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E72B5-563F-4455-A179-965FE637C19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D0A472-0174-46EC-9BDC-4E0622B0F09B}">
      <dgm:prSet/>
      <dgm:spPr/>
      <dgm:t>
        <a:bodyPr/>
        <a:lstStyle/>
        <a:p>
          <a:r>
            <a:rPr lang="en-US"/>
            <a:t>Deploy</a:t>
          </a:r>
        </a:p>
      </dgm:t>
    </dgm:pt>
    <dgm:pt modelId="{46FCB164-6F17-4193-88A7-CF9E274CA9B3}" type="parTrans" cxnId="{3E1A7B92-C421-400E-BAC5-C335122E26A3}">
      <dgm:prSet/>
      <dgm:spPr/>
      <dgm:t>
        <a:bodyPr/>
        <a:lstStyle/>
        <a:p>
          <a:endParaRPr lang="en-US"/>
        </a:p>
      </dgm:t>
    </dgm:pt>
    <dgm:pt modelId="{EA1803EC-74B5-4C3A-B784-91FA9344903C}" type="sibTrans" cxnId="{3E1A7B92-C421-400E-BAC5-C335122E26A3}">
      <dgm:prSet/>
      <dgm:spPr/>
      <dgm:t>
        <a:bodyPr/>
        <a:lstStyle/>
        <a:p>
          <a:endParaRPr lang="en-US"/>
        </a:p>
      </dgm:t>
    </dgm:pt>
    <dgm:pt modelId="{683F7F4C-E47E-45BE-BE02-2763EC9EEB3D}">
      <dgm:prSet/>
      <dgm:spPr/>
      <dgm:t>
        <a:bodyPr/>
        <a:lstStyle/>
        <a:p>
          <a:r>
            <a:rPr lang="en-US"/>
            <a:t>Deploy non-Terraform products</a:t>
          </a:r>
        </a:p>
      </dgm:t>
    </dgm:pt>
    <dgm:pt modelId="{E7D3080E-1A44-4716-A224-94FBECE1D7DF}" type="parTrans" cxnId="{ABFF3C37-7679-4F36-AD64-AD44B158970E}">
      <dgm:prSet/>
      <dgm:spPr/>
      <dgm:t>
        <a:bodyPr/>
        <a:lstStyle/>
        <a:p>
          <a:endParaRPr lang="en-US"/>
        </a:p>
      </dgm:t>
    </dgm:pt>
    <dgm:pt modelId="{B7DE85A0-9705-4BC6-9578-7FB470777F53}" type="sibTrans" cxnId="{ABFF3C37-7679-4F36-AD64-AD44B158970E}">
      <dgm:prSet/>
      <dgm:spPr/>
      <dgm:t>
        <a:bodyPr/>
        <a:lstStyle/>
        <a:p>
          <a:endParaRPr lang="en-US"/>
        </a:p>
      </dgm:t>
    </dgm:pt>
    <dgm:pt modelId="{9DC4C7EC-F636-41F6-900A-DA029D445B2E}">
      <dgm:prSet/>
      <dgm:spPr/>
      <dgm:t>
        <a:bodyPr/>
        <a:lstStyle/>
        <a:p>
          <a:r>
            <a:rPr lang="en-US"/>
            <a:t>Run</a:t>
          </a:r>
        </a:p>
      </dgm:t>
    </dgm:pt>
    <dgm:pt modelId="{CD08BEAC-D50C-4904-BABF-2089470A76CD}" type="parTrans" cxnId="{446C15C5-37EF-4713-A9D8-C9C9D0CCA28E}">
      <dgm:prSet/>
      <dgm:spPr/>
      <dgm:t>
        <a:bodyPr/>
        <a:lstStyle/>
        <a:p>
          <a:endParaRPr lang="en-US"/>
        </a:p>
      </dgm:t>
    </dgm:pt>
    <dgm:pt modelId="{51FCE400-49DA-42A8-A3A5-55E26BE36A99}" type="sibTrans" cxnId="{446C15C5-37EF-4713-A9D8-C9C9D0CCA28E}">
      <dgm:prSet/>
      <dgm:spPr/>
      <dgm:t>
        <a:bodyPr/>
        <a:lstStyle/>
        <a:p>
          <a:endParaRPr lang="en-US"/>
        </a:p>
      </dgm:t>
    </dgm:pt>
    <dgm:pt modelId="{27BD93D7-7B2D-440C-8CBC-EAD9A713192F}">
      <dgm:prSet/>
      <dgm:spPr/>
      <dgm:t>
        <a:bodyPr/>
        <a:lstStyle/>
        <a:p>
          <a:r>
            <a:rPr lang="en-US"/>
            <a:t>Run BDD test on Connected environments</a:t>
          </a:r>
        </a:p>
      </dgm:t>
    </dgm:pt>
    <dgm:pt modelId="{9803D3C6-C1F3-4266-8F7F-ECE41D970549}" type="parTrans" cxnId="{897699BC-05D8-47AF-96ED-94B323552C68}">
      <dgm:prSet/>
      <dgm:spPr/>
      <dgm:t>
        <a:bodyPr/>
        <a:lstStyle/>
        <a:p>
          <a:endParaRPr lang="en-US"/>
        </a:p>
      </dgm:t>
    </dgm:pt>
    <dgm:pt modelId="{FFB6600E-BE86-4436-9E6B-D4EC4B3FC309}" type="sibTrans" cxnId="{897699BC-05D8-47AF-96ED-94B323552C68}">
      <dgm:prSet/>
      <dgm:spPr/>
      <dgm:t>
        <a:bodyPr/>
        <a:lstStyle/>
        <a:p>
          <a:endParaRPr lang="en-US"/>
        </a:p>
      </dgm:t>
    </dgm:pt>
    <dgm:pt modelId="{9372AFC6-12D0-4634-A988-29A7A490CEB9}">
      <dgm:prSet/>
      <dgm:spPr/>
      <dgm:t>
        <a:bodyPr/>
        <a:lstStyle/>
        <a:p>
          <a:r>
            <a:rPr lang="en-US"/>
            <a:t>Import</a:t>
          </a:r>
        </a:p>
      </dgm:t>
    </dgm:pt>
    <dgm:pt modelId="{7B86AD33-C898-4E01-A4B0-B89E36CF60A8}" type="parTrans" cxnId="{016517D8-B962-407B-ACE8-42199936ADF5}">
      <dgm:prSet/>
      <dgm:spPr/>
      <dgm:t>
        <a:bodyPr/>
        <a:lstStyle/>
        <a:p>
          <a:endParaRPr lang="en-US"/>
        </a:p>
      </dgm:t>
    </dgm:pt>
    <dgm:pt modelId="{10C51EFA-BE8B-44F7-9A7A-F9DA3A356920}" type="sibTrans" cxnId="{016517D8-B962-407B-ACE8-42199936ADF5}">
      <dgm:prSet/>
      <dgm:spPr/>
      <dgm:t>
        <a:bodyPr/>
        <a:lstStyle/>
        <a:p>
          <a:endParaRPr lang="en-US"/>
        </a:p>
      </dgm:t>
    </dgm:pt>
    <dgm:pt modelId="{8FE5BB21-2561-49FC-A698-5558E20E0FF0}">
      <dgm:prSet/>
      <dgm:spPr/>
      <dgm:t>
        <a:bodyPr/>
        <a:lstStyle/>
        <a:p>
          <a:r>
            <a:rPr lang="en-US"/>
            <a:t>Import Data fusion Pipeline into RTL environment</a:t>
          </a:r>
        </a:p>
      </dgm:t>
    </dgm:pt>
    <dgm:pt modelId="{39B9C135-8462-46CA-88D5-F5574C2BB56A}" type="parTrans" cxnId="{BC5366EF-87B8-43D6-A2B3-68C19CDB1C10}">
      <dgm:prSet/>
      <dgm:spPr/>
      <dgm:t>
        <a:bodyPr/>
        <a:lstStyle/>
        <a:p>
          <a:endParaRPr lang="en-US"/>
        </a:p>
      </dgm:t>
    </dgm:pt>
    <dgm:pt modelId="{1C995253-DBA9-46F4-BA33-E8894EDD33A8}" type="sibTrans" cxnId="{BC5366EF-87B8-43D6-A2B3-68C19CDB1C10}">
      <dgm:prSet/>
      <dgm:spPr/>
      <dgm:t>
        <a:bodyPr/>
        <a:lstStyle/>
        <a:p>
          <a:endParaRPr lang="en-US"/>
        </a:p>
      </dgm:t>
    </dgm:pt>
    <dgm:pt modelId="{B1CB3164-904F-4440-881C-4AB8AD4D04EA}">
      <dgm:prSet/>
      <dgm:spPr/>
      <dgm:t>
        <a:bodyPr/>
        <a:lstStyle/>
        <a:p>
          <a:r>
            <a:rPr lang="en-US"/>
            <a:t>Upload</a:t>
          </a:r>
        </a:p>
      </dgm:t>
    </dgm:pt>
    <dgm:pt modelId="{6026A9EC-2444-4DD3-B0A4-5369F8695EDC}" type="parTrans" cxnId="{FE2FA018-A4D7-44A5-93B1-8D4C44A68E53}">
      <dgm:prSet/>
      <dgm:spPr/>
      <dgm:t>
        <a:bodyPr/>
        <a:lstStyle/>
        <a:p>
          <a:endParaRPr lang="en-US"/>
        </a:p>
      </dgm:t>
    </dgm:pt>
    <dgm:pt modelId="{25F91950-762F-4932-B69E-8E9E965F60EA}" type="sibTrans" cxnId="{FE2FA018-A4D7-44A5-93B1-8D4C44A68E53}">
      <dgm:prSet/>
      <dgm:spPr/>
      <dgm:t>
        <a:bodyPr/>
        <a:lstStyle/>
        <a:p>
          <a:endParaRPr lang="en-US"/>
        </a:p>
      </dgm:t>
    </dgm:pt>
    <dgm:pt modelId="{1829B5D8-A516-4244-98DB-0051ABC22CDC}">
      <dgm:prSet/>
      <dgm:spPr/>
      <dgm:t>
        <a:bodyPr/>
        <a:lstStyle/>
        <a:p>
          <a:r>
            <a:rPr lang="en-US"/>
            <a:t>Upload DAG to bucket for Cloud composer</a:t>
          </a:r>
        </a:p>
      </dgm:t>
    </dgm:pt>
    <dgm:pt modelId="{85461EF9-89A7-4AA1-8A1C-A8EBC046F444}" type="parTrans" cxnId="{1041FD27-E41C-4139-8FA2-5275761B8B1E}">
      <dgm:prSet/>
      <dgm:spPr/>
      <dgm:t>
        <a:bodyPr/>
        <a:lstStyle/>
        <a:p>
          <a:endParaRPr lang="en-US"/>
        </a:p>
      </dgm:t>
    </dgm:pt>
    <dgm:pt modelId="{4FFF14AC-67DA-4652-A080-A99217309F7A}" type="sibTrans" cxnId="{1041FD27-E41C-4139-8FA2-5275761B8B1E}">
      <dgm:prSet/>
      <dgm:spPr/>
      <dgm:t>
        <a:bodyPr/>
        <a:lstStyle/>
        <a:p>
          <a:endParaRPr lang="en-US"/>
        </a:p>
      </dgm:t>
    </dgm:pt>
    <dgm:pt modelId="{CF48F189-D779-B74F-A3A7-BB2A48D940B2}" type="pres">
      <dgm:prSet presAssocID="{E3EE72B5-563F-4455-A179-965FE637C199}" presName="Name0" presStyleCnt="0">
        <dgm:presLayoutVars>
          <dgm:dir/>
          <dgm:animLvl val="lvl"/>
          <dgm:resizeHandles val="exact"/>
        </dgm:presLayoutVars>
      </dgm:prSet>
      <dgm:spPr/>
    </dgm:pt>
    <dgm:pt modelId="{6CC14978-6D77-D44C-A393-72F5D989FDD8}" type="pres">
      <dgm:prSet presAssocID="{76D0A472-0174-46EC-9BDC-4E0622B0F09B}" presName="linNode" presStyleCnt="0"/>
      <dgm:spPr/>
    </dgm:pt>
    <dgm:pt modelId="{E4338950-4798-6644-93EE-5C000F6AB58A}" type="pres">
      <dgm:prSet presAssocID="{76D0A472-0174-46EC-9BDC-4E0622B0F09B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F3A5ABC-8A21-C240-B2BE-9D12EA6B17CE}" type="pres">
      <dgm:prSet presAssocID="{76D0A472-0174-46EC-9BDC-4E0622B0F09B}" presName="descendantText" presStyleLbl="alignAccFollowNode1" presStyleIdx="0" presStyleCnt="4">
        <dgm:presLayoutVars>
          <dgm:bulletEnabled/>
        </dgm:presLayoutVars>
      </dgm:prSet>
      <dgm:spPr/>
    </dgm:pt>
    <dgm:pt modelId="{DE3C22DD-21D9-BE4B-ABC5-B2C1A7C0A9E0}" type="pres">
      <dgm:prSet presAssocID="{EA1803EC-74B5-4C3A-B784-91FA9344903C}" presName="sp" presStyleCnt="0"/>
      <dgm:spPr/>
    </dgm:pt>
    <dgm:pt modelId="{7CFC81EE-765E-F44D-A7F2-3703481E21CA}" type="pres">
      <dgm:prSet presAssocID="{9DC4C7EC-F636-41F6-900A-DA029D445B2E}" presName="linNode" presStyleCnt="0"/>
      <dgm:spPr/>
    </dgm:pt>
    <dgm:pt modelId="{537F285E-DFE4-7848-B694-4E78175D7497}" type="pres">
      <dgm:prSet presAssocID="{9DC4C7EC-F636-41F6-900A-DA029D445B2E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C18CB797-EFC7-584B-8706-528FF673B2D4}" type="pres">
      <dgm:prSet presAssocID="{9DC4C7EC-F636-41F6-900A-DA029D445B2E}" presName="descendantText" presStyleLbl="alignAccFollowNode1" presStyleIdx="1" presStyleCnt="4">
        <dgm:presLayoutVars>
          <dgm:bulletEnabled/>
        </dgm:presLayoutVars>
      </dgm:prSet>
      <dgm:spPr/>
    </dgm:pt>
    <dgm:pt modelId="{1A9D00F9-E853-5947-9272-F572F4D9431E}" type="pres">
      <dgm:prSet presAssocID="{51FCE400-49DA-42A8-A3A5-55E26BE36A99}" presName="sp" presStyleCnt="0"/>
      <dgm:spPr/>
    </dgm:pt>
    <dgm:pt modelId="{B5719AA6-6FD3-0948-86F8-C806A8917922}" type="pres">
      <dgm:prSet presAssocID="{9372AFC6-12D0-4634-A988-29A7A490CEB9}" presName="linNode" presStyleCnt="0"/>
      <dgm:spPr/>
    </dgm:pt>
    <dgm:pt modelId="{85AB483F-C47A-6445-BC12-5C2AABED7F85}" type="pres">
      <dgm:prSet presAssocID="{9372AFC6-12D0-4634-A988-29A7A490CEB9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6AF118C-31E4-FF46-8FF0-24C2B4903C6C}" type="pres">
      <dgm:prSet presAssocID="{9372AFC6-12D0-4634-A988-29A7A490CEB9}" presName="descendantText" presStyleLbl="alignAccFollowNode1" presStyleIdx="2" presStyleCnt="4">
        <dgm:presLayoutVars>
          <dgm:bulletEnabled/>
        </dgm:presLayoutVars>
      </dgm:prSet>
      <dgm:spPr/>
    </dgm:pt>
    <dgm:pt modelId="{A1800FA2-EC78-3948-9D35-B95BCBEAC207}" type="pres">
      <dgm:prSet presAssocID="{10C51EFA-BE8B-44F7-9A7A-F9DA3A356920}" presName="sp" presStyleCnt="0"/>
      <dgm:spPr/>
    </dgm:pt>
    <dgm:pt modelId="{1D64A824-8F78-0949-89C5-B5CB6A9FA9B0}" type="pres">
      <dgm:prSet presAssocID="{B1CB3164-904F-4440-881C-4AB8AD4D04EA}" presName="linNode" presStyleCnt="0"/>
      <dgm:spPr/>
    </dgm:pt>
    <dgm:pt modelId="{1A26AA9B-8B11-1F46-897C-00500ADDE227}" type="pres">
      <dgm:prSet presAssocID="{B1CB3164-904F-4440-881C-4AB8AD4D04EA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427D31A8-CD46-3D4C-A6D2-C6721B022488}" type="pres">
      <dgm:prSet presAssocID="{B1CB3164-904F-4440-881C-4AB8AD4D04E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01DEA10-C262-0D4D-A214-81536B5EFFFE}" type="presOf" srcId="{76D0A472-0174-46EC-9BDC-4E0622B0F09B}" destId="{E4338950-4798-6644-93EE-5C000F6AB58A}" srcOrd="0" destOrd="0" presId="urn:microsoft.com/office/officeart/2016/7/layout/VerticalSolidActionList"/>
    <dgm:cxn modelId="{FE2FA018-A4D7-44A5-93B1-8D4C44A68E53}" srcId="{E3EE72B5-563F-4455-A179-965FE637C199}" destId="{B1CB3164-904F-4440-881C-4AB8AD4D04EA}" srcOrd="3" destOrd="0" parTransId="{6026A9EC-2444-4DD3-B0A4-5369F8695EDC}" sibTransId="{25F91950-762F-4932-B69E-8E9E965F60EA}"/>
    <dgm:cxn modelId="{1041FD27-E41C-4139-8FA2-5275761B8B1E}" srcId="{B1CB3164-904F-4440-881C-4AB8AD4D04EA}" destId="{1829B5D8-A516-4244-98DB-0051ABC22CDC}" srcOrd="0" destOrd="0" parTransId="{85461EF9-89A7-4AA1-8A1C-A8EBC046F444}" sibTransId="{4FFF14AC-67DA-4652-A080-A99217309F7A}"/>
    <dgm:cxn modelId="{ABFF3C37-7679-4F36-AD64-AD44B158970E}" srcId="{76D0A472-0174-46EC-9BDC-4E0622B0F09B}" destId="{683F7F4C-E47E-45BE-BE02-2763EC9EEB3D}" srcOrd="0" destOrd="0" parTransId="{E7D3080E-1A44-4716-A224-94FBECE1D7DF}" sibTransId="{B7DE85A0-9705-4BC6-9578-7FB470777F53}"/>
    <dgm:cxn modelId="{F697395B-5B9E-6F4A-B41F-B817248D5A49}" type="presOf" srcId="{9372AFC6-12D0-4634-A988-29A7A490CEB9}" destId="{85AB483F-C47A-6445-BC12-5C2AABED7F85}" srcOrd="0" destOrd="0" presId="urn:microsoft.com/office/officeart/2016/7/layout/VerticalSolidActionList"/>
    <dgm:cxn modelId="{6D592E67-B2DA-A64B-B63F-5EFD4ADCE2E1}" type="presOf" srcId="{9DC4C7EC-F636-41F6-900A-DA029D445B2E}" destId="{537F285E-DFE4-7848-B694-4E78175D7497}" srcOrd="0" destOrd="0" presId="urn:microsoft.com/office/officeart/2016/7/layout/VerticalSolidActionList"/>
    <dgm:cxn modelId="{99B72C7E-B5CE-4043-AA55-412FBAF0AE96}" type="presOf" srcId="{1829B5D8-A516-4244-98DB-0051ABC22CDC}" destId="{427D31A8-CD46-3D4C-A6D2-C6721B022488}" srcOrd="0" destOrd="0" presId="urn:microsoft.com/office/officeart/2016/7/layout/VerticalSolidActionList"/>
    <dgm:cxn modelId="{3E1A7B92-C421-400E-BAC5-C335122E26A3}" srcId="{E3EE72B5-563F-4455-A179-965FE637C199}" destId="{76D0A472-0174-46EC-9BDC-4E0622B0F09B}" srcOrd="0" destOrd="0" parTransId="{46FCB164-6F17-4193-88A7-CF9E274CA9B3}" sibTransId="{EA1803EC-74B5-4C3A-B784-91FA9344903C}"/>
    <dgm:cxn modelId="{B3DCD9B8-DCFF-6E4F-97CC-A3474F6D0135}" type="presOf" srcId="{683F7F4C-E47E-45BE-BE02-2763EC9EEB3D}" destId="{9F3A5ABC-8A21-C240-B2BE-9D12EA6B17CE}" srcOrd="0" destOrd="0" presId="urn:microsoft.com/office/officeart/2016/7/layout/VerticalSolidActionList"/>
    <dgm:cxn modelId="{897699BC-05D8-47AF-96ED-94B323552C68}" srcId="{9DC4C7EC-F636-41F6-900A-DA029D445B2E}" destId="{27BD93D7-7B2D-440C-8CBC-EAD9A713192F}" srcOrd="0" destOrd="0" parTransId="{9803D3C6-C1F3-4266-8F7F-ECE41D970549}" sibTransId="{FFB6600E-BE86-4436-9E6B-D4EC4B3FC309}"/>
    <dgm:cxn modelId="{446C15C5-37EF-4713-A9D8-C9C9D0CCA28E}" srcId="{E3EE72B5-563F-4455-A179-965FE637C199}" destId="{9DC4C7EC-F636-41F6-900A-DA029D445B2E}" srcOrd="1" destOrd="0" parTransId="{CD08BEAC-D50C-4904-BABF-2089470A76CD}" sibTransId="{51FCE400-49DA-42A8-A3A5-55E26BE36A99}"/>
    <dgm:cxn modelId="{6C6CC6C9-0E4A-124C-83F9-97917F58E758}" type="presOf" srcId="{8FE5BB21-2561-49FC-A698-5558E20E0FF0}" destId="{66AF118C-31E4-FF46-8FF0-24C2B4903C6C}" srcOrd="0" destOrd="0" presId="urn:microsoft.com/office/officeart/2016/7/layout/VerticalSolidActionList"/>
    <dgm:cxn modelId="{016517D8-B962-407B-ACE8-42199936ADF5}" srcId="{E3EE72B5-563F-4455-A179-965FE637C199}" destId="{9372AFC6-12D0-4634-A988-29A7A490CEB9}" srcOrd="2" destOrd="0" parTransId="{7B86AD33-C898-4E01-A4B0-B89E36CF60A8}" sibTransId="{10C51EFA-BE8B-44F7-9A7A-F9DA3A356920}"/>
    <dgm:cxn modelId="{245DE9DA-803A-5541-8FC8-030217717EF5}" type="presOf" srcId="{E3EE72B5-563F-4455-A179-965FE637C199}" destId="{CF48F189-D779-B74F-A3A7-BB2A48D940B2}" srcOrd="0" destOrd="0" presId="urn:microsoft.com/office/officeart/2016/7/layout/VerticalSolidActionList"/>
    <dgm:cxn modelId="{050E59E4-CDC6-9B4B-B0A0-EEF4CF268A23}" type="presOf" srcId="{27BD93D7-7B2D-440C-8CBC-EAD9A713192F}" destId="{C18CB797-EFC7-584B-8706-528FF673B2D4}" srcOrd="0" destOrd="0" presId="urn:microsoft.com/office/officeart/2016/7/layout/VerticalSolidActionList"/>
    <dgm:cxn modelId="{4C03F9ED-ED5A-B14B-83D8-7A65EB27A2C7}" type="presOf" srcId="{B1CB3164-904F-4440-881C-4AB8AD4D04EA}" destId="{1A26AA9B-8B11-1F46-897C-00500ADDE227}" srcOrd="0" destOrd="0" presId="urn:microsoft.com/office/officeart/2016/7/layout/VerticalSolidActionList"/>
    <dgm:cxn modelId="{BC5366EF-87B8-43D6-A2B3-68C19CDB1C10}" srcId="{9372AFC6-12D0-4634-A988-29A7A490CEB9}" destId="{8FE5BB21-2561-49FC-A698-5558E20E0FF0}" srcOrd="0" destOrd="0" parTransId="{39B9C135-8462-46CA-88D5-F5574C2BB56A}" sibTransId="{1C995253-DBA9-46F4-BA33-E8894EDD33A8}"/>
    <dgm:cxn modelId="{E149AB62-BDB2-A146-BD15-398B4CAE81D9}" type="presParOf" srcId="{CF48F189-D779-B74F-A3A7-BB2A48D940B2}" destId="{6CC14978-6D77-D44C-A393-72F5D989FDD8}" srcOrd="0" destOrd="0" presId="urn:microsoft.com/office/officeart/2016/7/layout/VerticalSolidActionList"/>
    <dgm:cxn modelId="{B86ECC14-2E5E-7643-AAC2-48782C2894BA}" type="presParOf" srcId="{6CC14978-6D77-D44C-A393-72F5D989FDD8}" destId="{E4338950-4798-6644-93EE-5C000F6AB58A}" srcOrd="0" destOrd="0" presId="urn:microsoft.com/office/officeart/2016/7/layout/VerticalSolidActionList"/>
    <dgm:cxn modelId="{6054505D-24E8-5640-AF85-EBB2966ED74B}" type="presParOf" srcId="{6CC14978-6D77-D44C-A393-72F5D989FDD8}" destId="{9F3A5ABC-8A21-C240-B2BE-9D12EA6B17CE}" srcOrd="1" destOrd="0" presId="urn:microsoft.com/office/officeart/2016/7/layout/VerticalSolidActionList"/>
    <dgm:cxn modelId="{D574BB23-29C7-F145-973C-7121105D3151}" type="presParOf" srcId="{CF48F189-D779-B74F-A3A7-BB2A48D940B2}" destId="{DE3C22DD-21D9-BE4B-ABC5-B2C1A7C0A9E0}" srcOrd="1" destOrd="0" presId="urn:microsoft.com/office/officeart/2016/7/layout/VerticalSolidActionList"/>
    <dgm:cxn modelId="{2056F18E-D259-514F-861F-18B9A11EA607}" type="presParOf" srcId="{CF48F189-D779-B74F-A3A7-BB2A48D940B2}" destId="{7CFC81EE-765E-F44D-A7F2-3703481E21CA}" srcOrd="2" destOrd="0" presId="urn:microsoft.com/office/officeart/2016/7/layout/VerticalSolidActionList"/>
    <dgm:cxn modelId="{68AB6368-9417-4242-B20D-F2739E8070E2}" type="presParOf" srcId="{7CFC81EE-765E-F44D-A7F2-3703481E21CA}" destId="{537F285E-DFE4-7848-B694-4E78175D7497}" srcOrd="0" destOrd="0" presId="urn:microsoft.com/office/officeart/2016/7/layout/VerticalSolidActionList"/>
    <dgm:cxn modelId="{969D7FFF-09C1-B245-9163-73BE85FBB7DB}" type="presParOf" srcId="{7CFC81EE-765E-F44D-A7F2-3703481E21CA}" destId="{C18CB797-EFC7-584B-8706-528FF673B2D4}" srcOrd="1" destOrd="0" presId="urn:microsoft.com/office/officeart/2016/7/layout/VerticalSolidActionList"/>
    <dgm:cxn modelId="{1F95E672-B804-2048-8991-28F2D2E037C8}" type="presParOf" srcId="{CF48F189-D779-B74F-A3A7-BB2A48D940B2}" destId="{1A9D00F9-E853-5947-9272-F572F4D9431E}" srcOrd="3" destOrd="0" presId="urn:microsoft.com/office/officeart/2016/7/layout/VerticalSolidActionList"/>
    <dgm:cxn modelId="{62A827BD-357D-DF41-82AF-9FF1F7B8C8EE}" type="presParOf" srcId="{CF48F189-D779-B74F-A3A7-BB2A48D940B2}" destId="{B5719AA6-6FD3-0948-86F8-C806A8917922}" srcOrd="4" destOrd="0" presId="urn:microsoft.com/office/officeart/2016/7/layout/VerticalSolidActionList"/>
    <dgm:cxn modelId="{7D8B5EA9-AE53-B449-AAD2-C4F16A6B1482}" type="presParOf" srcId="{B5719AA6-6FD3-0948-86F8-C806A8917922}" destId="{85AB483F-C47A-6445-BC12-5C2AABED7F85}" srcOrd="0" destOrd="0" presId="urn:microsoft.com/office/officeart/2016/7/layout/VerticalSolidActionList"/>
    <dgm:cxn modelId="{4E6F3DFE-EAFF-904C-96B0-13C394CDBCD9}" type="presParOf" srcId="{B5719AA6-6FD3-0948-86F8-C806A8917922}" destId="{66AF118C-31E4-FF46-8FF0-24C2B4903C6C}" srcOrd="1" destOrd="0" presId="urn:microsoft.com/office/officeart/2016/7/layout/VerticalSolidActionList"/>
    <dgm:cxn modelId="{C5B6C08D-1643-6C41-8902-25930D599D14}" type="presParOf" srcId="{CF48F189-D779-B74F-A3A7-BB2A48D940B2}" destId="{A1800FA2-EC78-3948-9D35-B95BCBEAC207}" srcOrd="5" destOrd="0" presId="urn:microsoft.com/office/officeart/2016/7/layout/VerticalSolidActionList"/>
    <dgm:cxn modelId="{B7E3FAF4-A383-404C-8342-701D20664E92}" type="presParOf" srcId="{CF48F189-D779-B74F-A3A7-BB2A48D940B2}" destId="{1D64A824-8F78-0949-89C5-B5CB6A9FA9B0}" srcOrd="6" destOrd="0" presId="urn:microsoft.com/office/officeart/2016/7/layout/VerticalSolidActionList"/>
    <dgm:cxn modelId="{E4376E37-F14D-7742-8E03-630A61D2AC41}" type="presParOf" srcId="{1D64A824-8F78-0949-89C5-B5CB6A9FA9B0}" destId="{1A26AA9B-8B11-1F46-897C-00500ADDE227}" srcOrd="0" destOrd="0" presId="urn:microsoft.com/office/officeart/2016/7/layout/VerticalSolidActionList"/>
    <dgm:cxn modelId="{656175F9-DF12-2F4A-B556-6C0060760F84}" type="presParOf" srcId="{1D64A824-8F78-0949-89C5-B5CB6A9FA9B0}" destId="{427D31A8-CD46-3D4C-A6D2-C6721B02248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A61DC7-B284-49F6-8226-66E94E14E9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790C50-17AF-421C-9A30-17BCDE7DC33A}">
      <dgm:prSet/>
      <dgm:spPr/>
      <dgm:t>
        <a:bodyPr/>
        <a:lstStyle/>
        <a:p>
          <a:r>
            <a:rPr lang="en-GB" b="0" i="0"/>
            <a:t>Harness generates an OIDC token (JWT).</a:t>
          </a:r>
          <a:endParaRPr lang="en-US"/>
        </a:p>
      </dgm:t>
    </dgm:pt>
    <dgm:pt modelId="{078643D9-E3E2-4086-AC84-127FD747CDA4}" type="parTrans" cxnId="{6E4BF1EE-66E2-41BF-A4DE-AB0F589D77E1}">
      <dgm:prSet/>
      <dgm:spPr/>
      <dgm:t>
        <a:bodyPr/>
        <a:lstStyle/>
        <a:p>
          <a:endParaRPr lang="en-US"/>
        </a:p>
      </dgm:t>
    </dgm:pt>
    <dgm:pt modelId="{B38749E5-A0F5-44EA-922B-D74F2EFBFF5C}" type="sibTrans" cxnId="{6E4BF1EE-66E2-41BF-A4DE-AB0F589D77E1}">
      <dgm:prSet/>
      <dgm:spPr/>
      <dgm:t>
        <a:bodyPr/>
        <a:lstStyle/>
        <a:p>
          <a:endParaRPr lang="en-US"/>
        </a:p>
      </dgm:t>
    </dgm:pt>
    <dgm:pt modelId="{92E6366B-14F0-42F2-AF94-6011CCA6A291}">
      <dgm:prSet/>
      <dgm:spPr/>
      <dgm:t>
        <a:bodyPr/>
        <a:lstStyle/>
        <a:p>
          <a:r>
            <a:rPr lang="en-GB" b="0" i="0"/>
            <a:t>JWT sent to GCP STS; validated against Workload Identity Pool Provider.</a:t>
          </a:r>
          <a:endParaRPr lang="en-US"/>
        </a:p>
      </dgm:t>
    </dgm:pt>
    <dgm:pt modelId="{B68FB3C5-3DA1-4DCB-B18C-AE39E4313BA9}" type="parTrans" cxnId="{AB65C87F-6F8B-421B-9DD3-27EE06C4EF0B}">
      <dgm:prSet/>
      <dgm:spPr/>
      <dgm:t>
        <a:bodyPr/>
        <a:lstStyle/>
        <a:p>
          <a:endParaRPr lang="en-US"/>
        </a:p>
      </dgm:t>
    </dgm:pt>
    <dgm:pt modelId="{B4352E04-8DCD-4952-8F3B-E4B77F397EB4}" type="sibTrans" cxnId="{AB65C87F-6F8B-421B-9DD3-27EE06C4EF0B}">
      <dgm:prSet/>
      <dgm:spPr/>
      <dgm:t>
        <a:bodyPr/>
        <a:lstStyle/>
        <a:p>
          <a:endParaRPr lang="en-US"/>
        </a:p>
      </dgm:t>
    </dgm:pt>
    <dgm:pt modelId="{26715765-65EF-4E0B-9BF2-28D468C47343}">
      <dgm:prSet/>
      <dgm:spPr/>
      <dgm:t>
        <a:bodyPr/>
        <a:lstStyle/>
        <a:p>
          <a:r>
            <a:rPr lang="en-GB" b="0" i="0"/>
            <a:t>STS issues a short-lived OAuth 2.0 Access Token.</a:t>
          </a:r>
          <a:endParaRPr lang="en-US"/>
        </a:p>
      </dgm:t>
    </dgm:pt>
    <dgm:pt modelId="{17C01632-836C-4BBC-9CDA-EE1418A1CD40}" type="parTrans" cxnId="{71054EBC-75BC-40D8-B584-AD7DE4AB1BE6}">
      <dgm:prSet/>
      <dgm:spPr/>
      <dgm:t>
        <a:bodyPr/>
        <a:lstStyle/>
        <a:p>
          <a:endParaRPr lang="en-US"/>
        </a:p>
      </dgm:t>
    </dgm:pt>
    <dgm:pt modelId="{37A3BA4C-ADA6-4561-9F5D-08E3DECB7A3B}" type="sibTrans" cxnId="{71054EBC-75BC-40D8-B584-AD7DE4AB1BE6}">
      <dgm:prSet/>
      <dgm:spPr/>
      <dgm:t>
        <a:bodyPr/>
        <a:lstStyle/>
        <a:p>
          <a:endParaRPr lang="en-US"/>
        </a:p>
      </dgm:t>
    </dgm:pt>
    <dgm:pt modelId="{1128561F-9507-4D03-9E82-99E0FDE9A62B}">
      <dgm:prSet/>
      <dgm:spPr/>
      <dgm:t>
        <a:bodyPr/>
        <a:lstStyle/>
        <a:p>
          <a:r>
            <a:rPr lang="en-GB" b="0" i="0"/>
            <a:t>Access Token used to interact with GCP services like Vertex AI, GCS, DataFusion.</a:t>
          </a:r>
          <a:endParaRPr lang="en-US"/>
        </a:p>
      </dgm:t>
    </dgm:pt>
    <dgm:pt modelId="{26349504-363E-43A1-B44B-F763BE453422}" type="parTrans" cxnId="{62C4B731-413C-478E-B1B1-49E5A34850F6}">
      <dgm:prSet/>
      <dgm:spPr/>
      <dgm:t>
        <a:bodyPr/>
        <a:lstStyle/>
        <a:p>
          <a:endParaRPr lang="en-US"/>
        </a:p>
      </dgm:t>
    </dgm:pt>
    <dgm:pt modelId="{2BE585C3-E61C-496B-964A-82F28EF0B35C}" type="sibTrans" cxnId="{62C4B731-413C-478E-B1B1-49E5A34850F6}">
      <dgm:prSet/>
      <dgm:spPr/>
      <dgm:t>
        <a:bodyPr/>
        <a:lstStyle/>
        <a:p>
          <a:endParaRPr lang="en-US"/>
        </a:p>
      </dgm:t>
    </dgm:pt>
    <dgm:pt modelId="{BC1B9970-248F-2E40-AEC4-41DAA0A7ACBC}" type="pres">
      <dgm:prSet presAssocID="{5FA61DC7-B284-49F6-8226-66E94E14E932}" presName="linear" presStyleCnt="0">
        <dgm:presLayoutVars>
          <dgm:animLvl val="lvl"/>
          <dgm:resizeHandles val="exact"/>
        </dgm:presLayoutVars>
      </dgm:prSet>
      <dgm:spPr/>
    </dgm:pt>
    <dgm:pt modelId="{E325F800-2922-AF4C-A80F-E59CA1EAA619}" type="pres">
      <dgm:prSet presAssocID="{A9790C50-17AF-421C-9A30-17BCDE7DC3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AE4E09-DBC2-8B42-97C2-8308733A699E}" type="pres">
      <dgm:prSet presAssocID="{B38749E5-A0F5-44EA-922B-D74F2EFBFF5C}" presName="spacer" presStyleCnt="0"/>
      <dgm:spPr/>
    </dgm:pt>
    <dgm:pt modelId="{845D98D6-F4EB-F546-8CD7-1AE934917F5B}" type="pres">
      <dgm:prSet presAssocID="{92E6366B-14F0-42F2-AF94-6011CCA6A2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49A028-BD50-1443-83CB-1BD17B31E50B}" type="pres">
      <dgm:prSet presAssocID="{B4352E04-8DCD-4952-8F3B-E4B77F397EB4}" presName="spacer" presStyleCnt="0"/>
      <dgm:spPr/>
    </dgm:pt>
    <dgm:pt modelId="{EEECF343-291F-6B4D-A5B6-AD6D4BF2FD1E}" type="pres">
      <dgm:prSet presAssocID="{26715765-65EF-4E0B-9BF2-28D468C473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530AD6-D428-ED4A-A1B6-20A7982C88EB}" type="pres">
      <dgm:prSet presAssocID="{37A3BA4C-ADA6-4561-9F5D-08E3DECB7A3B}" presName="spacer" presStyleCnt="0"/>
      <dgm:spPr/>
    </dgm:pt>
    <dgm:pt modelId="{8810F532-A8D9-8447-97B2-3138709A0F98}" type="pres">
      <dgm:prSet presAssocID="{1128561F-9507-4D03-9E82-99E0FDE9A6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C4B731-413C-478E-B1B1-49E5A34850F6}" srcId="{5FA61DC7-B284-49F6-8226-66E94E14E932}" destId="{1128561F-9507-4D03-9E82-99E0FDE9A62B}" srcOrd="3" destOrd="0" parTransId="{26349504-363E-43A1-B44B-F763BE453422}" sibTransId="{2BE585C3-E61C-496B-964A-82F28EF0B35C}"/>
    <dgm:cxn modelId="{F242D845-43F6-1A4C-8771-38D6894BECE3}" type="presOf" srcId="{92E6366B-14F0-42F2-AF94-6011CCA6A291}" destId="{845D98D6-F4EB-F546-8CD7-1AE934917F5B}" srcOrd="0" destOrd="0" presId="urn:microsoft.com/office/officeart/2005/8/layout/vList2"/>
    <dgm:cxn modelId="{1D4C1363-6F17-6749-AEFA-BD33C1F4FD8D}" type="presOf" srcId="{A9790C50-17AF-421C-9A30-17BCDE7DC33A}" destId="{E325F800-2922-AF4C-A80F-E59CA1EAA619}" srcOrd="0" destOrd="0" presId="urn:microsoft.com/office/officeart/2005/8/layout/vList2"/>
    <dgm:cxn modelId="{C81A0E68-EAC6-D24C-9166-69D75280FCB4}" type="presOf" srcId="{5FA61DC7-B284-49F6-8226-66E94E14E932}" destId="{BC1B9970-248F-2E40-AEC4-41DAA0A7ACBC}" srcOrd="0" destOrd="0" presId="urn:microsoft.com/office/officeart/2005/8/layout/vList2"/>
    <dgm:cxn modelId="{AB65C87F-6F8B-421B-9DD3-27EE06C4EF0B}" srcId="{5FA61DC7-B284-49F6-8226-66E94E14E932}" destId="{92E6366B-14F0-42F2-AF94-6011CCA6A291}" srcOrd="1" destOrd="0" parTransId="{B68FB3C5-3DA1-4DCB-B18C-AE39E4313BA9}" sibTransId="{B4352E04-8DCD-4952-8F3B-E4B77F397EB4}"/>
    <dgm:cxn modelId="{AE803CA5-284F-E141-B4F8-13A704BADE2C}" type="presOf" srcId="{26715765-65EF-4E0B-9BF2-28D468C47343}" destId="{EEECF343-291F-6B4D-A5B6-AD6D4BF2FD1E}" srcOrd="0" destOrd="0" presId="urn:microsoft.com/office/officeart/2005/8/layout/vList2"/>
    <dgm:cxn modelId="{71054EBC-75BC-40D8-B584-AD7DE4AB1BE6}" srcId="{5FA61DC7-B284-49F6-8226-66E94E14E932}" destId="{26715765-65EF-4E0B-9BF2-28D468C47343}" srcOrd="2" destOrd="0" parTransId="{17C01632-836C-4BBC-9CDA-EE1418A1CD40}" sibTransId="{37A3BA4C-ADA6-4561-9F5D-08E3DECB7A3B}"/>
    <dgm:cxn modelId="{E1661CED-7C71-C74A-9AEE-40ED08E08366}" type="presOf" srcId="{1128561F-9507-4D03-9E82-99E0FDE9A62B}" destId="{8810F532-A8D9-8447-97B2-3138709A0F98}" srcOrd="0" destOrd="0" presId="urn:microsoft.com/office/officeart/2005/8/layout/vList2"/>
    <dgm:cxn modelId="{6E4BF1EE-66E2-41BF-A4DE-AB0F589D77E1}" srcId="{5FA61DC7-B284-49F6-8226-66E94E14E932}" destId="{A9790C50-17AF-421C-9A30-17BCDE7DC33A}" srcOrd="0" destOrd="0" parTransId="{078643D9-E3E2-4086-AC84-127FD747CDA4}" sibTransId="{B38749E5-A0F5-44EA-922B-D74F2EFBFF5C}"/>
    <dgm:cxn modelId="{4F86043B-64B2-BD44-A236-EDD9A8029332}" type="presParOf" srcId="{BC1B9970-248F-2E40-AEC4-41DAA0A7ACBC}" destId="{E325F800-2922-AF4C-A80F-E59CA1EAA619}" srcOrd="0" destOrd="0" presId="urn:microsoft.com/office/officeart/2005/8/layout/vList2"/>
    <dgm:cxn modelId="{DCF3433F-5819-184B-9CEF-A9853FCCE726}" type="presParOf" srcId="{BC1B9970-248F-2E40-AEC4-41DAA0A7ACBC}" destId="{39AE4E09-DBC2-8B42-97C2-8308733A699E}" srcOrd="1" destOrd="0" presId="urn:microsoft.com/office/officeart/2005/8/layout/vList2"/>
    <dgm:cxn modelId="{479CC932-AB4D-8D47-9B26-B952B0FA3BAD}" type="presParOf" srcId="{BC1B9970-248F-2E40-AEC4-41DAA0A7ACBC}" destId="{845D98D6-F4EB-F546-8CD7-1AE934917F5B}" srcOrd="2" destOrd="0" presId="urn:microsoft.com/office/officeart/2005/8/layout/vList2"/>
    <dgm:cxn modelId="{4B0B5672-67A7-834C-9586-BAFBD128EEFE}" type="presParOf" srcId="{BC1B9970-248F-2E40-AEC4-41DAA0A7ACBC}" destId="{2D49A028-BD50-1443-83CB-1BD17B31E50B}" srcOrd="3" destOrd="0" presId="urn:microsoft.com/office/officeart/2005/8/layout/vList2"/>
    <dgm:cxn modelId="{7BC27940-8259-CC4D-B543-7CA4D2916C52}" type="presParOf" srcId="{BC1B9970-248F-2E40-AEC4-41DAA0A7ACBC}" destId="{EEECF343-291F-6B4D-A5B6-AD6D4BF2FD1E}" srcOrd="4" destOrd="0" presId="urn:microsoft.com/office/officeart/2005/8/layout/vList2"/>
    <dgm:cxn modelId="{3E3C2117-C268-DE4E-8DB0-15CE133E7D4C}" type="presParOf" srcId="{BC1B9970-248F-2E40-AEC4-41DAA0A7ACBC}" destId="{BA530AD6-D428-ED4A-A1B6-20A7982C88EB}" srcOrd="5" destOrd="0" presId="urn:microsoft.com/office/officeart/2005/8/layout/vList2"/>
    <dgm:cxn modelId="{4EFB4196-1F07-B040-B762-8145E3B3431F}" type="presParOf" srcId="{BC1B9970-248F-2E40-AEC4-41DAA0A7ACBC}" destId="{8810F532-A8D9-8447-97B2-3138709A0F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3D6415-C7E6-4B24-BBB4-93A7D54938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1BB8DC-8F4A-42BE-9629-3DADF45536B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Traditional authentication methods involve long-lived keys.</a:t>
          </a:r>
          <a:endParaRPr lang="en-US"/>
        </a:p>
      </dgm:t>
    </dgm:pt>
    <dgm:pt modelId="{0795463C-9CA5-42DD-B965-23C2AC225B13}" type="parTrans" cxnId="{7C5BBB87-DCC7-46C0-B5BA-7A691C585A8E}">
      <dgm:prSet/>
      <dgm:spPr/>
      <dgm:t>
        <a:bodyPr/>
        <a:lstStyle/>
        <a:p>
          <a:endParaRPr lang="en-US"/>
        </a:p>
      </dgm:t>
    </dgm:pt>
    <dgm:pt modelId="{463CD12B-79DA-4D58-98A4-8FA1E364AB45}" type="sibTrans" cxnId="{7C5BBB87-DCC7-46C0-B5BA-7A691C585A8E}">
      <dgm:prSet/>
      <dgm:spPr/>
      <dgm:t>
        <a:bodyPr/>
        <a:lstStyle/>
        <a:p>
          <a:endParaRPr lang="en-US"/>
        </a:p>
      </dgm:t>
    </dgm:pt>
    <dgm:pt modelId="{CC26F491-E649-460E-89FF-3AB65ABFCB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Key issues: Risk of leakage, management difficulties, security vulnerabilities.</a:t>
          </a:r>
          <a:endParaRPr lang="en-US" dirty="0"/>
        </a:p>
      </dgm:t>
    </dgm:pt>
    <dgm:pt modelId="{E1AE2AEE-E77E-4C3A-84DE-11850451AC86}" type="parTrans" cxnId="{F9D5297C-865E-4649-9F96-1009FE6808C8}">
      <dgm:prSet/>
      <dgm:spPr/>
      <dgm:t>
        <a:bodyPr/>
        <a:lstStyle/>
        <a:p>
          <a:endParaRPr lang="en-US"/>
        </a:p>
      </dgm:t>
    </dgm:pt>
    <dgm:pt modelId="{E69A128C-D216-4558-B631-3C022B816F5D}" type="sibTrans" cxnId="{F9D5297C-865E-4649-9F96-1009FE6808C8}">
      <dgm:prSet/>
      <dgm:spPr/>
      <dgm:t>
        <a:bodyPr/>
        <a:lstStyle/>
        <a:p>
          <a:endParaRPr lang="en-US"/>
        </a:p>
      </dgm:t>
    </dgm:pt>
    <dgm:pt modelId="{E7F85A7F-B3FB-4121-85FC-6C31FC41463A}" type="pres">
      <dgm:prSet presAssocID="{D53D6415-C7E6-4B24-BBB4-93A7D54938BA}" presName="root" presStyleCnt="0">
        <dgm:presLayoutVars>
          <dgm:dir/>
          <dgm:resizeHandles val="exact"/>
        </dgm:presLayoutVars>
      </dgm:prSet>
      <dgm:spPr/>
    </dgm:pt>
    <dgm:pt modelId="{1E208F4D-8524-42D6-8C9E-BD4B1C8EB36D}" type="pres">
      <dgm:prSet presAssocID="{B41BB8DC-8F4A-42BE-9629-3DADF45536BF}" presName="compNode" presStyleCnt="0"/>
      <dgm:spPr/>
    </dgm:pt>
    <dgm:pt modelId="{AC7D3335-FBD3-49E5-A348-D9751806F8A8}" type="pres">
      <dgm:prSet presAssocID="{B41BB8DC-8F4A-42BE-9629-3DADF45536BF}" presName="bgRect" presStyleLbl="bgShp" presStyleIdx="0" presStyleCnt="2"/>
      <dgm:spPr/>
    </dgm:pt>
    <dgm:pt modelId="{B3BEA41B-1E4C-4059-9B01-1141E5EE87E0}" type="pres">
      <dgm:prSet presAssocID="{B41BB8DC-8F4A-42BE-9629-3DADF45536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52F3C07-A657-484D-91AD-B56303052935}" type="pres">
      <dgm:prSet presAssocID="{B41BB8DC-8F4A-42BE-9629-3DADF45536BF}" presName="spaceRect" presStyleCnt="0"/>
      <dgm:spPr/>
    </dgm:pt>
    <dgm:pt modelId="{61DDD719-B37A-4B23-A16A-3FC5F63CA2EB}" type="pres">
      <dgm:prSet presAssocID="{B41BB8DC-8F4A-42BE-9629-3DADF45536BF}" presName="parTx" presStyleLbl="revTx" presStyleIdx="0" presStyleCnt="2">
        <dgm:presLayoutVars>
          <dgm:chMax val="0"/>
          <dgm:chPref val="0"/>
        </dgm:presLayoutVars>
      </dgm:prSet>
      <dgm:spPr/>
    </dgm:pt>
    <dgm:pt modelId="{CB0B968B-49B0-42B9-A5F3-296671968324}" type="pres">
      <dgm:prSet presAssocID="{463CD12B-79DA-4D58-98A4-8FA1E364AB45}" presName="sibTrans" presStyleCnt="0"/>
      <dgm:spPr/>
    </dgm:pt>
    <dgm:pt modelId="{98E32E64-9A2B-46CF-8BD0-B487F77E110D}" type="pres">
      <dgm:prSet presAssocID="{CC26F491-E649-460E-89FF-3AB65ABFCBAA}" presName="compNode" presStyleCnt="0"/>
      <dgm:spPr/>
    </dgm:pt>
    <dgm:pt modelId="{61B06B87-B9D7-4E6D-9E38-839C6AEFB277}" type="pres">
      <dgm:prSet presAssocID="{CC26F491-E649-460E-89FF-3AB65ABFCBAA}" presName="bgRect" presStyleLbl="bgShp" presStyleIdx="1" presStyleCnt="2"/>
      <dgm:spPr/>
    </dgm:pt>
    <dgm:pt modelId="{2F41B7BE-927B-41F7-8259-F63D9491A03B}" type="pres">
      <dgm:prSet presAssocID="{CC26F491-E649-460E-89FF-3AB65ABFCB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DA6C974-D1EB-471D-BE86-1A2E32D2DE33}" type="pres">
      <dgm:prSet presAssocID="{CC26F491-E649-460E-89FF-3AB65ABFCBAA}" presName="spaceRect" presStyleCnt="0"/>
      <dgm:spPr/>
    </dgm:pt>
    <dgm:pt modelId="{8F444BBF-599A-4546-A923-B532D8784005}" type="pres">
      <dgm:prSet presAssocID="{CC26F491-E649-460E-89FF-3AB65ABFCB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E5A7E28-587E-43F1-93DC-345C7ED25D83}" type="presOf" srcId="{D53D6415-C7E6-4B24-BBB4-93A7D54938BA}" destId="{E7F85A7F-B3FB-4121-85FC-6C31FC41463A}" srcOrd="0" destOrd="0" presId="urn:microsoft.com/office/officeart/2018/2/layout/IconVerticalSolidList"/>
    <dgm:cxn modelId="{F9D5297C-865E-4649-9F96-1009FE6808C8}" srcId="{D53D6415-C7E6-4B24-BBB4-93A7D54938BA}" destId="{CC26F491-E649-460E-89FF-3AB65ABFCBAA}" srcOrd="1" destOrd="0" parTransId="{E1AE2AEE-E77E-4C3A-84DE-11850451AC86}" sibTransId="{E69A128C-D216-4558-B631-3C022B816F5D}"/>
    <dgm:cxn modelId="{7C5BBB87-DCC7-46C0-B5BA-7A691C585A8E}" srcId="{D53D6415-C7E6-4B24-BBB4-93A7D54938BA}" destId="{B41BB8DC-8F4A-42BE-9629-3DADF45536BF}" srcOrd="0" destOrd="0" parTransId="{0795463C-9CA5-42DD-B965-23C2AC225B13}" sibTransId="{463CD12B-79DA-4D58-98A4-8FA1E364AB45}"/>
    <dgm:cxn modelId="{F861F6D6-FAA7-48A3-8EBF-5CBBB9F27B8F}" type="presOf" srcId="{B41BB8DC-8F4A-42BE-9629-3DADF45536BF}" destId="{61DDD719-B37A-4B23-A16A-3FC5F63CA2EB}" srcOrd="0" destOrd="0" presId="urn:microsoft.com/office/officeart/2018/2/layout/IconVerticalSolidList"/>
    <dgm:cxn modelId="{81DCCCDF-E4FA-4FC5-B564-6653E9137D66}" type="presOf" srcId="{CC26F491-E649-460E-89FF-3AB65ABFCBAA}" destId="{8F444BBF-599A-4546-A923-B532D8784005}" srcOrd="0" destOrd="0" presId="urn:microsoft.com/office/officeart/2018/2/layout/IconVerticalSolidList"/>
    <dgm:cxn modelId="{C53A0D0A-9805-4B62-9246-B6A3B8F47C7F}" type="presParOf" srcId="{E7F85A7F-B3FB-4121-85FC-6C31FC41463A}" destId="{1E208F4D-8524-42D6-8C9E-BD4B1C8EB36D}" srcOrd="0" destOrd="0" presId="urn:microsoft.com/office/officeart/2018/2/layout/IconVerticalSolidList"/>
    <dgm:cxn modelId="{E52F0C25-17C5-4D9B-B4CE-5087C0DC6D64}" type="presParOf" srcId="{1E208F4D-8524-42D6-8C9E-BD4B1C8EB36D}" destId="{AC7D3335-FBD3-49E5-A348-D9751806F8A8}" srcOrd="0" destOrd="0" presId="urn:microsoft.com/office/officeart/2018/2/layout/IconVerticalSolidList"/>
    <dgm:cxn modelId="{DBDA0723-E0CB-441B-94AC-93D10EE49A09}" type="presParOf" srcId="{1E208F4D-8524-42D6-8C9E-BD4B1C8EB36D}" destId="{B3BEA41B-1E4C-4059-9B01-1141E5EE87E0}" srcOrd="1" destOrd="0" presId="urn:microsoft.com/office/officeart/2018/2/layout/IconVerticalSolidList"/>
    <dgm:cxn modelId="{1304D2C9-A0F5-4881-9516-17C149FCF0F0}" type="presParOf" srcId="{1E208F4D-8524-42D6-8C9E-BD4B1C8EB36D}" destId="{B52F3C07-A657-484D-91AD-B56303052935}" srcOrd="2" destOrd="0" presId="urn:microsoft.com/office/officeart/2018/2/layout/IconVerticalSolidList"/>
    <dgm:cxn modelId="{12F80550-CCC7-4877-BE5B-D13C994FEE2F}" type="presParOf" srcId="{1E208F4D-8524-42D6-8C9E-BD4B1C8EB36D}" destId="{61DDD719-B37A-4B23-A16A-3FC5F63CA2EB}" srcOrd="3" destOrd="0" presId="urn:microsoft.com/office/officeart/2018/2/layout/IconVerticalSolidList"/>
    <dgm:cxn modelId="{5B627674-1908-4CE2-8F59-A3DE0BAA7219}" type="presParOf" srcId="{E7F85A7F-B3FB-4121-85FC-6C31FC41463A}" destId="{CB0B968B-49B0-42B9-A5F3-296671968324}" srcOrd="1" destOrd="0" presId="urn:microsoft.com/office/officeart/2018/2/layout/IconVerticalSolidList"/>
    <dgm:cxn modelId="{055212FB-CA30-407F-9227-7C230FC24F9C}" type="presParOf" srcId="{E7F85A7F-B3FB-4121-85FC-6C31FC41463A}" destId="{98E32E64-9A2B-46CF-8BD0-B487F77E110D}" srcOrd="2" destOrd="0" presId="urn:microsoft.com/office/officeart/2018/2/layout/IconVerticalSolidList"/>
    <dgm:cxn modelId="{F1B82CD5-0EBE-437D-BBF6-46F08CD19516}" type="presParOf" srcId="{98E32E64-9A2B-46CF-8BD0-B487F77E110D}" destId="{61B06B87-B9D7-4E6D-9E38-839C6AEFB277}" srcOrd="0" destOrd="0" presId="urn:microsoft.com/office/officeart/2018/2/layout/IconVerticalSolidList"/>
    <dgm:cxn modelId="{A960F847-0619-4480-9BC3-94DF47431122}" type="presParOf" srcId="{98E32E64-9A2B-46CF-8BD0-B487F77E110D}" destId="{2F41B7BE-927B-41F7-8259-F63D9491A03B}" srcOrd="1" destOrd="0" presId="urn:microsoft.com/office/officeart/2018/2/layout/IconVerticalSolidList"/>
    <dgm:cxn modelId="{2080DA9B-1F3D-4677-8137-495B446B8441}" type="presParOf" srcId="{98E32E64-9A2B-46CF-8BD0-B487F77E110D}" destId="{1DA6C974-D1EB-471D-BE86-1A2E32D2DE33}" srcOrd="2" destOrd="0" presId="urn:microsoft.com/office/officeart/2018/2/layout/IconVerticalSolidList"/>
    <dgm:cxn modelId="{B108C602-E569-4967-9B9D-1425F11AB446}" type="presParOf" srcId="{98E32E64-9A2B-46CF-8BD0-B487F77E110D}" destId="{8F444BBF-599A-4546-A923-B532D8784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8BCC4-916E-4FB3-9DF0-4AA371843F6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865A78-65A8-4A9B-9B41-A144DDB648BA}">
      <dgm:prSet/>
      <dgm:spPr/>
      <dgm:t>
        <a:bodyPr/>
        <a:lstStyle/>
        <a:p>
          <a:r>
            <a:rPr lang="en-GB" b="0" i="0"/>
            <a:t>Secure authentication for external workloads without static credentials.</a:t>
          </a:r>
          <a:endParaRPr lang="en-US"/>
        </a:p>
      </dgm:t>
    </dgm:pt>
    <dgm:pt modelId="{A5E633C9-EA89-4488-9789-CADEE7642CB3}" type="parTrans" cxnId="{DBDF223D-A783-49F6-ABC2-31E206AA50AD}">
      <dgm:prSet/>
      <dgm:spPr/>
      <dgm:t>
        <a:bodyPr/>
        <a:lstStyle/>
        <a:p>
          <a:endParaRPr lang="en-US"/>
        </a:p>
      </dgm:t>
    </dgm:pt>
    <dgm:pt modelId="{9603E71B-3C76-489B-B463-8C41EFE0C2D4}" type="sibTrans" cxnId="{DBDF223D-A783-49F6-ABC2-31E206AA50AD}">
      <dgm:prSet/>
      <dgm:spPr/>
      <dgm:t>
        <a:bodyPr/>
        <a:lstStyle/>
        <a:p>
          <a:endParaRPr lang="en-US"/>
        </a:p>
      </dgm:t>
    </dgm:pt>
    <dgm:pt modelId="{C16F1CB1-AE00-4F86-BE51-4A4023A9158A}">
      <dgm:prSet/>
      <dgm:spPr/>
      <dgm:t>
        <a:bodyPr/>
        <a:lstStyle/>
        <a:p>
          <a:r>
            <a:rPr lang="en-GB" b="0" i="0" dirty="0"/>
            <a:t>Seamless integration with various identity providers (</a:t>
          </a:r>
          <a:r>
            <a:rPr lang="en-GB" b="0" i="0" dirty="0" err="1"/>
            <a:t>GCP,Harness</a:t>
          </a:r>
          <a:r>
            <a:rPr lang="en-GB" b="0" i="0" dirty="0"/>
            <a:t> GitHub, etc.).</a:t>
          </a:r>
          <a:endParaRPr lang="en-US" dirty="0"/>
        </a:p>
      </dgm:t>
    </dgm:pt>
    <dgm:pt modelId="{CFBBC53A-0520-46B0-813A-3F4043990D2E}" type="parTrans" cxnId="{98A4ECEC-6F39-4958-8BA9-545F91A30A7E}">
      <dgm:prSet/>
      <dgm:spPr/>
      <dgm:t>
        <a:bodyPr/>
        <a:lstStyle/>
        <a:p>
          <a:endParaRPr lang="en-US"/>
        </a:p>
      </dgm:t>
    </dgm:pt>
    <dgm:pt modelId="{8A6F14C7-A73C-4AFF-9715-C65D86C738E8}" type="sibTrans" cxnId="{98A4ECEC-6F39-4958-8BA9-545F91A30A7E}">
      <dgm:prSet/>
      <dgm:spPr/>
      <dgm:t>
        <a:bodyPr/>
        <a:lstStyle/>
        <a:p>
          <a:endParaRPr lang="en-US"/>
        </a:p>
      </dgm:t>
    </dgm:pt>
    <dgm:pt modelId="{54C10856-55FA-F64D-A56C-C92BA0274660}" type="pres">
      <dgm:prSet presAssocID="{3D58BCC4-916E-4FB3-9DF0-4AA371843F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2F2C90-7A6E-9B41-81A4-0DC3DEB713F3}" type="pres">
      <dgm:prSet presAssocID="{9D865A78-65A8-4A9B-9B41-A144DDB648BA}" presName="root" presStyleCnt="0"/>
      <dgm:spPr/>
    </dgm:pt>
    <dgm:pt modelId="{9E42E4E2-C763-F942-858E-ADF865CAD71B}" type="pres">
      <dgm:prSet presAssocID="{9D865A78-65A8-4A9B-9B41-A144DDB648BA}" presName="rootComposite" presStyleCnt="0"/>
      <dgm:spPr/>
    </dgm:pt>
    <dgm:pt modelId="{30FE7046-B771-8B4E-A510-2891A13DDE22}" type="pres">
      <dgm:prSet presAssocID="{9D865A78-65A8-4A9B-9B41-A144DDB648BA}" presName="rootText" presStyleLbl="node1" presStyleIdx="0" presStyleCnt="2"/>
      <dgm:spPr/>
    </dgm:pt>
    <dgm:pt modelId="{51D0D035-C23A-CE4E-95C3-F3065D6C34EE}" type="pres">
      <dgm:prSet presAssocID="{9D865A78-65A8-4A9B-9B41-A144DDB648BA}" presName="rootConnector" presStyleLbl="node1" presStyleIdx="0" presStyleCnt="2"/>
      <dgm:spPr/>
    </dgm:pt>
    <dgm:pt modelId="{44273859-E0F5-014B-9612-18FA479A27B8}" type="pres">
      <dgm:prSet presAssocID="{9D865A78-65A8-4A9B-9B41-A144DDB648BA}" presName="childShape" presStyleCnt="0"/>
      <dgm:spPr/>
    </dgm:pt>
    <dgm:pt modelId="{7923D82F-7B01-8C4A-B16A-F0BC2942D535}" type="pres">
      <dgm:prSet presAssocID="{C16F1CB1-AE00-4F86-BE51-4A4023A9158A}" presName="root" presStyleCnt="0"/>
      <dgm:spPr/>
    </dgm:pt>
    <dgm:pt modelId="{67EA1F76-1837-004C-8635-BEE27B7E9C5C}" type="pres">
      <dgm:prSet presAssocID="{C16F1CB1-AE00-4F86-BE51-4A4023A9158A}" presName="rootComposite" presStyleCnt="0"/>
      <dgm:spPr/>
    </dgm:pt>
    <dgm:pt modelId="{696E9CB2-0A71-6549-ADAC-2CB9301C1988}" type="pres">
      <dgm:prSet presAssocID="{C16F1CB1-AE00-4F86-BE51-4A4023A9158A}" presName="rootText" presStyleLbl="node1" presStyleIdx="1" presStyleCnt="2"/>
      <dgm:spPr/>
    </dgm:pt>
    <dgm:pt modelId="{BDA45A7E-701C-B147-8484-B6DBBA8BDFF5}" type="pres">
      <dgm:prSet presAssocID="{C16F1CB1-AE00-4F86-BE51-4A4023A9158A}" presName="rootConnector" presStyleLbl="node1" presStyleIdx="1" presStyleCnt="2"/>
      <dgm:spPr/>
    </dgm:pt>
    <dgm:pt modelId="{941B38B2-4500-9B41-9E07-2E8A2DA5D458}" type="pres">
      <dgm:prSet presAssocID="{C16F1CB1-AE00-4F86-BE51-4A4023A9158A}" presName="childShape" presStyleCnt="0"/>
      <dgm:spPr/>
    </dgm:pt>
  </dgm:ptLst>
  <dgm:cxnLst>
    <dgm:cxn modelId="{DBDF223D-A783-49F6-ABC2-31E206AA50AD}" srcId="{3D58BCC4-916E-4FB3-9DF0-4AA371843F60}" destId="{9D865A78-65A8-4A9B-9B41-A144DDB648BA}" srcOrd="0" destOrd="0" parTransId="{A5E633C9-EA89-4488-9789-CADEE7642CB3}" sibTransId="{9603E71B-3C76-489B-B463-8C41EFE0C2D4}"/>
    <dgm:cxn modelId="{22F3EB49-4CBA-B142-9D69-455137C6EAC2}" type="presOf" srcId="{3D58BCC4-916E-4FB3-9DF0-4AA371843F60}" destId="{54C10856-55FA-F64D-A56C-C92BA0274660}" srcOrd="0" destOrd="0" presId="urn:microsoft.com/office/officeart/2005/8/layout/hierarchy3"/>
    <dgm:cxn modelId="{72746C52-D585-2A46-A68A-AB56D2E757BF}" type="presOf" srcId="{C16F1CB1-AE00-4F86-BE51-4A4023A9158A}" destId="{BDA45A7E-701C-B147-8484-B6DBBA8BDFF5}" srcOrd="1" destOrd="0" presId="urn:microsoft.com/office/officeart/2005/8/layout/hierarchy3"/>
    <dgm:cxn modelId="{7F61C06B-BD82-824F-A9B5-2E2065D8C68A}" type="presOf" srcId="{9D865A78-65A8-4A9B-9B41-A144DDB648BA}" destId="{51D0D035-C23A-CE4E-95C3-F3065D6C34EE}" srcOrd="1" destOrd="0" presId="urn:microsoft.com/office/officeart/2005/8/layout/hierarchy3"/>
    <dgm:cxn modelId="{B39125D0-3B42-EC4F-A77B-5FB9F0DA5BD9}" type="presOf" srcId="{9D865A78-65A8-4A9B-9B41-A144DDB648BA}" destId="{30FE7046-B771-8B4E-A510-2891A13DDE22}" srcOrd="0" destOrd="0" presId="urn:microsoft.com/office/officeart/2005/8/layout/hierarchy3"/>
    <dgm:cxn modelId="{DCFA53D0-8EEB-464B-99FD-27A096A37CF5}" type="presOf" srcId="{C16F1CB1-AE00-4F86-BE51-4A4023A9158A}" destId="{696E9CB2-0A71-6549-ADAC-2CB9301C1988}" srcOrd="0" destOrd="0" presId="urn:microsoft.com/office/officeart/2005/8/layout/hierarchy3"/>
    <dgm:cxn modelId="{98A4ECEC-6F39-4958-8BA9-545F91A30A7E}" srcId="{3D58BCC4-916E-4FB3-9DF0-4AA371843F60}" destId="{C16F1CB1-AE00-4F86-BE51-4A4023A9158A}" srcOrd="1" destOrd="0" parTransId="{CFBBC53A-0520-46B0-813A-3F4043990D2E}" sibTransId="{8A6F14C7-A73C-4AFF-9715-C65D86C738E8}"/>
    <dgm:cxn modelId="{F547D678-A913-9A4E-8713-859A59B526F3}" type="presParOf" srcId="{54C10856-55FA-F64D-A56C-C92BA0274660}" destId="{4E2F2C90-7A6E-9B41-81A4-0DC3DEB713F3}" srcOrd="0" destOrd="0" presId="urn:microsoft.com/office/officeart/2005/8/layout/hierarchy3"/>
    <dgm:cxn modelId="{BDE61378-3C32-4043-8584-EA2CB734F130}" type="presParOf" srcId="{4E2F2C90-7A6E-9B41-81A4-0DC3DEB713F3}" destId="{9E42E4E2-C763-F942-858E-ADF865CAD71B}" srcOrd="0" destOrd="0" presId="urn:microsoft.com/office/officeart/2005/8/layout/hierarchy3"/>
    <dgm:cxn modelId="{55F2404D-8716-EF41-BDEE-802F55F3F29C}" type="presParOf" srcId="{9E42E4E2-C763-F942-858E-ADF865CAD71B}" destId="{30FE7046-B771-8B4E-A510-2891A13DDE22}" srcOrd="0" destOrd="0" presId="urn:microsoft.com/office/officeart/2005/8/layout/hierarchy3"/>
    <dgm:cxn modelId="{80092B44-B952-3943-B1A1-5116F47042A6}" type="presParOf" srcId="{9E42E4E2-C763-F942-858E-ADF865CAD71B}" destId="{51D0D035-C23A-CE4E-95C3-F3065D6C34EE}" srcOrd="1" destOrd="0" presId="urn:microsoft.com/office/officeart/2005/8/layout/hierarchy3"/>
    <dgm:cxn modelId="{9124789B-962C-AF43-8ABC-455AB1A2DE0C}" type="presParOf" srcId="{4E2F2C90-7A6E-9B41-81A4-0DC3DEB713F3}" destId="{44273859-E0F5-014B-9612-18FA479A27B8}" srcOrd="1" destOrd="0" presId="urn:microsoft.com/office/officeart/2005/8/layout/hierarchy3"/>
    <dgm:cxn modelId="{41D625E9-54FC-0944-B927-58390194F9C8}" type="presParOf" srcId="{54C10856-55FA-F64D-A56C-C92BA0274660}" destId="{7923D82F-7B01-8C4A-B16A-F0BC2942D535}" srcOrd="1" destOrd="0" presId="urn:microsoft.com/office/officeart/2005/8/layout/hierarchy3"/>
    <dgm:cxn modelId="{BE1BF81D-9AB2-CD47-A846-7CF449D1992E}" type="presParOf" srcId="{7923D82F-7B01-8C4A-B16A-F0BC2942D535}" destId="{67EA1F76-1837-004C-8635-BEE27B7E9C5C}" srcOrd="0" destOrd="0" presId="urn:microsoft.com/office/officeart/2005/8/layout/hierarchy3"/>
    <dgm:cxn modelId="{5DB707F8-8CE8-AB42-89E0-6EBA067CF4C0}" type="presParOf" srcId="{67EA1F76-1837-004C-8635-BEE27B7E9C5C}" destId="{696E9CB2-0A71-6549-ADAC-2CB9301C1988}" srcOrd="0" destOrd="0" presId="urn:microsoft.com/office/officeart/2005/8/layout/hierarchy3"/>
    <dgm:cxn modelId="{7F25CF03-DAB6-ED4F-A8B9-6E93C88F1B96}" type="presParOf" srcId="{67EA1F76-1837-004C-8635-BEE27B7E9C5C}" destId="{BDA45A7E-701C-B147-8484-B6DBBA8BDFF5}" srcOrd="1" destOrd="0" presId="urn:microsoft.com/office/officeart/2005/8/layout/hierarchy3"/>
    <dgm:cxn modelId="{369E5A21-1734-AC41-A3AC-206A92E627DB}" type="presParOf" srcId="{7923D82F-7B01-8C4A-B16A-F0BC2942D535}" destId="{941B38B2-4500-9B41-9E07-2E8A2DA5D45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6EB980-A93B-471F-B241-613BD89576B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3CAB8B-4F6D-4D77-BF4D-5FC5E9FB7C3C}">
      <dgm:prSet/>
      <dgm:spPr/>
      <dgm:t>
        <a:bodyPr/>
        <a:lstStyle/>
        <a:p>
          <a:pPr>
            <a:defRPr cap="all"/>
          </a:pPr>
          <a:r>
            <a:rPr lang="en-GB" b="0" i="0"/>
            <a:t>OpenID Connect (OIDC) is an identity authentication protocol.</a:t>
          </a:r>
          <a:endParaRPr lang="en-US"/>
        </a:p>
      </dgm:t>
    </dgm:pt>
    <dgm:pt modelId="{B1269B61-7499-41DF-A574-20FDBAD6B135}" type="parTrans" cxnId="{34D22B01-ACAB-4E52-8BC5-C095BDB77164}">
      <dgm:prSet/>
      <dgm:spPr/>
      <dgm:t>
        <a:bodyPr/>
        <a:lstStyle/>
        <a:p>
          <a:endParaRPr lang="en-US"/>
        </a:p>
      </dgm:t>
    </dgm:pt>
    <dgm:pt modelId="{E46BF6C1-D993-4C88-9F40-786992AE1E05}" type="sibTrans" cxnId="{34D22B01-ACAB-4E52-8BC5-C095BDB77164}">
      <dgm:prSet/>
      <dgm:spPr/>
      <dgm:t>
        <a:bodyPr/>
        <a:lstStyle/>
        <a:p>
          <a:endParaRPr lang="en-US"/>
        </a:p>
      </dgm:t>
    </dgm:pt>
    <dgm:pt modelId="{FE563708-50CA-45BE-849B-91D9AFA942AF}">
      <dgm:prSet/>
      <dgm:spPr/>
      <dgm:t>
        <a:bodyPr/>
        <a:lstStyle/>
        <a:p>
          <a:pPr>
            <a:defRPr cap="all"/>
          </a:pPr>
          <a:r>
            <a:rPr lang="en-GB" b="0" i="0"/>
            <a:t>Built on OAuth 2.0, issues JWTs (identity tokens) for verification.</a:t>
          </a:r>
          <a:endParaRPr lang="en-US"/>
        </a:p>
      </dgm:t>
    </dgm:pt>
    <dgm:pt modelId="{CEAE5EAD-107E-4C16-9B94-56AFA3D79538}" type="parTrans" cxnId="{08C83D1C-D1BA-4E56-BABD-9DA32EBAB4CA}">
      <dgm:prSet/>
      <dgm:spPr/>
      <dgm:t>
        <a:bodyPr/>
        <a:lstStyle/>
        <a:p>
          <a:endParaRPr lang="en-US"/>
        </a:p>
      </dgm:t>
    </dgm:pt>
    <dgm:pt modelId="{FC9D9D3C-4CCA-4C49-8732-0062E596864A}" type="sibTrans" cxnId="{08C83D1C-D1BA-4E56-BABD-9DA32EBAB4CA}">
      <dgm:prSet/>
      <dgm:spPr/>
      <dgm:t>
        <a:bodyPr/>
        <a:lstStyle/>
        <a:p>
          <a:endParaRPr lang="en-US"/>
        </a:p>
      </dgm:t>
    </dgm:pt>
    <dgm:pt modelId="{41FE067D-7329-4452-AEAD-C7CF3D64EF75}" type="pres">
      <dgm:prSet presAssocID="{B36EB980-A93B-471F-B241-613BD89576B8}" presName="root" presStyleCnt="0">
        <dgm:presLayoutVars>
          <dgm:dir/>
          <dgm:resizeHandles val="exact"/>
        </dgm:presLayoutVars>
      </dgm:prSet>
      <dgm:spPr/>
    </dgm:pt>
    <dgm:pt modelId="{8DAA8102-D689-420F-A47D-C9DF100566BD}" type="pres">
      <dgm:prSet presAssocID="{D03CAB8B-4F6D-4D77-BF4D-5FC5E9FB7C3C}" presName="compNode" presStyleCnt="0"/>
      <dgm:spPr/>
    </dgm:pt>
    <dgm:pt modelId="{8F7D3A75-AE7F-44D6-B911-D8FECFD6D5EF}" type="pres">
      <dgm:prSet presAssocID="{D03CAB8B-4F6D-4D77-BF4D-5FC5E9FB7C3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E607E25-4572-4BDE-BD3F-1234E3772CDF}" type="pres">
      <dgm:prSet presAssocID="{D03CAB8B-4F6D-4D77-BF4D-5FC5E9FB7C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DD0F194-041B-4FD7-9BB5-E45E2305472C}" type="pres">
      <dgm:prSet presAssocID="{D03CAB8B-4F6D-4D77-BF4D-5FC5E9FB7C3C}" presName="spaceRect" presStyleCnt="0"/>
      <dgm:spPr/>
    </dgm:pt>
    <dgm:pt modelId="{3E1DDA32-6476-4ACE-8A98-3ACCC6159C57}" type="pres">
      <dgm:prSet presAssocID="{D03CAB8B-4F6D-4D77-BF4D-5FC5E9FB7C3C}" presName="textRect" presStyleLbl="revTx" presStyleIdx="0" presStyleCnt="2">
        <dgm:presLayoutVars>
          <dgm:chMax val="1"/>
          <dgm:chPref val="1"/>
        </dgm:presLayoutVars>
      </dgm:prSet>
      <dgm:spPr/>
    </dgm:pt>
    <dgm:pt modelId="{61481E7C-1291-4021-9A69-892FF7CC737A}" type="pres">
      <dgm:prSet presAssocID="{E46BF6C1-D993-4C88-9F40-786992AE1E05}" presName="sibTrans" presStyleCnt="0"/>
      <dgm:spPr/>
    </dgm:pt>
    <dgm:pt modelId="{B6BA5F75-7541-4F90-AC35-444884CC696A}" type="pres">
      <dgm:prSet presAssocID="{FE563708-50CA-45BE-849B-91D9AFA942AF}" presName="compNode" presStyleCnt="0"/>
      <dgm:spPr/>
    </dgm:pt>
    <dgm:pt modelId="{6BED2997-5262-4788-BB1E-FF1B5017E100}" type="pres">
      <dgm:prSet presAssocID="{FE563708-50CA-45BE-849B-91D9AFA942A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3E799D7-D20C-4F27-9921-E3CC56EB0319}" type="pres">
      <dgm:prSet presAssocID="{FE563708-50CA-45BE-849B-91D9AFA942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EEA6884-5265-4A99-8B1B-E3D94E989CA5}" type="pres">
      <dgm:prSet presAssocID="{FE563708-50CA-45BE-849B-91D9AFA942AF}" presName="spaceRect" presStyleCnt="0"/>
      <dgm:spPr/>
    </dgm:pt>
    <dgm:pt modelId="{B205D86C-713C-4966-9321-DB664C367364}" type="pres">
      <dgm:prSet presAssocID="{FE563708-50CA-45BE-849B-91D9AFA942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D22B01-ACAB-4E52-8BC5-C095BDB77164}" srcId="{B36EB980-A93B-471F-B241-613BD89576B8}" destId="{D03CAB8B-4F6D-4D77-BF4D-5FC5E9FB7C3C}" srcOrd="0" destOrd="0" parTransId="{B1269B61-7499-41DF-A574-20FDBAD6B135}" sibTransId="{E46BF6C1-D993-4C88-9F40-786992AE1E05}"/>
    <dgm:cxn modelId="{08C83D1C-D1BA-4E56-BABD-9DA32EBAB4CA}" srcId="{B36EB980-A93B-471F-B241-613BD89576B8}" destId="{FE563708-50CA-45BE-849B-91D9AFA942AF}" srcOrd="1" destOrd="0" parTransId="{CEAE5EAD-107E-4C16-9B94-56AFA3D79538}" sibTransId="{FC9D9D3C-4CCA-4C49-8732-0062E596864A}"/>
    <dgm:cxn modelId="{CC267E46-137C-4665-ACF8-3564E5024FFC}" type="presOf" srcId="{FE563708-50CA-45BE-849B-91D9AFA942AF}" destId="{B205D86C-713C-4966-9321-DB664C367364}" srcOrd="0" destOrd="0" presId="urn:microsoft.com/office/officeart/2018/5/layout/IconLeafLabelList"/>
    <dgm:cxn modelId="{9BCCC0B8-5435-4F19-A7F6-62ED67A10A99}" type="presOf" srcId="{B36EB980-A93B-471F-B241-613BD89576B8}" destId="{41FE067D-7329-4452-AEAD-C7CF3D64EF75}" srcOrd="0" destOrd="0" presId="urn:microsoft.com/office/officeart/2018/5/layout/IconLeafLabelList"/>
    <dgm:cxn modelId="{F57D42DE-DACE-48D3-9E4D-C5CDBF44B03A}" type="presOf" srcId="{D03CAB8B-4F6D-4D77-BF4D-5FC5E9FB7C3C}" destId="{3E1DDA32-6476-4ACE-8A98-3ACCC6159C57}" srcOrd="0" destOrd="0" presId="urn:microsoft.com/office/officeart/2018/5/layout/IconLeafLabelList"/>
    <dgm:cxn modelId="{1BCD3316-AEAF-472F-BD81-C5A6C143747E}" type="presParOf" srcId="{41FE067D-7329-4452-AEAD-C7CF3D64EF75}" destId="{8DAA8102-D689-420F-A47D-C9DF100566BD}" srcOrd="0" destOrd="0" presId="urn:microsoft.com/office/officeart/2018/5/layout/IconLeafLabelList"/>
    <dgm:cxn modelId="{7D76C2FD-0654-45C2-9387-FFCFA751FF7B}" type="presParOf" srcId="{8DAA8102-D689-420F-A47D-C9DF100566BD}" destId="{8F7D3A75-AE7F-44D6-B911-D8FECFD6D5EF}" srcOrd="0" destOrd="0" presId="urn:microsoft.com/office/officeart/2018/5/layout/IconLeafLabelList"/>
    <dgm:cxn modelId="{4D09B50C-5B4B-4044-B682-0799E544C048}" type="presParOf" srcId="{8DAA8102-D689-420F-A47D-C9DF100566BD}" destId="{1E607E25-4572-4BDE-BD3F-1234E3772CDF}" srcOrd="1" destOrd="0" presId="urn:microsoft.com/office/officeart/2018/5/layout/IconLeafLabelList"/>
    <dgm:cxn modelId="{D0B89595-FB06-4C9B-BF4A-EC5EBEC1CDEB}" type="presParOf" srcId="{8DAA8102-D689-420F-A47D-C9DF100566BD}" destId="{BDD0F194-041B-4FD7-9BB5-E45E2305472C}" srcOrd="2" destOrd="0" presId="urn:microsoft.com/office/officeart/2018/5/layout/IconLeafLabelList"/>
    <dgm:cxn modelId="{5B7B5A60-ED81-41B0-B6F4-FF5D105CCC12}" type="presParOf" srcId="{8DAA8102-D689-420F-A47D-C9DF100566BD}" destId="{3E1DDA32-6476-4ACE-8A98-3ACCC6159C57}" srcOrd="3" destOrd="0" presId="urn:microsoft.com/office/officeart/2018/5/layout/IconLeafLabelList"/>
    <dgm:cxn modelId="{6037D6FD-839F-4D3A-9A12-16452B4BBB30}" type="presParOf" srcId="{41FE067D-7329-4452-AEAD-C7CF3D64EF75}" destId="{61481E7C-1291-4021-9A69-892FF7CC737A}" srcOrd="1" destOrd="0" presId="urn:microsoft.com/office/officeart/2018/5/layout/IconLeafLabelList"/>
    <dgm:cxn modelId="{73F6E500-01A7-4F10-A7E7-7E88A2982506}" type="presParOf" srcId="{41FE067D-7329-4452-AEAD-C7CF3D64EF75}" destId="{B6BA5F75-7541-4F90-AC35-444884CC696A}" srcOrd="2" destOrd="0" presId="urn:microsoft.com/office/officeart/2018/5/layout/IconLeafLabelList"/>
    <dgm:cxn modelId="{C68B4643-3D69-4699-A7BB-5A97DC6BD857}" type="presParOf" srcId="{B6BA5F75-7541-4F90-AC35-444884CC696A}" destId="{6BED2997-5262-4788-BB1E-FF1B5017E100}" srcOrd="0" destOrd="0" presId="urn:microsoft.com/office/officeart/2018/5/layout/IconLeafLabelList"/>
    <dgm:cxn modelId="{DD2D89D9-6794-456F-8BEE-66494207185A}" type="presParOf" srcId="{B6BA5F75-7541-4F90-AC35-444884CC696A}" destId="{93E799D7-D20C-4F27-9921-E3CC56EB0319}" srcOrd="1" destOrd="0" presId="urn:microsoft.com/office/officeart/2018/5/layout/IconLeafLabelList"/>
    <dgm:cxn modelId="{914E38C9-BBE5-45B9-BA39-D323F392714A}" type="presParOf" srcId="{B6BA5F75-7541-4F90-AC35-444884CC696A}" destId="{EEEA6884-5265-4A99-8B1B-E3D94E989CA5}" srcOrd="2" destOrd="0" presId="urn:microsoft.com/office/officeart/2018/5/layout/IconLeafLabelList"/>
    <dgm:cxn modelId="{CA2BBD0E-DD16-4543-B9D9-0C3679243299}" type="presParOf" srcId="{B6BA5F75-7541-4F90-AC35-444884CC696A}" destId="{B205D86C-713C-4966-9321-DB664C3673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A93139-CD81-417B-ACAC-25F32940B8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59232-58BB-468E-9B4C-7BB118A3B176}">
      <dgm:prSet/>
      <dgm:spPr/>
      <dgm:t>
        <a:bodyPr/>
        <a:lstStyle/>
        <a:p>
          <a:r>
            <a:rPr lang="en-GB" b="0" i="0"/>
            <a:t>External workloads request an OIDC token (JWT) from their Identity Provider (IdP).</a:t>
          </a:r>
          <a:endParaRPr lang="en-US"/>
        </a:p>
      </dgm:t>
    </dgm:pt>
    <dgm:pt modelId="{1B99A937-D057-4834-BBDA-DF5E2F854C18}" type="parTrans" cxnId="{A0A4691D-0770-4851-916E-AEF6959A6606}">
      <dgm:prSet/>
      <dgm:spPr/>
      <dgm:t>
        <a:bodyPr/>
        <a:lstStyle/>
        <a:p>
          <a:endParaRPr lang="en-US"/>
        </a:p>
      </dgm:t>
    </dgm:pt>
    <dgm:pt modelId="{377BFBB1-8DC0-4FEF-B99B-B36BF09855A5}" type="sibTrans" cxnId="{A0A4691D-0770-4851-916E-AEF6959A6606}">
      <dgm:prSet/>
      <dgm:spPr/>
      <dgm:t>
        <a:bodyPr/>
        <a:lstStyle/>
        <a:p>
          <a:endParaRPr lang="en-US"/>
        </a:p>
      </dgm:t>
    </dgm:pt>
    <dgm:pt modelId="{1E09FC0D-C4CA-49CB-A171-FDB814F148B8}">
      <dgm:prSet/>
      <dgm:spPr/>
      <dgm:t>
        <a:bodyPr/>
        <a:lstStyle/>
        <a:p>
          <a:r>
            <a:rPr lang="en-GB" b="0" i="0" dirty="0"/>
            <a:t>JWT is sent to GCP’s Security Token Service (STS) for verification.</a:t>
          </a:r>
          <a:endParaRPr lang="en-US" dirty="0"/>
        </a:p>
      </dgm:t>
    </dgm:pt>
    <dgm:pt modelId="{302B63E6-E5BE-4D1D-BBB3-81987C5118AF}" type="parTrans" cxnId="{CD99B2C3-D291-4E04-8C53-D96CB2A089A8}">
      <dgm:prSet/>
      <dgm:spPr/>
      <dgm:t>
        <a:bodyPr/>
        <a:lstStyle/>
        <a:p>
          <a:endParaRPr lang="en-US"/>
        </a:p>
      </dgm:t>
    </dgm:pt>
    <dgm:pt modelId="{968F2652-F6A9-4A34-B0C1-DD17FFE97085}" type="sibTrans" cxnId="{CD99B2C3-D291-4E04-8C53-D96CB2A089A8}">
      <dgm:prSet/>
      <dgm:spPr/>
      <dgm:t>
        <a:bodyPr/>
        <a:lstStyle/>
        <a:p>
          <a:endParaRPr lang="en-US"/>
        </a:p>
      </dgm:t>
    </dgm:pt>
    <dgm:pt modelId="{5FFF8FC5-6D2B-4D69-872A-567101FF3FD8}" type="pres">
      <dgm:prSet presAssocID="{E8A93139-CD81-417B-ACAC-25F32940B89D}" presName="root" presStyleCnt="0">
        <dgm:presLayoutVars>
          <dgm:dir/>
          <dgm:resizeHandles val="exact"/>
        </dgm:presLayoutVars>
      </dgm:prSet>
      <dgm:spPr/>
    </dgm:pt>
    <dgm:pt modelId="{009DF27B-AB6F-4C1B-BADD-4181F197EC50}" type="pres">
      <dgm:prSet presAssocID="{83459232-58BB-468E-9B4C-7BB118A3B176}" presName="compNode" presStyleCnt="0"/>
      <dgm:spPr/>
    </dgm:pt>
    <dgm:pt modelId="{C2777C57-70D8-47CE-86B7-1408E773B338}" type="pres">
      <dgm:prSet presAssocID="{83459232-58BB-468E-9B4C-7BB118A3B176}" presName="bgRect" presStyleLbl="bgShp" presStyleIdx="0" presStyleCnt="2"/>
      <dgm:spPr/>
    </dgm:pt>
    <dgm:pt modelId="{98BDAFB2-F235-4C30-B2CE-1C4F18E20D9B}" type="pres">
      <dgm:prSet presAssocID="{83459232-58BB-468E-9B4C-7BB118A3B1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9341E1E-D668-46E8-B4E1-96504BDA87DB}" type="pres">
      <dgm:prSet presAssocID="{83459232-58BB-468E-9B4C-7BB118A3B176}" presName="spaceRect" presStyleCnt="0"/>
      <dgm:spPr/>
    </dgm:pt>
    <dgm:pt modelId="{A3DD5E6E-8277-42F7-A273-8E4E2F6BD2BA}" type="pres">
      <dgm:prSet presAssocID="{83459232-58BB-468E-9B4C-7BB118A3B176}" presName="parTx" presStyleLbl="revTx" presStyleIdx="0" presStyleCnt="2">
        <dgm:presLayoutVars>
          <dgm:chMax val="0"/>
          <dgm:chPref val="0"/>
        </dgm:presLayoutVars>
      </dgm:prSet>
      <dgm:spPr/>
    </dgm:pt>
    <dgm:pt modelId="{78F5F925-C951-462C-A9B9-298D459BAC05}" type="pres">
      <dgm:prSet presAssocID="{377BFBB1-8DC0-4FEF-B99B-B36BF09855A5}" presName="sibTrans" presStyleCnt="0"/>
      <dgm:spPr/>
    </dgm:pt>
    <dgm:pt modelId="{961DE0F4-40CC-4F8A-8601-37A7361C61F9}" type="pres">
      <dgm:prSet presAssocID="{1E09FC0D-C4CA-49CB-A171-FDB814F148B8}" presName="compNode" presStyleCnt="0"/>
      <dgm:spPr/>
    </dgm:pt>
    <dgm:pt modelId="{A773F6B1-FF21-4E56-99FA-2CF062408F10}" type="pres">
      <dgm:prSet presAssocID="{1E09FC0D-C4CA-49CB-A171-FDB814F148B8}" presName="bgRect" presStyleLbl="bgShp" presStyleIdx="1" presStyleCnt="2"/>
      <dgm:spPr/>
    </dgm:pt>
    <dgm:pt modelId="{67E9DD72-E251-4A4C-922E-F0DA85F7F3E0}" type="pres">
      <dgm:prSet presAssocID="{1E09FC0D-C4CA-49CB-A171-FDB814F148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B939395-BEE5-47DE-8D2C-3779E75724D7}" type="pres">
      <dgm:prSet presAssocID="{1E09FC0D-C4CA-49CB-A171-FDB814F148B8}" presName="spaceRect" presStyleCnt="0"/>
      <dgm:spPr/>
    </dgm:pt>
    <dgm:pt modelId="{F7F0B969-6B18-4B72-A98F-A2A088148734}" type="pres">
      <dgm:prSet presAssocID="{1E09FC0D-C4CA-49CB-A171-FDB814F148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0A4691D-0770-4851-916E-AEF6959A6606}" srcId="{E8A93139-CD81-417B-ACAC-25F32940B89D}" destId="{83459232-58BB-468E-9B4C-7BB118A3B176}" srcOrd="0" destOrd="0" parTransId="{1B99A937-D057-4834-BBDA-DF5E2F854C18}" sibTransId="{377BFBB1-8DC0-4FEF-B99B-B36BF09855A5}"/>
    <dgm:cxn modelId="{D20B2E89-CC15-4526-9047-9D933D17FC08}" type="presOf" srcId="{E8A93139-CD81-417B-ACAC-25F32940B89D}" destId="{5FFF8FC5-6D2B-4D69-872A-567101FF3FD8}" srcOrd="0" destOrd="0" presId="urn:microsoft.com/office/officeart/2018/2/layout/IconVerticalSolidList"/>
    <dgm:cxn modelId="{CD99B2C3-D291-4E04-8C53-D96CB2A089A8}" srcId="{E8A93139-CD81-417B-ACAC-25F32940B89D}" destId="{1E09FC0D-C4CA-49CB-A171-FDB814F148B8}" srcOrd="1" destOrd="0" parTransId="{302B63E6-E5BE-4D1D-BBB3-81987C5118AF}" sibTransId="{968F2652-F6A9-4A34-B0C1-DD17FFE97085}"/>
    <dgm:cxn modelId="{792796D3-59C8-4220-8E4D-1E6B6A950B97}" type="presOf" srcId="{83459232-58BB-468E-9B4C-7BB118A3B176}" destId="{A3DD5E6E-8277-42F7-A273-8E4E2F6BD2BA}" srcOrd="0" destOrd="0" presId="urn:microsoft.com/office/officeart/2018/2/layout/IconVerticalSolidList"/>
    <dgm:cxn modelId="{2F4E95EC-578D-40BE-B68F-41F536A8E9FB}" type="presOf" srcId="{1E09FC0D-C4CA-49CB-A171-FDB814F148B8}" destId="{F7F0B969-6B18-4B72-A98F-A2A088148734}" srcOrd="0" destOrd="0" presId="urn:microsoft.com/office/officeart/2018/2/layout/IconVerticalSolidList"/>
    <dgm:cxn modelId="{84E8957F-87B2-48D7-8608-638CB6C77449}" type="presParOf" srcId="{5FFF8FC5-6D2B-4D69-872A-567101FF3FD8}" destId="{009DF27B-AB6F-4C1B-BADD-4181F197EC50}" srcOrd="0" destOrd="0" presId="urn:microsoft.com/office/officeart/2018/2/layout/IconVerticalSolidList"/>
    <dgm:cxn modelId="{6DA7E1D5-8D5E-434F-B82D-078E2DAB28D2}" type="presParOf" srcId="{009DF27B-AB6F-4C1B-BADD-4181F197EC50}" destId="{C2777C57-70D8-47CE-86B7-1408E773B338}" srcOrd="0" destOrd="0" presId="urn:microsoft.com/office/officeart/2018/2/layout/IconVerticalSolidList"/>
    <dgm:cxn modelId="{11E12AFE-6542-43C2-8F07-FFB017D8E93C}" type="presParOf" srcId="{009DF27B-AB6F-4C1B-BADD-4181F197EC50}" destId="{98BDAFB2-F235-4C30-B2CE-1C4F18E20D9B}" srcOrd="1" destOrd="0" presId="urn:microsoft.com/office/officeart/2018/2/layout/IconVerticalSolidList"/>
    <dgm:cxn modelId="{DC90998F-703B-4B8C-AFFE-B021C53CD73D}" type="presParOf" srcId="{009DF27B-AB6F-4C1B-BADD-4181F197EC50}" destId="{89341E1E-D668-46E8-B4E1-96504BDA87DB}" srcOrd="2" destOrd="0" presId="urn:microsoft.com/office/officeart/2018/2/layout/IconVerticalSolidList"/>
    <dgm:cxn modelId="{8DA2266C-514A-4B69-A67B-9C42A504F4B5}" type="presParOf" srcId="{009DF27B-AB6F-4C1B-BADD-4181F197EC50}" destId="{A3DD5E6E-8277-42F7-A273-8E4E2F6BD2BA}" srcOrd="3" destOrd="0" presId="urn:microsoft.com/office/officeart/2018/2/layout/IconVerticalSolidList"/>
    <dgm:cxn modelId="{B4555E57-A6D0-4EB3-A7F4-3D310F500DDE}" type="presParOf" srcId="{5FFF8FC5-6D2B-4D69-872A-567101FF3FD8}" destId="{78F5F925-C951-462C-A9B9-298D459BAC05}" srcOrd="1" destOrd="0" presId="urn:microsoft.com/office/officeart/2018/2/layout/IconVerticalSolidList"/>
    <dgm:cxn modelId="{6FF718F4-0690-4DA6-B75D-9BC0975DDAC2}" type="presParOf" srcId="{5FFF8FC5-6D2B-4D69-872A-567101FF3FD8}" destId="{961DE0F4-40CC-4F8A-8601-37A7361C61F9}" srcOrd="2" destOrd="0" presId="urn:microsoft.com/office/officeart/2018/2/layout/IconVerticalSolidList"/>
    <dgm:cxn modelId="{3EE1B7DD-A9BB-48B7-9F28-5CB93ABDD1A4}" type="presParOf" srcId="{961DE0F4-40CC-4F8A-8601-37A7361C61F9}" destId="{A773F6B1-FF21-4E56-99FA-2CF062408F10}" srcOrd="0" destOrd="0" presId="urn:microsoft.com/office/officeart/2018/2/layout/IconVerticalSolidList"/>
    <dgm:cxn modelId="{0838CC79-6B26-4C0F-B22B-0442AC347AE1}" type="presParOf" srcId="{961DE0F4-40CC-4F8A-8601-37A7361C61F9}" destId="{67E9DD72-E251-4A4C-922E-F0DA85F7F3E0}" srcOrd="1" destOrd="0" presId="urn:microsoft.com/office/officeart/2018/2/layout/IconVerticalSolidList"/>
    <dgm:cxn modelId="{3A9EF696-413A-4160-8F4F-4D3F8D14B6F4}" type="presParOf" srcId="{961DE0F4-40CC-4F8A-8601-37A7361C61F9}" destId="{AB939395-BEE5-47DE-8D2C-3779E75724D7}" srcOrd="2" destOrd="0" presId="urn:microsoft.com/office/officeart/2018/2/layout/IconVerticalSolidList"/>
    <dgm:cxn modelId="{56E893F0-2592-4641-B138-161DCA8F4F45}" type="presParOf" srcId="{961DE0F4-40CC-4F8A-8601-37A7361C61F9}" destId="{F7F0B969-6B18-4B72-A98F-A2A0881487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4AA7D8-C087-49A1-B01E-2C859AE8D8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4F2F33-5D99-4DC7-B157-3677AC6A99B6}">
      <dgm:prSet/>
      <dgm:spPr/>
      <dgm:t>
        <a:bodyPr/>
        <a:lstStyle/>
        <a:p>
          <a:pPr>
            <a:defRPr cap="all"/>
          </a:pPr>
          <a:r>
            <a:rPr lang="en-GB" b="1" i="0"/>
            <a:t>Workload Identity Pool:</a:t>
          </a:r>
          <a:r>
            <a:rPr lang="en-GB" b="0" i="0"/>
            <a:t> Logical grouping of external identities (e.g., Dev, Staging, Production).</a:t>
          </a:r>
          <a:endParaRPr lang="en-US"/>
        </a:p>
      </dgm:t>
    </dgm:pt>
    <dgm:pt modelId="{EED7992D-48A7-488E-9ABB-721CD4DFB69A}" type="parTrans" cxnId="{078E16C5-64AC-407F-B7A1-14C94D55FA17}">
      <dgm:prSet/>
      <dgm:spPr/>
      <dgm:t>
        <a:bodyPr/>
        <a:lstStyle/>
        <a:p>
          <a:endParaRPr lang="en-US"/>
        </a:p>
      </dgm:t>
    </dgm:pt>
    <dgm:pt modelId="{C17A8F7C-66DF-490A-839B-C08F7028C1D2}" type="sibTrans" cxnId="{078E16C5-64AC-407F-B7A1-14C94D55FA17}">
      <dgm:prSet/>
      <dgm:spPr/>
      <dgm:t>
        <a:bodyPr/>
        <a:lstStyle/>
        <a:p>
          <a:endParaRPr lang="en-US"/>
        </a:p>
      </dgm:t>
    </dgm:pt>
    <dgm:pt modelId="{96CFC4CA-6EBE-4EAA-9866-2CE19BC7D90D}">
      <dgm:prSet/>
      <dgm:spPr/>
      <dgm:t>
        <a:bodyPr/>
        <a:lstStyle/>
        <a:p>
          <a:pPr>
            <a:defRPr cap="all"/>
          </a:pPr>
          <a:r>
            <a:rPr lang="en-GB" b="1" i="0"/>
            <a:t>Workload Identity Pool Provider:</a:t>
          </a:r>
          <a:r>
            <a:rPr lang="en-GB" b="0" i="0"/>
            <a:t> Connects GCP with external IdPs, validates identity claims.</a:t>
          </a:r>
          <a:endParaRPr lang="en-US"/>
        </a:p>
      </dgm:t>
    </dgm:pt>
    <dgm:pt modelId="{7F3CB883-8338-4EA0-A1D6-C7B10388CB88}" type="parTrans" cxnId="{598C5680-9A9A-43E4-B791-83AFCD9E8A4A}">
      <dgm:prSet/>
      <dgm:spPr/>
      <dgm:t>
        <a:bodyPr/>
        <a:lstStyle/>
        <a:p>
          <a:endParaRPr lang="en-US"/>
        </a:p>
      </dgm:t>
    </dgm:pt>
    <dgm:pt modelId="{CB1B2750-D23D-4B28-8457-ADF2B45F4003}" type="sibTrans" cxnId="{598C5680-9A9A-43E4-B791-83AFCD9E8A4A}">
      <dgm:prSet/>
      <dgm:spPr/>
      <dgm:t>
        <a:bodyPr/>
        <a:lstStyle/>
        <a:p>
          <a:endParaRPr lang="en-US"/>
        </a:p>
      </dgm:t>
    </dgm:pt>
    <dgm:pt modelId="{940FD071-72A7-456C-A790-1CF88CE4E115}" type="pres">
      <dgm:prSet presAssocID="{3B4AA7D8-C087-49A1-B01E-2C859AE8D8BC}" presName="root" presStyleCnt="0">
        <dgm:presLayoutVars>
          <dgm:dir/>
          <dgm:resizeHandles val="exact"/>
        </dgm:presLayoutVars>
      </dgm:prSet>
      <dgm:spPr/>
    </dgm:pt>
    <dgm:pt modelId="{83796366-2813-44F3-8DC0-16566D912304}" type="pres">
      <dgm:prSet presAssocID="{664F2F33-5D99-4DC7-B157-3677AC6A99B6}" presName="compNode" presStyleCnt="0"/>
      <dgm:spPr/>
    </dgm:pt>
    <dgm:pt modelId="{2A1B35B8-AD59-446B-979B-E5B99C420829}" type="pres">
      <dgm:prSet presAssocID="{664F2F33-5D99-4DC7-B157-3677AC6A99B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BB31EDB-D119-4C07-8FDD-7B3585D3412C}" type="pres">
      <dgm:prSet presAssocID="{664F2F33-5D99-4DC7-B157-3677AC6A99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C5FAC74-F12A-4C8D-8669-D0C2AC3DD12D}" type="pres">
      <dgm:prSet presAssocID="{664F2F33-5D99-4DC7-B157-3677AC6A99B6}" presName="spaceRect" presStyleCnt="0"/>
      <dgm:spPr/>
    </dgm:pt>
    <dgm:pt modelId="{E23BF229-A845-40D5-BED2-7F8943528CAE}" type="pres">
      <dgm:prSet presAssocID="{664F2F33-5D99-4DC7-B157-3677AC6A99B6}" presName="textRect" presStyleLbl="revTx" presStyleIdx="0" presStyleCnt="2">
        <dgm:presLayoutVars>
          <dgm:chMax val="1"/>
          <dgm:chPref val="1"/>
        </dgm:presLayoutVars>
      </dgm:prSet>
      <dgm:spPr/>
    </dgm:pt>
    <dgm:pt modelId="{0ADD4C74-FE3A-47BD-A1BC-1483C86FFB29}" type="pres">
      <dgm:prSet presAssocID="{C17A8F7C-66DF-490A-839B-C08F7028C1D2}" presName="sibTrans" presStyleCnt="0"/>
      <dgm:spPr/>
    </dgm:pt>
    <dgm:pt modelId="{F51FB9C9-4045-46E7-BFAC-3B2D55AB9001}" type="pres">
      <dgm:prSet presAssocID="{96CFC4CA-6EBE-4EAA-9866-2CE19BC7D90D}" presName="compNode" presStyleCnt="0"/>
      <dgm:spPr/>
    </dgm:pt>
    <dgm:pt modelId="{E3E1D642-574D-4A36-84CE-C7089857613A}" type="pres">
      <dgm:prSet presAssocID="{96CFC4CA-6EBE-4EAA-9866-2CE19BC7D90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84A057F-2A03-4D76-81E0-1D7424C05778}" type="pres">
      <dgm:prSet presAssocID="{96CFC4CA-6EBE-4EAA-9866-2CE19BC7D9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A7ECAB-217F-4B6E-A98A-AC517E89FD6B}" type="pres">
      <dgm:prSet presAssocID="{96CFC4CA-6EBE-4EAA-9866-2CE19BC7D90D}" presName="spaceRect" presStyleCnt="0"/>
      <dgm:spPr/>
    </dgm:pt>
    <dgm:pt modelId="{0227064A-6E28-4CE8-BD94-4DF6306272BC}" type="pres">
      <dgm:prSet presAssocID="{96CFC4CA-6EBE-4EAA-9866-2CE19BC7D9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6DA526-9C7B-4549-BDCE-E661FF2F979C}" type="presOf" srcId="{3B4AA7D8-C087-49A1-B01E-2C859AE8D8BC}" destId="{940FD071-72A7-456C-A790-1CF88CE4E115}" srcOrd="0" destOrd="0" presId="urn:microsoft.com/office/officeart/2018/5/layout/IconLeafLabelList"/>
    <dgm:cxn modelId="{DD8E2133-14F5-449C-A339-066A1EBE2C97}" type="presOf" srcId="{96CFC4CA-6EBE-4EAA-9866-2CE19BC7D90D}" destId="{0227064A-6E28-4CE8-BD94-4DF6306272BC}" srcOrd="0" destOrd="0" presId="urn:microsoft.com/office/officeart/2018/5/layout/IconLeafLabelList"/>
    <dgm:cxn modelId="{598C5680-9A9A-43E4-B791-83AFCD9E8A4A}" srcId="{3B4AA7D8-C087-49A1-B01E-2C859AE8D8BC}" destId="{96CFC4CA-6EBE-4EAA-9866-2CE19BC7D90D}" srcOrd="1" destOrd="0" parTransId="{7F3CB883-8338-4EA0-A1D6-C7B10388CB88}" sibTransId="{CB1B2750-D23D-4B28-8457-ADF2B45F4003}"/>
    <dgm:cxn modelId="{422EB486-8EA3-4C54-9944-0D05F60B3151}" type="presOf" srcId="{664F2F33-5D99-4DC7-B157-3677AC6A99B6}" destId="{E23BF229-A845-40D5-BED2-7F8943528CAE}" srcOrd="0" destOrd="0" presId="urn:microsoft.com/office/officeart/2018/5/layout/IconLeafLabelList"/>
    <dgm:cxn modelId="{078E16C5-64AC-407F-B7A1-14C94D55FA17}" srcId="{3B4AA7D8-C087-49A1-B01E-2C859AE8D8BC}" destId="{664F2F33-5D99-4DC7-B157-3677AC6A99B6}" srcOrd="0" destOrd="0" parTransId="{EED7992D-48A7-488E-9ABB-721CD4DFB69A}" sibTransId="{C17A8F7C-66DF-490A-839B-C08F7028C1D2}"/>
    <dgm:cxn modelId="{7E07F0A0-2D96-4827-B2EF-9BB990D594F3}" type="presParOf" srcId="{940FD071-72A7-456C-A790-1CF88CE4E115}" destId="{83796366-2813-44F3-8DC0-16566D912304}" srcOrd="0" destOrd="0" presId="urn:microsoft.com/office/officeart/2018/5/layout/IconLeafLabelList"/>
    <dgm:cxn modelId="{1594CA32-5944-4A82-B517-C0FBC94B0DA3}" type="presParOf" srcId="{83796366-2813-44F3-8DC0-16566D912304}" destId="{2A1B35B8-AD59-446B-979B-E5B99C420829}" srcOrd="0" destOrd="0" presId="urn:microsoft.com/office/officeart/2018/5/layout/IconLeafLabelList"/>
    <dgm:cxn modelId="{B94A8865-FEDB-488F-A518-976537E146C5}" type="presParOf" srcId="{83796366-2813-44F3-8DC0-16566D912304}" destId="{3BB31EDB-D119-4C07-8FDD-7B3585D3412C}" srcOrd="1" destOrd="0" presId="urn:microsoft.com/office/officeart/2018/5/layout/IconLeafLabelList"/>
    <dgm:cxn modelId="{D62CE487-2EF7-4EEF-8ADE-BA686100D3AC}" type="presParOf" srcId="{83796366-2813-44F3-8DC0-16566D912304}" destId="{DC5FAC74-F12A-4C8D-8669-D0C2AC3DD12D}" srcOrd="2" destOrd="0" presId="urn:microsoft.com/office/officeart/2018/5/layout/IconLeafLabelList"/>
    <dgm:cxn modelId="{A5FC94CD-A476-42ED-8A80-A37EA119510E}" type="presParOf" srcId="{83796366-2813-44F3-8DC0-16566D912304}" destId="{E23BF229-A845-40D5-BED2-7F8943528CAE}" srcOrd="3" destOrd="0" presId="urn:microsoft.com/office/officeart/2018/5/layout/IconLeafLabelList"/>
    <dgm:cxn modelId="{693C2F5F-FD38-4E44-8414-9F8E4E281BBC}" type="presParOf" srcId="{940FD071-72A7-456C-A790-1CF88CE4E115}" destId="{0ADD4C74-FE3A-47BD-A1BC-1483C86FFB29}" srcOrd="1" destOrd="0" presId="urn:microsoft.com/office/officeart/2018/5/layout/IconLeafLabelList"/>
    <dgm:cxn modelId="{BC0B5E26-FE06-47A1-B3E8-DB8B2C2A36B0}" type="presParOf" srcId="{940FD071-72A7-456C-A790-1CF88CE4E115}" destId="{F51FB9C9-4045-46E7-BFAC-3B2D55AB9001}" srcOrd="2" destOrd="0" presId="urn:microsoft.com/office/officeart/2018/5/layout/IconLeafLabelList"/>
    <dgm:cxn modelId="{9A15FEF3-C3AC-4539-B650-15BC2C220F82}" type="presParOf" srcId="{F51FB9C9-4045-46E7-BFAC-3B2D55AB9001}" destId="{E3E1D642-574D-4A36-84CE-C7089857613A}" srcOrd="0" destOrd="0" presId="urn:microsoft.com/office/officeart/2018/5/layout/IconLeafLabelList"/>
    <dgm:cxn modelId="{2B5820BE-C294-4661-A354-289DEE58CD0E}" type="presParOf" srcId="{F51FB9C9-4045-46E7-BFAC-3B2D55AB9001}" destId="{D84A057F-2A03-4D76-81E0-1D7424C05778}" srcOrd="1" destOrd="0" presId="urn:microsoft.com/office/officeart/2018/5/layout/IconLeafLabelList"/>
    <dgm:cxn modelId="{F5F3DF49-C9D8-4047-9912-2AE0476D7395}" type="presParOf" srcId="{F51FB9C9-4045-46E7-BFAC-3B2D55AB9001}" destId="{E0A7ECAB-217F-4B6E-A98A-AC517E89FD6B}" srcOrd="2" destOrd="0" presId="urn:microsoft.com/office/officeart/2018/5/layout/IconLeafLabelList"/>
    <dgm:cxn modelId="{85A4A004-01B9-4287-AF95-E962F65C02F4}" type="presParOf" srcId="{F51FB9C9-4045-46E7-BFAC-3B2D55AB9001}" destId="{0227064A-6E28-4CE8-BD94-4DF6306272B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69734B-9791-4752-98FE-4B564F11A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36E3A0-6073-4767-B4EB-5BE7D38E08F4}">
      <dgm:prSet/>
      <dgm:spPr/>
      <dgm:t>
        <a:bodyPr/>
        <a:lstStyle/>
        <a:p>
          <a:r>
            <a:rPr lang="en-GB" b="0" i="0"/>
            <a:t>GCP exchanges the verified JWT for a short-lived OAuth 2.0 access token.</a:t>
          </a:r>
          <a:endParaRPr lang="en-US"/>
        </a:p>
      </dgm:t>
    </dgm:pt>
    <dgm:pt modelId="{1E855834-EF4C-427E-9FB3-8D9A2DE16400}" type="parTrans" cxnId="{A2DE7C6D-9DEA-4A4D-8705-AD30176319FE}">
      <dgm:prSet/>
      <dgm:spPr/>
      <dgm:t>
        <a:bodyPr/>
        <a:lstStyle/>
        <a:p>
          <a:endParaRPr lang="en-US"/>
        </a:p>
      </dgm:t>
    </dgm:pt>
    <dgm:pt modelId="{E35E1207-846B-408B-9162-B24B623D6FE1}" type="sibTrans" cxnId="{A2DE7C6D-9DEA-4A4D-8705-AD30176319FE}">
      <dgm:prSet/>
      <dgm:spPr/>
      <dgm:t>
        <a:bodyPr/>
        <a:lstStyle/>
        <a:p>
          <a:endParaRPr lang="en-US"/>
        </a:p>
      </dgm:t>
    </dgm:pt>
    <dgm:pt modelId="{308ED4C5-4D97-436A-BBFA-4BA4AE1714E1}">
      <dgm:prSet/>
      <dgm:spPr/>
      <dgm:t>
        <a:bodyPr/>
        <a:lstStyle/>
        <a:p>
          <a:r>
            <a:rPr lang="en-GB" b="0" i="0"/>
            <a:t>Token is used to access GCP services securely.</a:t>
          </a:r>
          <a:endParaRPr lang="en-US"/>
        </a:p>
      </dgm:t>
    </dgm:pt>
    <dgm:pt modelId="{574D70CB-49EE-43DF-A4A9-2DA628A8411A}" type="parTrans" cxnId="{04D2B5A5-6F3A-4592-93C8-7EDA2B6D90FD}">
      <dgm:prSet/>
      <dgm:spPr/>
      <dgm:t>
        <a:bodyPr/>
        <a:lstStyle/>
        <a:p>
          <a:endParaRPr lang="en-US"/>
        </a:p>
      </dgm:t>
    </dgm:pt>
    <dgm:pt modelId="{0D307ADB-B549-4AA0-AA82-C0D5CC3918F9}" type="sibTrans" cxnId="{04D2B5A5-6F3A-4592-93C8-7EDA2B6D90FD}">
      <dgm:prSet/>
      <dgm:spPr/>
      <dgm:t>
        <a:bodyPr/>
        <a:lstStyle/>
        <a:p>
          <a:endParaRPr lang="en-US"/>
        </a:p>
      </dgm:t>
    </dgm:pt>
    <dgm:pt modelId="{42A0EB84-0D0D-4FCB-AD4B-4952EC90816C}" type="pres">
      <dgm:prSet presAssocID="{D169734B-9791-4752-98FE-4B564F11A9A0}" presName="root" presStyleCnt="0">
        <dgm:presLayoutVars>
          <dgm:dir/>
          <dgm:resizeHandles val="exact"/>
        </dgm:presLayoutVars>
      </dgm:prSet>
      <dgm:spPr/>
    </dgm:pt>
    <dgm:pt modelId="{561A0FBC-4854-4260-9F3A-7D48FF59BA99}" type="pres">
      <dgm:prSet presAssocID="{BD36E3A0-6073-4767-B4EB-5BE7D38E08F4}" presName="compNode" presStyleCnt="0"/>
      <dgm:spPr/>
    </dgm:pt>
    <dgm:pt modelId="{EDEA43AF-74BE-4D88-8965-31425FA39605}" type="pres">
      <dgm:prSet presAssocID="{BD36E3A0-6073-4767-B4EB-5BE7D38E08F4}" presName="bgRect" presStyleLbl="bgShp" presStyleIdx="0" presStyleCnt="2"/>
      <dgm:spPr/>
    </dgm:pt>
    <dgm:pt modelId="{58B4805F-37A8-416F-9B22-BE6745D94846}" type="pres">
      <dgm:prSet presAssocID="{BD36E3A0-6073-4767-B4EB-5BE7D38E08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AAC266A-5C34-4250-BFF6-404CE2EC9697}" type="pres">
      <dgm:prSet presAssocID="{BD36E3A0-6073-4767-B4EB-5BE7D38E08F4}" presName="spaceRect" presStyleCnt="0"/>
      <dgm:spPr/>
    </dgm:pt>
    <dgm:pt modelId="{A385A618-7280-40F4-B2DC-37BB16B9FCD4}" type="pres">
      <dgm:prSet presAssocID="{BD36E3A0-6073-4767-B4EB-5BE7D38E08F4}" presName="parTx" presStyleLbl="revTx" presStyleIdx="0" presStyleCnt="2">
        <dgm:presLayoutVars>
          <dgm:chMax val="0"/>
          <dgm:chPref val="0"/>
        </dgm:presLayoutVars>
      </dgm:prSet>
      <dgm:spPr/>
    </dgm:pt>
    <dgm:pt modelId="{D752A642-4475-4B54-ACFC-F1EF4A708DC0}" type="pres">
      <dgm:prSet presAssocID="{E35E1207-846B-408B-9162-B24B623D6FE1}" presName="sibTrans" presStyleCnt="0"/>
      <dgm:spPr/>
    </dgm:pt>
    <dgm:pt modelId="{168FBC56-3537-44BE-AB1E-0F5D8E5673A3}" type="pres">
      <dgm:prSet presAssocID="{308ED4C5-4D97-436A-BBFA-4BA4AE1714E1}" presName="compNode" presStyleCnt="0"/>
      <dgm:spPr/>
    </dgm:pt>
    <dgm:pt modelId="{7CCC29D9-8BC9-44CA-A6A5-21680134D568}" type="pres">
      <dgm:prSet presAssocID="{308ED4C5-4D97-436A-BBFA-4BA4AE1714E1}" presName="bgRect" presStyleLbl="bgShp" presStyleIdx="1" presStyleCnt="2"/>
      <dgm:spPr/>
    </dgm:pt>
    <dgm:pt modelId="{675141E6-EFF9-4277-B6D8-E64F46682603}" type="pres">
      <dgm:prSet presAssocID="{308ED4C5-4D97-436A-BBFA-4BA4AE1714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FF1C5C5-20B6-490F-9A76-D9EE4FE446BD}" type="pres">
      <dgm:prSet presAssocID="{308ED4C5-4D97-436A-BBFA-4BA4AE1714E1}" presName="spaceRect" presStyleCnt="0"/>
      <dgm:spPr/>
    </dgm:pt>
    <dgm:pt modelId="{3085E2C8-0932-405E-BBD8-E22B1C2BA682}" type="pres">
      <dgm:prSet presAssocID="{308ED4C5-4D97-436A-BBFA-4BA4AE1714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54F662-5DEB-40E7-81E7-2D488A6649F8}" type="presOf" srcId="{308ED4C5-4D97-436A-BBFA-4BA4AE1714E1}" destId="{3085E2C8-0932-405E-BBD8-E22B1C2BA682}" srcOrd="0" destOrd="0" presId="urn:microsoft.com/office/officeart/2018/2/layout/IconVerticalSolidList"/>
    <dgm:cxn modelId="{A2DE7C6D-9DEA-4A4D-8705-AD30176319FE}" srcId="{D169734B-9791-4752-98FE-4B564F11A9A0}" destId="{BD36E3A0-6073-4767-B4EB-5BE7D38E08F4}" srcOrd="0" destOrd="0" parTransId="{1E855834-EF4C-427E-9FB3-8D9A2DE16400}" sibTransId="{E35E1207-846B-408B-9162-B24B623D6FE1}"/>
    <dgm:cxn modelId="{04D2B5A5-6F3A-4592-93C8-7EDA2B6D90FD}" srcId="{D169734B-9791-4752-98FE-4B564F11A9A0}" destId="{308ED4C5-4D97-436A-BBFA-4BA4AE1714E1}" srcOrd="1" destOrd="0" parTransId="{574D70CB-49EE-43DF-A4A9-2DA628A8411A}" sibTransId="{0D307ADB-B549-4AA0-AA82-C0D5CC3918F9}"/>
    <dgm:cxn modelId="{26233CB2-8739-4406-9997-B25289AE9CBA}" type="presOf" srcId="{BD36E3A0-6073-4767-B4EB-5BE7D38E08F4}" destId="{A385A618-7280-40F4-B2DC-37BB16B9FCD4}" srcOrd="0" destOrd="0" presId="urn:microsoft.com/office/officeart/2018/2/layout/IconVerticalSolidList"/>
    <dgm:cxn modelId="{DBF8AAC9-256A-447F-A1F2-8025DB83FEC2}" type="presOf" srcId="{D169734B-9791-4752-98FE-4B564F11A9A0}" destId="{42A0EB84-0D0D-4FCB-AD4B-4952EC90816C}" srcOrd="0" destOrd="0" presId="urn:microsoft.com/office/officeart/2018/2/layout/IconVerticalSolidList"/>
    <dgm:cxn modelId="{5E81A292-A939-46AB-BCEA-C85C1F92D801}" type="presParOf" srcId="{42A0EB84-0D0D-4FCB-AD4B-4952EC90816C}" destId="{561A0FBC-4854-4260-9F3A-7D48FF59BA99}" srcOrd="0" destOrd="0" presId="urn:microsoft.com/office/officeart/2018/2/layout/IconVerticalSolidList"/>
    <dgm:cxn modelId="{952828D0-D388-4364-9DCB-2B4CAC1C3160}" type="presParOf" srcId="{561A0FBC-4854-4260-9F3A-7D48FF59BA99}" destId="{EDEA43AF-74BE-4D88-8965-31425FA39605}" srcOrd="0" destOrd="0" presId="urn:microsoft.com/office/officeart/2018/2/layout/IconVerticalSolidList"/>
    <dgm:cxn modelId="{A3F659B6-E265-4FA1-B039-50E48EBFB96A}" type="presParOf" srcId="{561A0FBC-4854-4260-9F3A-7D48FF59BA99}" destId="{58B4805F-37A8-416F-9B22-BE6745D94846}" srcOrd="1" destOrd="0" presId="urn:microsoft.com/office/officeart/2018/2/layout/IconVerticalSolidList"/>
    <dgm:cxn modelId="{BB71267A-ACF5-4C78-8E3A-3D0FEB7AB661}" type="presParOf" srcId="{561A0FBC-4854-4260-9F3A-7D48FF59BA99}" destId="{6AAC266A-5C34-4250-BFF6-404CE2EC9697}" srcOrd="2" destOrd="0" presId="urn:microsoft.com/office/officeart/2018/2/layout/IconVerticalSolidList"/>
    <dgm:cxn modelId="{04C0BA0B-7E85-4B17-B9E7-C0B10EB3E21B}" type="presParOf" srcId="{561A0FBC-4854-4260-9F3A-7D48FF59BA99}" destId="{A385A618-7280-40F4-B2DC-37BB16B9FCD4}" srcOrd="3" destOrd="0" presId="urn:microsoft.com/office/officeart/2018/2/layout/IconVerticalSolidList"/>
    <dgm:cxn modelId="{84920B59-1CF1-44D7-AA8A-FB5A0200522A}" type="presParOf" srcId="{42A0EB84-0D0D-4FCB-AD4B-4952EC90816C}" destId="{D752A642-4475-4B54-ACFC-F1EF4A708DC0}" srcOrd="1" destOrd="0" presId="urn:microsoft.com/office/officeart/2018/2/layout/IconVerticalSolidList"/>
    <dgm:cxn modelId="{1BF769DD-C3A7-485F-9547-69AE067BB6DE}" type="presParOf" srcId="{42A0EB84-0D0D-4FCB-AD4B-4952EC90816C}" destId="{168FBC56-3537-44BE-AB1E-0F5D8E5673A3}" srcOrd="2" destOrd="0" presId="urn:microsoft.com/office/officeart/2018/2/layout/IconVerticalSolidList"/>
    <dgm:cxn modelId="{3E23D55D-3459-41E4-86D6-EBBD07C40691}" type="presParOf" srcId="{168FBC56-3537-44BE-AB1E-0F5D8E5673A3}" destId="{7CCC29D9-8BC9-44CA-A6A5-21680134D568}" srcOrd="0" destOrd="0" presId="urn:microsoft.com/office/officeart/2018/2/layout/IconVerticalSolidList"/>
    <dgm:cxn modelId="{E4C88E2C-DA51-425B-B48E-38487EEA8F79}" type="presParOf" srcId="{168FBC56-3537-44BE-AB1E-0F5D8E5673A3}" destId="{675141E6-EFF9-4277-B6D8-E64F46682603}" srcOrd="1" destOrd="0" presId="urn:microsoft.com/office/officeart/2018/2/layout/IconVerticalSolidList"/>
    <dgm:cxn modelId="{C1E4DBC4-F9AF-48F0-B29C-8C46DA35E47F}" type="presParOf" srcId="{168FBC56-3537-44BE-AB1E-0F5D8E5673A3}" destId="{0FF1C5C5-20B6-490F-9A76-D9EE4FE446BD}" srcOrd="2" destOrd="0" presId="urn:microsoft.com/office/officeart/2018/2/layout/IconVerticalSolidList"/>
    <dgm:cxn modelId="{0E586266-08DA-4A18-9DEA-0D380671A21A}" type="presParOf" srcId="{168FBC56-3537-44BE-AB1E-0F5D8E5673A3}" destId="{3085E2C8-0932-405E-BBD8-E22B1C2BA6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0EB67C-B098-4789-95A1-BA6D6895B3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B2424A-50C3-4B10-B3C0-EE2A05CC17D1}">
      <dgm:prSet/>
      <dgm:spPr/>
      <dgm:t>
        <a:bodyPr/>
        <a:lstStyle/>
        <a:p>
          <a:pPr>
            <a:defRPr cap="all"/>
          </a:pPr>
          <a:r>
            <a:rPr lang="en-GB" b="0" i="0"/>
            <a:t>Eliminates static credentials and leakage risks.</a:t>
          </a:r>
          <a:endParaRPr lang="en-US"/>
        </a:p>
      </dgm:t>
    </dgm:pt>
    <dgm:pt modelId="{1A6E7D37-82D8-4136-B046-2D48A130E40C}" type="parTrans" cxnId="{45B9F878-4034-43D4-9666-159B44099CEC}">
      <dgm:prSet/>
      <dgm:spPr/>
      <dgm:t>
        <a:bodyPr/>
        <a:lstStyle/>
        <a:p>
          <a:endParaRPr lang="en-US"/>
        </a:p>
      </dgm:t>
    </dgm:pt>
    <dgm:pt modelId="{36B928AF-A709-449F-84A6-2743354DAC4F}" type="sibTrans" cxnId="{45B9F878-4034-43D4-9666-159B44099CEC}">
      <dgm:prSet/>
      <dgm:spPr/>
      <dgm:t>
        <a:bodyPr/>
        <a:lstStyle/>
        <a:p>
          <a:endParaRPr lang="en-US"/>
        </a:p>
      </dgm:t>
    </dgm:pt>
    <dgm:pt modelId="{EACCFA26-9EEB-4238-8A35-2586640ABA61}">
      <dgm:prSet/>
      <dgm:spPr/>
      <dgm:t>
        <a:bodyPr/>
        <a:lstStyle/>
        <a:p>
          <a:pPr>
            <a:defRPr cap="all"/>
          </a:pPr>
          <a:r>
            <a:rPr lang="en-GB" b="0" i="0"/>
            <a:t>Automatic token rotation for enhanced security.</a:t>
          </a:r>
          <a:endParaRPr lang="en-US"/>
        </a:p>
      </dgm:t>
    </dgm:pt>
    <dgm:pt modelId="{588FE2F0-BF90-46A6-97F9-04B0409BF3FF}" type="parTrans" cxnId="{3E8FAC3D-9482-43D6-A535-7CEA3128B432}">
      <dgm:prSet/>
      <dgm:spPr/>
      <dgm:t>
        <a:bodyPr/>
        <a:lstStyle/>
        <a:p>
          <a:endParaRPr lang="en-US"/>
        </a:p>
      </dgm:t>
    </dgm:pt>
    <dgm:pt modelId="{89CAEAB2-FD6C-4545-8761-7764DAC2EA3C}" type="sibTrans" cxnId="{3E8FAC3D-9482-43D6-A535-7CEA3128B432}">
      <dgm:prSet/>
      <dgm:spPr/>
      <dgm:t>
        <a:bodyPr/>
        <a:lstStyle/>
        <a:p>
          <a:endParaRPr lang="en-US"/>
        </a:p>
      </dgm:t>
    </dgm:pt>
    <dgm:pt modelId="{4F15D0D3-EF33-4CDC-8A82-661061D8FE21}">
      <dgm:prSet/>
      <dgm:spPr/>
      <dgm:t>
        <a:bodyPr/>
        <a:lstStyle/>
        <a:p>
          <a:pPr>
            <a:defRPr cap="all"/>
          </a:pPr>
          <a:r>
            <a:rPr lang="en-GB" b="0" i="0"/>
            <a:t>Seamless IAM integration across multiple IdPs.</a:t>
          </a:r>
          <a:endParaRPr lang="en-US"/>
        </a:p>
      </dgm:t>
    </dgm:pt>
    <dgm:pt modelId="{2EF78AB8-ACC1-4AD9-BA7C-89C1DF32FA83}" type="parTrans" cxnId="{35E4ABEE-903E-457F-98D9-7AC75DFF122C}">
      <dgm:prSet/>
      <dgm:spPr/>
      <dgm:t>
        <a:bodyPr/>
        <a:lstStyle/>
        <a:p>
          <a:endParaRPr lang="en-US"/>
        </a:p>
      </dgm:t>
    </dgm:pt>
    <dgm:pt modelId="{5008D529-29AB-4724-B12D-5013D631FF28}" type="sibTrans" cxnId="{35E4ABEE-903E-457F-98D9-7AC75DFF122C}">
      <dgm:prSet/>
      <dgm:spPr/>
      <dgm:t>
        <a:bodyPr/>
        <a:lstStyle/>
        <a:p>
          <a:endParaRPr lang="en-US"/>
        </a:p>
      </dgm:t>
    </dgm:pt>
    <dgm:pt modelId="{4D991CBF-24B9-48DD-A468-F40E7BF32EB2}" type="pres">
      <dgm:prSet presAssocID="{9E0EB67C-B098-4789-95A1-BA6D6895B3E3}" presName="root" presStyleCnt="0">
        <dgm:presLayoutVars>
          <dgm:dir/>
          <dgm:resizeHandles val="exact"/>
        </dgm:presLayoutVars>
      </dgm:prSet>
      <dgm:spPr/>
    </dgm:pt>
    <dgm:pt modelId="{E938477A-57F8-4B18-ABC5-C777725B491E}" type="pres">
      <dgm:prSet presAssocID="{00B2424A-50C3-4B10-B3C0-EE2A05CC17D1}" presName="compNode" presStyleCnt="0"/>
      <dgm:spPr/>
    </dgm:pt>
    <dgm:pt modelId="{61429809-A1CF-4B0B-BEC4-D9A68A945896}" type="pres">
      <dgm:prSet presAssocID="{00B2424A-50C3-4B10-B3C0-EE2A05CC17D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5ED26DB-CE09-4746-B3F1-6CAD78F3B322}" type="pres">
      <dgm:prSet presAssocID="{00B2424A-50C3-4B10-B3C0-EE2A05CC17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77913166-D64B-42E4-9AE5-499EBE3BC9FF}" type="pres">
      <dgm:prSet presAssocID="{00B2424A-50C3-4B10-B3C0-EE2A05CC17D1}" presName="spaceRect" presStyleCnt="0"/>
      <dgm:spPr/>
    </dgm:pt>
    <dgm:pt modelId="{3F0D46C6-D90B-43A2-B8E9-8CC3B6725D27}" type="pres">
      <dgm:prSet presAssocID="{00B2424A-50C3-4B10-B3C0-EE2A05CC17D1}" presName="textRect" presStyleLbl="revTx" presStyleIdx="0" presStyleCnt="3">
        <dgm:presLayoutVars>
          <dgm:chMax val="1"/>
          <dgm:chPref val="1"/>
        </dgm:presLayoutVars>
      </dgm:prSet>
      <dgm:spPr/>
    </dgm:pt>
    <dgm:pt modelId="{932105A0-4254-473A-80AF-AEC01EB1E761}" type="pres">
      <dgm:prSet presAssocID="{36B928AF-A709-449F-84A6-2743354DAC4F}" presName="sibTrans" presStyleCnt="0"/>
      <dgm:spPr/>
    </dgm:pt>
    <dgm:pt modelId="{88AE5FD9-AE0D-4DFD-BA67-578AFFECDAA5}" type="pres">
      <dgm:prSet presAssocID="{EACCFA26-9EEB-4238-8A35-2586640ABA61}" presName="compNode" presStyleCnt="0"/>
      <dgm:spPr/>
    </dgm:pt>
    <dgm:pt modelId="{7E44EEB0-561D-419A-902C-F127E4842C47}" type="pres">
      <dgm:prSet presAssocID="{EACCFA26-9EEB-4238-8A35-2586640ABA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7CAE344-74C4-4554-97A1-A880D2B3BB37}" type="pres">
      <dgm:prSet presAssocID="{EACCFA26-9EEB-4238-8A35-2586640ABA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83EB134-1699-4A0E-9505-8095B4498784}" type="pres">
      <dgm:prSet presAssocID="{EACCFA26-9EEB-4238-8A35-2586640ABA61}" presName="spaceRect" presStyleCnt="0"/>
      <dgm:spPr/>
    </dgm:pt>
    <dgm:pt modelId="{609CE096-A962-42B6-847C-5B6910E6B5AD}" type="pres">
      <dgm:prSet presAssocID="{EACCFA26-9EEB-4238-8A35-2586640ABA61}" presName="textRect" presStyleLbl="revTx" presStyleIdx="1" presStyleCnt="3">
        <dgm:presLayoutVars>
          <dgm:chMax val="1"/>
          <dgm:chPref val="1"/>
        </dgm:presLayoutVars>
      </dgm:prSet>
      <dgm:spPr/>
    </dgm:pt>
    <dgm:pt modelId="{1EFF79EA-8E86-4E80-9161-14EE61FF277F}" type="pres">
      <dgm:prSet presAssocID="{89CAEAB2-FD6C-4545-8761-7764DAC2EA3C}" presName="sibTrans" presStyleCnt="0"/>
      <dgm:spPr/>
    </dgm:pt>
    <dgm:pt modelId="{0C989F3B-55A6-4364-ADE1-65B948BF14A6}" type="pres">
      <dgm:prSet presAssocID="{4F15D0D3-EF33-4CDC-8A82-661061D8FE21}" presName="compNode" presStyleCnt="0"/>
      <dgm:spPr/>
    </dgm:pt>
    <dgm:pt modelId="{847CFFE2-B121-48AD-BF3A-A8C965FD1F0D}" type="pres">
      <dgm:prSet presAssocID="{4F15D0D3-EF33-4CDC-8A82-661061D8FE2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96F777-D308-4D24-BD65-0354C9BEF865}" type="pres">
      <dgm:prSet presAssocID="{4F15D0D3-EF33-4CDC-8A82-661061D8F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FFA24A-B094-4AC5-A7D1-565618CFC2A8}" type="pres">
      <dgm:prSet presAssocID="{4F15D0D3-EF33-4CDC-8A82-661061D8FE21}" presName="spaceRect" presStyleCnt="0"/>
      <dgm:spPr/>
    </dgm:pt>
    <dgm:pt modelId="{C0710A96-F97D-4C83-84CC-113D9B4A058F}" type="pres">
      <dgm:prSet presAssocID="{4F15D0D3-EF33-4CDC-8A82-661061D8FE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BEA314-6B79-43D8-B00F-4B08BF3DDE0A}" type="presOf" srcId="{9E0EB67C-B098-4789-95A1-BA6D6895B3E3}" destId="{4D991CBF-24B9-48DD-A468-F40E7BF32EB2}" srcOrd="0" destOrd="0" presId="urn:microsoft.com/office/officeart/2018/5/layout/IconLeafLabelList"/>
    <dgm:cxn modelId="{70F6C927-3A33-4A7B-8403-15F3BC109D34}" type="presOf" srcId="{EACCFA26-9EEB-4238-8A35-2586640ABA61}" destId="{609CE096-A962-42B6-847C-5B6910E6B5AD}" srcOrd="0" destOrd="0" presId="urn:microsoft.com/office/officeart/2018/5/layout/IconLeafLabelList"/>
    <dgm:cxn modelId="{3E8FAC3D-9482-43D6-A535-7CEA3128B432}" srcId="{9E0EB67C-B098-4789-95A1-BA6D6895B3E3}" destId="{EACCFA26-9EEB-4238-8A35-2586640ABA61}" srcOrd="1" destOrd="0" parTransId="{588FE2F0-BF90-46A6-97F9-04B0409BF3FF}" sibTransId="{89CAEAB2-FD6C-4545-8761-7764DAC2EA3C}"/>
    <dgm:cxn modelId="{17CB7664-44C8-4A43-9825-EBF722C62D50}" type="presOf" srcId="{00B2424A-50C3-4B10-B3C0-EE2A05CC17D1}" destId="{3F0D46C6-D90B-43A2-B8E9-8CC3B6725D27}" srcOrd="0" destOrd="0" presId="urn:microsoft.com/office/officeart/2018/5/layout/IconLeafLabelList"/>
    <dgm:cxn modelId="{45B9F878-4034-43D4-9666-159B44099CEC}" srcId="{9E0EB67C-B098-4789-95A1-BA6D6895B3E3}" destId="{00B2424A-50C3-4B10-B3C0-EE2A05CC17D1}" srcOrd="0" destOrd="0" parTransId="{1A6E7D37-82D8-4136-B046-2D48A130E40C}" sibTransId="{36B928AF-A709-449F-84A6-2743354DAC4F}"/>
    <dgm:cxn modelId="{B3530D98-695C-4E10-AD6F-62F71950E569}" type="presOf" srcId="{4F15D0D3-EF33-4CDC-8A82-661061D8FE21}" destId="{C0710A96-F97D-4C83-84CC-113D9B4A058F}" srcOrd="0" destOrd="0" presId="urn:microsoft.com/office/officeart/2018/5/layout/IconLeafLabelList"/>
    <dgm:cxn modelId="{35E4ABEE-903E-457F-98D9-7AC75DFF122C}" srcId="{9E0EB67C-B098-4789-95A1-BA6D6895B3E3}" destId="{4F15D0D3-EF33-4CDC-8A82-661061D8FE21}" srcOrd="2" destOrd="0" parTransId="{2EF78AB8-ACC1-4AD9-BA7C-89C1DF32FA83}" sibTransId="{5008D529-29AB-4724-B12D-5013D631FF28}"/>
    <dgm:cxn modelId="{FDC5D204-D845-4BE9-B9CC-2499E1C7B715}" type="presParOf" srcId="{4D991CBF-24B9-48DD-A468-F40E7BF32EB2}" destId="{E938477A-57F8-4B18-ABC5-C777725B491E}" srcOrd="0" destOrd="0" presId="urn:microsoft.com/office/officeart/2018/5/layout/IconLeafLabelList"/>
    <dgm:cxn modelId="{468DA0D5-3419-4B00-97D8-0059FC81381C}" type="presParOf" srcId="{E938477A-57F8-4B18-ABC5-C777725B491E}" destId="{61429809-A1CF-4B0B-BEC4-D9A68A945896}" srcOrd="0" destOrd="0" presId="urn:microsoft.com/office/officeart/2018/5/layout/IconLeafLabelList"/>
    <dgm:cxn modelId="{393CF990-98C7-4DA2-98EC-A6A1C16F8E5A}" type="presParOf" srcId="{E938477A-57F8-4B18-ABC5-C777725B491E}" destId="{85ED26DB-CE09-4746-B3F1-6CAD78F3B322}" srcOrd="1" destOrd="0" presId="urn:microsoft.com/office/officeart/2018/5/layout/IconLeafLabelList"/>
    <dgm:cxn modelId="{A92BD10D-CCFB-41ED-9545-23A7C9D3E6AE}" type="presParOf" srcId="{E938477A-57F8-4B18-ABC5-C777725B491E}" destId="{77913166-D64B-42E4-9AE5-499EBE3BC9FF}" srcOrd="2" destOrd="0" presId="urn:microsoft.com/office/officeart/2018/5/layout/IconLeafLabelList"/>
    <dgm:cxn modelId="{F7262A08-6C52-4A15-8971-D2B1F0869F69}" type="presParOf" srcId="{E938477A-57F8-4B18-ABC5-C777725B491E}" destId="{3F0D46C6-D90B-43A2-B8E9-8CC3B6725D27}" srcOrd="3" destOrd="0" presId="urn:microsoft.com/office/officeart/2018/5/layout/IconLeafLabelList"/>
    <dgm:cxn modelId="{AF06C6CC-156D-4048-AB44-5C7DE5777A73}" type="presParOf" srcId="{4D991CBF-24B9-48DD-A468-F40E7BF32EB2}" destId="{932105A0-4254-473A-80AF-AEC01EB1E761}" srcOrd="1" destOrd="0" presId="urn:microsoft.com/office/officeart/2018/5/layout/IconLeafLabelList"/>
    <dgm:cxn modelId="{4D3B1CCC-2512-4B2B-AD63-CEA1ED027374}" type="presParOf" srcId="{4D991CBF-24B9-48DD-A468-F40E7BF32EB2}" destId="{88AE5FD9-AE0D-4DFD-BA67-578AFFECDAA5}" srcOrd="2" destOrd="0" presId="urn:microsoft.com/office/officeart/2018/5/layout/IconLeafLabelList"/>
    <dgm:cxn modelId="{A993E7FC-46BF-4AB5-8079-E2C3412CE5C7}" type="presParOf" srcId="{88AE5FD9-AE0D-4DFD-BA67-578AFFECDAA5}" destId="{7E44EEB0-561D-419A-902C-F127E4842C47}" srcOrd="0" destOrd="0" presId="urn:microsoft.com/office/officeart/2018/5/layout/IconLeafLabelList"/>
    <dgm:cxn modelId="{B1017FC4-0F9B-4EB1-AD98-FDD5E11D2F14}" type="presParOf" srcId="{88AE5FD9-AE0D-4DFD-BA67-578AFFECDAA5}" destId="{D7CAE344-74C4-4554-97A1-A880D2B3BB37}" srcOrd="1" destOrd="0" presId="urn:microsoft.com/office/officeart/2018/5/layout/IconLeafLabelList"/>
    <dgm:cxn modelId="{2F4E80E0-8A74-4E36-8E50-5798FC6D7E72}" type="presParOf" srcId="{88AE5FD9-AE0D-4DFD-BA67-578AFFECDAA5}" destId="{F83EB134-1699-4A0E-9505-8095B4498784}" srcOrd="2" destOrd="0" presId="urn:microsoft.com/office/officeart/2018/5/layout/IconLeafLabelList"/>
    <dgm:cxn modelId="{F4B7CB54-08B0-4187-AF7D-2BEDB51C9BFB}" type="presParOf" srcId="{88AE5FD9-AE0D-4DFD-BA67-578AFFECDAA5}" destId="{609CE096-A962-42B6-847C-5B6910E6B5AD}" srcOrd="3" destOrd="0" presId="urn:microsoft.com/office/officeart/2018/5/layout/IconLeafLabelList"/>
    <dgm:cxn modelId="{2666ADEE-314C-4983-8DF8-5211DC0BDAB9}" type="presParOf" srcId="{4D991CBF-24B9-48DD-A468-F40E7BF32EB2}" destId="{1EFF79EA-8E86-4E80-9161-14EE61FF277F}" srcOrd="3" destOrd="0" presId="urn:microsoft.com/office/officeart/2018/5/layout/IconLeafLabelList"/>
    <dgm:cxn modelId="{E45D54B4-FDC9-42C6-9F75-33BDD8ADA98D}" type="presParOf" srcId="{4D991CBF-24B9-48DD-A468-F40E7BF32EB2}" destId="{0C989F3B-55A6-4364-ADE1-65B948BF14A6}" srcOrd="4" destOrd="0" presId="urn:microsoft.com/office/officeart/2018/5/layout/IconLeafLabelList"/>
    <dgm:cxn modelId="{E760D99F-84DD-40C3-9E3A-61B8A9FB1574}" type="presParOf" srcId="{0C989F3B-55A6-4364-ADE1-65B948BF14A6}" destId="{847CFFE2-B121-48AD-BF3A-A8C965FD1F0D}" srcOrd="0" destOrd="0" presId="urn:microsoft.com/office/officeart/2018/5/layout/IconLeafLabelList"/>
    <dgm:cxn modelId="{3B289D17-628F-4946-8C2F-25C930BB0297}" type="presParOf" srcId="{0C989F3B-55A6-4364-ADE1-65B948BF14A6}" destId="{5B96F777-D308-4D24-BD65-0354C9BEF865}" srcOrd="1" destOrd="0" presId="urn:microsoft.com/office/officeart/2018/5/layout/IconLeafLabelList"/>
    <dgm:cxn modelId="{002B51E2-035E-4795-9C3F-85691D67FF4B}" type="presParOf" srcId="{0C989F3B-55A6-4364-ADE1-65B948BF14A6}" destId="{97FFA24A-B094-4AC5-A7D1-565618CFC2A8}" srcOrd="2" destOrd="0" presId="urn:microsoft.com/office/officeart/2018/5/layout/IconLeafLabelList"/>
    <dgm:cxn modelId="{A93A4F4A-8192-4361-99A9-32ACBF53E6AA}" type="presParOf" srcId="{0C989F3B-55A6-4364-ADE1-65B948BF14A6}" destId="{C0710A96-F97D-4C83-84CC-113D9B4A058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A578728-EB87-469C-A051-532543059C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58305-F70E-43C4-ABC3-3ABE35082FC9}">
      <dgm:prSet/>
      <dgm:spPr/>
      <dgm:t>
        <a:bodyPr/>
        <a:lstStyle/>
        <a:p>
          <a:r>
            <a:rPr lang="en-GB" b="0" i="0"/>
            <a:t>External workloads authenticate dynamically using OIDC.</a:t>
          </a:r>
          <a:endParaRPr lang="en-US"/>
        </a:p>
      </dgm:t>
    </dgm:pt>
    <dgm:pt modelId="{7292B4E6-CA45-47AD-BF5A-F157EDBAB046}" type="parTrans" cxnId="{93FE4D8C-3322-48EB-A68A-F6F7210FF0B3}">
      <dgm:prSet/>
      <dgm:spPr/>
      <dgm:t>
        <a:bodyPr/>
        <a:lstStyle/>
        <a:p>
          <a:endParaRPr lang="en-US"/>
        </a:p>
      </dgm:t>
    </dgm:pt>
    <dgm:pt modelId="{4CC41DDF-C004-476B-B32E-582ACA231060}" type="sibTrans" cxnId="{93FE4D8C-3322-48EB-A68A-F6F7210FF0B3}">
      <dgm:prSet/>
      <dgm:spPr/>
      <dgm:t>
        <a:bodyPr/>
        <a:lstStyle/>
        <a:p>
          <a:endParaRPr lang="en-US"/>
        </a:p>
      </dgm:t>
    </dgm:pt>
    <dgm:pt modelId="{2304922B-2D0A-45AD-96E6-E7BF0DB4C11D}">
      <dgm:prSet/>
      <dgm:spPr/>
      <dgm:t>
        <a:bodyPr/>
        <a:lstStyle/>
        <a:p>
          <a:r>
            <a:rPr lang="en-GB" b="0" i="0"/>
            <a:t>Secure access to GCP services without service account keys.</a:t>
          </a:r>
          <a:endParaRPr lang="en-US"/>
        </a:p>
      </dgm:t>
    </dgm:pt>
    <dgm:pt modelId="{45936681-E984-4B1B-AC1A-F98179151435}" type="parTrans" cxnId="{65BDDB7E-033F-49C6-9F79-A1A5685C9441}">
      <dgm:prSet/>
      <dgm:spPr/>
      <dgm:t>
        <a:bodyPr/>
        <a:lstStyle/>
        <a:p>
          <a:endParaRPr lang="en-US"/>
        </a:p>
      </dgm:t>
    </dgm:pt>
    <dgm:pt modelId="{39ACAD4E-C5BD-41B1-AA6B-D2FE12D21B23}" type="sibTrans" cxnId="{65BDDB7E-033F-49C6-9F79-A1A5685C9441}">
      <dgm:prSet/>
      <dgm:spPr/>
      <dgm:t>
        <a:bodyPr/>
        <a:lstStyle/>
        <a:p>
          <a:endParaRPr lang="en-US"/>
        </a:p>
      </dgm:t>
    </dgm:pt>
    <dgm:pt modelId="{64758C5F-E8B8-4EE5-AF7B-5D222AA356D0}">
      <dgm:prSet/>
      <dgm:spPr/>
      <dgm:t>
        <a:bodyPr/>
        <a:lstStyle/>
        <a:p>
          <a:r>
            <a:rPr lang="en-GB" b="1" i="0"/>
            <a:t>Call to Action:</a:t>
          </a:r>
          <a:r>
            <a:rPr lang="en-GB" b="0" i="0"/>
            <a:t> Offer a Terraform automation script for setup.</a:t>
          </a:r>
          <a:endParaRPr lang="en-US"/>
        </a:p>
      </dgm:t>
    </dgm:pt>
    <dgm:pt modelId="{260C7C9D-0BF0-4969-933A-3AEEF7D586E3}" type="parTrans" cxnId="{1FBDD230-5DE5-458F-8471-1D55FDD3F7B6}">
      <dgm:prSet/>
      <dgm:spPr/>
      <dgm:t>
        <a:bodyPr/>
        <a:lstStyle/>
        <a:p>
          <a:endParaRPr lang="en-US"/>
        </a:p>
      </dgm:t>
    </dgm:pt>
    <dgm:pt modelId="{4694D95E-3C45-4647-9956-CBAF8DC2E749}" type="sibTrans" cxnId="{1FBDD230-5DE5-458F-8471-1D55FDD3F7B6}">
      <dgm:prSet/>
      <dgm:spPr/>
      <dgm:t>
        <a:bodyPr/>
        <a:lstStyle/>
        <a:p>
          <a:endParaRPr lang="en-US"/>
        </a:p>
      </dgm:t>
    </dgm:pt>
    <dgm:pt modelId="{941FEA72-353D-49D2-AC13-FAB58961ACFB}" type="pres">
      <dgm:prSet presAssocID="{EA578728-EB87-469C-A051-532543059C78}" presName="root" presStyleCnt="0">
        <dgm:presLayoutVars>
          <dgm:dir/>
          <dgm:resizeHandles val="exact"/>
        </dgm:presLayoutVars>
      </dgm:prSet>
      <dgm:spPr/>
    </dgm:pt>
    <dgm:pt modelId="{511F4394-7D6B-4528-83D4-B192E0A22EEA}" type="pres">
      <dgm:prSet presAssocID="{E0E58305-F70E-43C4-ABC3-3ABE35082FC9}" presName="compNode" presStyleCnt="0"/>
      <dgm:spPr/>
    </dgm:pt>
    <dgm:pt modelId="{41F2D917-D379-4D2F-A88C-96CE8F60A7FD}" type="pres">
      <dgm:prSet presAssocID="{E0E58305-F70E-43C4-ABC3-3ABE35082F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111FCF9-21A6-4C14-9C64-27483EF2F94E}" type="pres">
      <dgm:prSet presAssocID="{E0E58305-F70E-43C4-ABC3-3ABE35082FC9}" presName="spaceRect" presStyleCnt="0"/>
      <dgm:spPr/>
    </dgm:pt>
    <dgm:pt modelId="{77038B65-6F59-4E34-9C52-5C8A02C52E2F}" type="pres">
      <dgm:prSet presAssocID="{E0E58305-F70E-43C4-ABC3-3ABE35082FC9}" presName="textRect" presStyleLbl="revTx" presStyleIdx="0" presStyleCnt="3">
        <dgm:presLayoutVars>
          <dgm:chMax val="1"/>
          <dgm:chPref val="1"/>
        </dgm:presLayoutVars>
      </dgm:prSet>
      <dgm:spPr/>
    </dgm:pt>
    <dgm:pt modelId="{A176A6F4-5BE1-4C5F-A459-40795585B530}" type="pres">
      <dgm:prSet presAssocID="{4CC41DDF-C004-476B-B32E-582ACA231060}" presName="sibTrans" presStyleCnt="0"/>
      <dgm:spPr/>
    </dgm:pt>
    <dgm:pt modelId="{F3740789-79E0-4372-B63D-EEE27B01FB56}" type="pres">
      <dgm:prSet presAssocID="{2304922B-2D0A-45AD-96E6-E7BF0DB4C11D}" presName="compNode" presStyleCnt="0"/>
      <dgm:spPr/>
    </dgm:pt>
    <dgm:pt modelId="{B89CC471-CDC1-435F-B3F7-0A93161036DD}" type="pres">
      <dgm:prSet presAssocID="{2304922B-2D0A-45AD-96E6-E7BF0DB4C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CE1A2C7-510F-4BB4-99F8-7A50AE4A3C6A}" type="pres">
      <dgm:prSet presAssocID="{2304922B-2D0A-45AD-96E6-E7BF0DB4C11D}" presName="spaceRect" presStyleCnt="0"/>
      <dgm:spPr/>
    </dgm:pt>
    <dgm:pt modelId="{646951C8-9376-4FA3-AB24-E752377E07A7}" type="pres">
      <dgm:prSet presAssocID="{2304922B-2D0A-45AD-96E6-E7BF0DB4C11D}" presName="textRect" presStyleLbl="revTx" presStyleIdx="1" presStyleCnt="3">
        <dgm:presLayoutVars>
          <dgm:chMax val="1"/>
          <dgm:chPref val="1"/>
        </dgm:presLayoutVars>
      </dgm:prSet>
      <dgm:spPr/>
    </dgm:pt>
    <dgm:pt modelId="{4C8DEE7F-8812-48B9-8AB0-D350B99A7037}" type="pres">
      <dgm:prSet presAssocID="{39ACAD4E-C5BD-41B1-AA6B-D2FE12D21B23}" presName="sibTrans" presStyleCnt="0"/>
      <dgm:spPr/>
    </dgm:pt>
    <dgm:pt modelId="{91666364-3262-459A-BE92-27948F64AC99}" type="pres">
      <dgm:prSet presAssocID="{64758C5F-E8B8-4EE5-AF7B-5D222AA356D0}" presName="compNode" presStyleCnt="0"/>
      <dgm:spPr/>
    </dgm:pt>
    <dgm:pt modelId="{5F0737A9-6F3E-4427-A58A-EC46134BD23F}" type="pres">
      <dgm:prSet presAssocID="{64758C5F-E8B8-4EE5-AF7B-5D222AA35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89640AE-63D5-4437-8720-6F31E99596DA}" type="pres">
      <dgm:prSet presAssocID="{64758C5F-E8B8-4EE5-AF7B-5D222AA356D0}" presName="spaceRect" presStyleCnt="0"/>
      <dgm:spPr/>
    </dgm:pt>
    <dgm:pt modelId="{F3F627E4-D8C6-4BA6-9E21-9E2603460D98}" type="pres">
      <dgm:prSet presAssocID="{64758C5F-E8B8-4EE5-AF7B-5D222AA356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F62A21-49D1-48F1-819A-C9DF1A78A9AA}" type="presOf" srcId="{E0E58305-F70E-43C4-ABC3-3ABE35082FC9}" destId="{77038B65-6F59-4E34-9C52-5C8A02C52E2F}" srcOrd="0" destOrd="0" presId="urn:microsoft.com/office/officeart/2018/2/layout/IconLabelList"/>
    <dgm:cxn modelId="{1FBDD230-5DE5-458F-8471-1D55FDD3F7B6}" srcId="{EA578728-EB87-469C-A051-532543059C78}" destId="{64758C5F-E8B8-4EE5-AF7B-5D222AA356D0}" srcOrd="2" destOrd="0" parTransId="{260C7C9D-0BF0-4969-933A-3AEEF7D586E3}" sibTransId="{4694D95E-3C45-4647-9956-CBAF8DC2E749}"/>
    <dgm:cxn modelId="{7899D330-A96F-4533-91BB-1C45191B0344}" type="presOf" srcId="{64758C5F-E8B8-4EE5-AF7B-5D222AA356D0}" destId="{F3F627E4-D8C6-4BA6-9E21-9E2603460D98}" srcOrd="0" destOrd="0" presId="urn:microsoft.com/office/officeart/2018/2/layout/IconLabelList"/>
    <dgm:cxn modelId="{D9CF8B41-C227-440A-908A-DBE1B3206BC7}" type="presOf" srcId="{2304922B-2D0A-45AD-96E6-E7BF0DB4C11D}" destId="{646951C8-9376-4FA3-AB24-E752377E07A7}" srcOrd="0" destOrd="0" presId="urn:microsoft.com/office/officeart/2018/2/layout/IconLabelList"/>
    <dgm:cxn modelId="{65BDDB7E-033F-49C6-9F79-A1A5685C9441}" srcId="{EA578728-EB87-469C-A051-532543059C78}" destId="{2304922B-2D0A-45AD-96E6-E7BF0DB4C11D}" srcOrd="1" destOrd="0" parTransId="{45936681-E984-4B1B-AC1A-F98179151435}" sibTransId="{39ACAD4E-C5BD-41B1-AA6B-D2FE12D21B23}"/>
    <dgm:cxn modelId="{93FE4D8C-3322-48EB-A68A-F6F7210FF0B3}" srcId="{EA578728-EB87-469C-A051-532543059C78}" destId="{E0E58305-F70E-43C4-ABC3-3ABE35082FC9}" srcOrd="0" destOrd="0" parTransId="{7292B4E6-CA45-47AD-BF5A-F157EDBAB046}" sibTransId="{4CC41DDF-C004-476B-B32E-582ACA231060}"/>
    <dgm:cxn modelId="{224DB0E2-C90B-4D3E-8391-8EB1753D873F}" type="presOf" srcId="{EA578728-EB87-469C-A051-532543059C78}" destId="{941FEA72-353D-49D2-AC13-FAB58961ACFB}" srcOrd="0" destOrd="0" presId="urn:microsoft.com/office/officeart/2018/2/layout/IconLabelList"/>
    <dgm:cxn modelId="{66C2BF3D-E34A-40BD-B8A9-56BE95FA95D1}" type="presParOf" srcId="{941FEA72-353D-49D2-AC13-FAB58961ACFB}" destId="{511F4394-7D6B-4528-83D4-B192E0A22EEA}" srcOrd="0" destOrd="0" presId="urn:microsoft.com/office/officeart/2018/2/layout/IconLabelList"/>
    <dgm:cxn modelId="{F64C7A89-0142-4424-80AE-B8BF556102B7}" type="presParOf" srcId="{511F4394-7D6B-4528-83D4-B192E0A22EEA}" destId="{41F2D917-D379-4D2F-A88C-96CE8F60A7FD}" srcOrd="0" destOrd="0" presId="urn:microsoft.com/office/officeart/2018/2/layout/IconLabelList"/>
    <dgm:cxn modelId="{6C0788A6-5180-4582-8A4B-277336EBF1A6}" type="presParOf" srcId="{511F4394-7D6B-4528-83D4-B192E0A22EEA}" destId="{1111FCF9-21A6-4C14-9C64-27483EF2F94E}" srcOrd="1" destOrd="0" presId="urn:microsoft.com/office/officeart/2018/2/layout/IconLabelList"/>
    <dgm:cxn modelId="{4989B210-9EDE-4471-865A-B7B1912E6E9F}" type="presParOf" srcId="{511F4394-7D6B-4528-83D4-B192E0A22EEA}" destId="{77038B65-6F59-4E34-9C52-5C8A02C52E2F}" srcOrd="2" destOrd="0" presId="urn:microsoft.com/office/officeart/2018/2/layout/IconLabelList"/>
    <dgm:cxn modelId="{D955DE3F-0F3D-4B58-8EB9-692559A3163C}" type="presParOf" srcId="{941FEA72-353D-49D2-AC13-FAB58961ACFB}" destId="{A176A6F4-5BE1-4C5F-A459-40795585B530}" srcOrd="1" destOrd="0" presId="urn:microsoft.com/office/officeart/2018/2/layout/IconLabelList"/>
    <dgm:cxn modelId="{E29C5E4A-B533-4D7F-8D10-505F4B552459}" type="presParOf" srcId="{941FEA72-353D-49D2-AC13-FAB58961ACFB}" destId="{F3740789-79E0-4372-B63D-EEE27B01FB56}" srcOrd="2" destOrd="0" presId="urn:microsoft.com/office/officeart/2018/2/layout/IconLabelList"/>
    <dgm:cxn modelId="{B1C5DD96-01C8-401B-9575-62C430F1AD6F}" type="presParOf" srcId="{F3740789-79E0-4372-B63D-EEE27B01FB56}" destId="{B89CC471-CDC1-435F-B3F7-0A93161036DD}" srcOrd="0" destOrd="0" presId="urn:microsoft.com/office/officeart/2018/2/layout/IconLabelList"/>
    <dgm:cxn modelId="{21417B66-97BF-4920-911E-031E73A591E9}" type="presParOf" srcId="{F3740789-79E0-4372-B63D-EEE27B01FB56}" destId="{8CE1A2C7-510F-4BB4-99F8-7A50AE4A3C6A}" srcOrd="1" destOrd="0" presId="urn:microsoft.com/office/officeart/2018/2/layout/IconLabelList"/>
    <dgm:cxn modelId="{11828DA4-4AAF-4A04-8D53-4BCE2895D193}" type="presParOf" srcId="{F3740789-79E0-4372-B63D-EEE27B01FB56}" destId="{646951C8-9376-4FA3-AB24-E752377E07A7}" srcOrd="2" destOrd="0" presId="urn:microsoft.com/office/officeart/2018/2/layout/IconLabelList"/>
    <dgm:cxn modelId="{05F9D96E-8D7E-4B10-A1CC-FDAF985EC0A8}" type="presParOf" srcId="{941FEA72-353D-49D2-AC13-FAB58961ACFB}" destId="{4C8DEE7F-8812-48B9-8AB0-D350B99A7037}" srcOrd="3" destOrd="0" presId="urn:microsoft.com/office/officeart/2018/2/layout/IconLabelList"/>
    <dgm:cxn modelId="{F4499CD0-CAD2-44E6-8469-4D85C886F38A}" type="presParOf" srcId="{941FEA72-353D-49D2-AC13-FAB58961ACFB}" destId="{91666364-3262-459A-BE92-27948F64AC99}" srcOrd="4" destOrd="0" presId="urn:microsoft.com/office/officeart/2018/2/layout/IconLabelList"/>
    <dgm:cxn modelId="{71987400-86EF-4392-A72B-47C30E7DDD85}" type="presParOf" srcId="{91666364-3262-459A-BE92-27948F64AC99}" destId="{5F0737A9-6F3E-4427-A58A-EC46134BD23F}" srcOrd="0" destOrd="0" presId="urn:microsoft.com/office/officeart/2018/2/layout/IconLabelList"/>
    <dgm:cxn modelId="{3383ED5E-9151-4C81-8BB3-45A6EA2078B4}" type="presParOf" srcId="{91666364-3262-459A-BE92-27948F64AC99}" destId="{689640AE-63D5-4437-8720-6F31E99596DA}" srcOrd="1" destOrd="0" presId="urn:microsoft.com/office/officeart/2018/2/layout/IconLabelList"/>
    <dgm:cxn modelId="{DBD967EE-9208-4163-97B8-EBA59B740596}" type="presParOf" srcId="{91666364-3262-459A-BE92-27948F64AC99}" destId="{F3F627E4-D8C6-4BA6-9E21-9E2603460D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A5ABC-8A21-C240-B2BE-9D12EA6B17CE}">
      <dsp:nvSpPr>
        <dsp:cNvPr id="0" name=""/>
        <dsp:cNvSpPr/>
      </dsp:nvSpPr>
      <dsp:spPr>
        <a:xfrm>
          <a:off x="2015490" y="1637"/>
          <a:ext cx="8061960" cy="8480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4" tIns="215401" rIns="156424" bIns="2154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Deploy non-Terraform products</a:t>
          </a:r>
        </a:p>
      </dsp:txBody>
      <dsp:txXfrm>
        <a:off x="2015490" y="1637"/>
        <a:ext cx="8061960" cy="848035"/>
      </dsp:txXfrm>
    </dsp:sp>
    <dsp:sp modelId="{E4338950-4798-6644-93EE-5C000F6AB58A}">
      <dsp:nvSpPr>
        <dsp:cNvPr id="0" name=""/>
        <dsp:cNvSpPr/>
      </dsp:nvSpPr>
      <dsp:spPr>
        <a:xfrm>
          <a:off x="0" y="1637"/>
          <a:ext cx="2015490" cy="848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3" tIns="83767" rIns="106653" bIns="8376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0" y="1637"/>
        <a:ext cx="2015490" cy="848035"/>
      </dsp:txXfrm>
    </dsp:sp>
    <dsp:sp modelId="{C18CB797-EFC7-584B-8706-528FF673B2D4}">
      <dsp:nvSpPr>
        <dsp:cNvPr id="0" name=""/>
        <dsp:cNvSpPr/>
      </dsp:nvSpPr>
      <dsp:spPr>
        <a:xfrm>
          <a:off x="2015490" y="900554"/>
          <a:ext cx="8061960" cy="84803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4" tIns="215401" rIns="156424" bIns="2154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BDD test on Connected environments</a:t>
          </a:r>
        </a:p>
      </dsp:txBody>
      <dsp:txXfrm>
        <a:off x="2015490" y="900554"/>
        <a:ext cx="8061960" cy="848035"/>
      </dsp:txXfrm>
    </dsp:sp>
    <dsp:sp modelId="{537F285E-DFE4-7848-B694-4E78175D7497}">
      <dsp:nvSpPr>
        <dsp:cNvPr id="0" name=""/>
        <dsp:cNvSpPr/>
      </dsp:nvSpPr>
      <dsp:spPr>
        <a:xfrm>
          <a:off x="0" y="900554"/>
          <a:ext cx="2015490" cy="8480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3" tIns="83767" rIns="106653" bIns="8376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</a:t>
          </a:r>
        </a:p>
      </dsp:txBody>
      <dsp:txXfrm>
        <a:off x="0" y="900554"/>
        <a:ext cx="2015490" cy="848035"/>
      </dsp:txXfrm>
    </dsp:sp>
    <dsp:sp modelId="{66AF118C-31E4-FF46-8FF0-24C2B4903C6C}">
      <dsp:nvSpPr>
        <dsp:cNvPr id="0" name=""/>
        <dsp:cNvSpPr/>
      </dsp:nvSpPr>
      <dsp:spPr>
        <a:xfrm>
          <a:off x="2015490" y="1799472"/>
          <a:ext cx="8061960" cy="84803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4" tIns="215401" rIns="156424" bIns="2154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 Data fusion Pipeline into RTL environment</a:t>
          </a:r>
        </a:p>
      </dsp:txBody>
      <dsp:txXfrm>
        <a:off x="2015490" y="1799472"/>
        <a:ext cx="8061960" cy="848035"/>
      </dsp:txXfrm>
    </dsp:sp>
    <dsp:sp modelId="{85AB483F-C47A-6445-BC12-5C2AABED7F85}">
      <dsp:nvSpPr>
        <dsp:cNvPr id="0" name=""/>
        <dsp:cNvSpPr/>
      </dsp:nvSpPr>
      <dsp:spPr>
        <a:xfrm>
          <a:off x="0" y="1799472"/>
          <a:ext cx="2015490" cy="8480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3" tIns="83767" rIns="106653" bIns="8376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Import</a:t>
          </a:r>
        </a:p>
      </dsp:txBody>
      <dsp:txXfrm>
        <a:off x="0" y="1799472"/>
        <a:ext cx="2015490" cy="848035"/>
      </dsp:txXfrm>
    </dsp:sp>
    <dsp:sp modelId="{427D31A8-CD46-3D4C-A6D2-C6721B022488}">
      <dsp:nvSpPr>
        <dsp:cNvPr id="0" name=""/>
        <dsp:cNvSpPr/>
      </dsp:nvSpPr>
      <dsp:spPr>
        <a:xfrm>
          <a:off x="2015490" y="2698389"/>
          <a:ext cx="8061960" cy="8480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24" tIns="215401" rIns="156424" bIns="21540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Upload DAG to bucket for Cloud composer</a:t>
          </a:r>
        </a:p>
      </dsp:txBody>
      <dsp:txXfrm>
        <a:off x="2015490" y="2698389"/>
        <a:ext cx="8061960" cy="848035"/>
      </dsp:txXfrm>
    </dsp:sp>
    <dsp:sp modelId="{1A26AA9B-8B11-1F46-897C-00500ADDE227}">
      <dsp:nvSpPr>
        <dsp:cNvPr id="0" name=""/>
        <dsp:cNvSpPr/>
      </dsp:nvSpPr>
      <dsp:spPr>
        <a:xfrm>
          <a:off x="0" y="2698389"/>
          <a:ext cx="2015490" cy="8480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53" tIns="83767" rIns="106653" bIns="8376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Upload</a:t>
          </a:r>
        </a:p>
      </dsp:txBody>
      <dsp:txXfrm>
        <a:off x="0" y="2698389"/>
        <a:ext cx="2015490" cy="8480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5F800-2922-AF4C-A80F-E59CA1EAA619}">
      <dsp:nvSpPr>
        <dsp:cNvPr id="0" name=""/>
        <dsp:cNvSpPr/>
      </dsp:nvSpPr>
      <dsp:spPr>
        <a:xfrm>
          <a:off x="0" y="565850"/>
          <a:ext cx="6449246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Harness generates an OIDC token (JWT).</a:t>
          </a:r>
          <a:endParaRPr lang="en-US" sz="2600" kern="1200"/>
        </a:p>
      </dsp:txBody>
      <dsp:txXfrm>
        <a:off x="50420" y="616270"/>
        <a:ext cx="6348406" cy="932014"/>
      </dsp:txXfrm>
    </dsp:sp>
    <dsp:sp modelId="{845D98D6-F4EB-F546-8CD7-1AE934917F5B}">
      <dsp:nvSpPr>
        <dsp:cNvPr id="0" name=""/>
        <dsp:cNvSpPr/>
      </dsp:nvSpPr>
      <dsp:spPr>
        <a:xfrm>
          <a:off x="0" y="1673584"/>
          <a:ext cx="6449246" cy="1032854"/>
        </a:xfrm>
        <a:prstGeom prst="roundRect">
          <a:avLst/>
        </a:prstGeom>
        <a:solidFill>
          <a:schemeClr val="accent2">
            <a:hueOff val="411409"/>
            <a:satOff val="2615"/>
            <a:lumOff val="-67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JWT sent to GCP STS; validated against Workload Identity Pool Provider.</a:t>
          </a:r>
          <a:endParaRPr lang="en-US" sz="2600" kern="1200"/>
        </a:p>
      </dsp:txBody>
      <dsp:txXfrm>
        <a:off x="50420" y="1724004"/>
        <a:ext cx="6348406" cy="932014"/>
      </dsp:txXfrm>
    </dsp:sp>
    <dsp:sp modelId="{EEECF343-291F-6B4D-A5B6-AD6D4BF2FD1E}">
      <dsp:nvSpPr>
        <dsp:cNvPr id="0" name=""/>
        <dsp:cNvSpPr/>
      </dsp:nvSpPr>
      <dsp:spPr>
        <a:xfrm>
          <a:off x="0" y="2781319"/>
          <a:ext cx="6449246" cy="1032854"/>
        </a:xfrm>
        <a:prstGeom prst="roundRect">
          <a:avLst/>
        </a:prstGeom>
        <a:solidFill>
          <a:schemeClr val="accent2">
            <a:hueOff val="822818"/>
            <a:satOff val="5230"/>
            <a:lumOff val="-134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STS issues a short-lived OAuth 2.0 Access Token.</a:t>
          </a:r>
          <a:endParaRPr lang="en-US" sz="2600" kern="1200"/>
        </a:p>
      </dsp:txBody>
      <dsp:txXfrm>
        <a:off x="50420" y="2831739"/>
        <a:ext cx="6348406" cy="932014"/>
      </dsp:txXfrm>
    </dsp:sp>
    <dsp:sp modelId="{8810F532-A8D9-8447-97B2-3138709A0F98}">
      <dsp:nvSpPr>
        <dsp:cNvPr id="0" name=""/>
        <dsp:cNvSpPr/>
      </dsp:nvSpPr>
      <dsp:spPr>
        <a:xfrm>
          <a:off x="0" y="3889053"/>
          <a:ext cx="6449246" cy="1032854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i="0" kern="1200"/>
            <a:t>Access Token used to interact with GCP services like Vertex AI, GCS, DataFusion.</a:t>
          </a:r>
          <a:endParaRPr lang="en-US" sz="2600" kern="1200"/>
        </a:p>
      </dsp:txBody>
      <dsp:txXfrm>
        <a:off x="50420" y="3939473"/>
        <a:ext cx="6348406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D3335-FBD3-49E5-A348-D9751806F8A8}">
      <dsp:nvSpPr>
        <dsp:cNvPr id="0" name=""/>
        <dsp:cNvSpPr/>
      </dsp:nvSpPr>
      <dsp:spPr>
        <a:xfrm>
          <a:off x="0" y="927461"/>
          <a:ext cx="6151830" cy="1712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EA41B-1E4C-4059-9B01-1141E5EE87E0}">
      <dsp:nvSpPr>
        <dsp:cNvPr id="0" name=""/>
        <dsp:cNvSpPr/>
      </dsp:nvSpPr>
      <dsp:spPr>
        <a:xfrm>
          <a:off x="517951" y="1312715"/>
          <a:ext cx="941730" cy="941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DD719-B37A-4B23-A16A-3FC5F63CA2EB}">
      <dsp:nvSpPr>
        <dsp:cNvPr id="0" name=""/>
        <dsp:cNvSpPr/>
      </dsp:nvSpPr>
      <dsp:spPr>
        <a:xfrm>
          <a:off x="1977634" y="927461"/>
          <a:ext cx="4174196" cy="171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2" tIns="181212" rIns="181212" bIns="18121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Traditional authentication methods involve long-lived keys.</a:t>
          </a:r>
          <a:endParaRPr lang="en-US" sz="2400" kern="1200"/>
        </a:p>
      </dsp:txBody>
      <dsp:txXfrm>
        <a:off x="1977634" y="927461"/>
        <a:ext cx="4174196" cy="1712237"/>
      </dsp:txXfrm>
    </dsp:sp>
    <dsp:sp modelId="{61B06B87-B9D7-4E6D-9E38-839C6AEFB277}">
      <dsp:nvSpPr>
        <dsp:cNvPr id="0" name=""/>
        <dsp:cNvSpPr/>
      </dsp:nvSpPr>
      <dsp:spPr>
        <a:xfrm>
          <a:off x="0" y="3067758"/>
          <a:ext cx="6151830" cy="17122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1B7BE-927B-41F7-8259-F63D9491A03B}">
      <dsp:nvSpPr>
        <dsp:cNvPr id="0" name=""/>
        <dsp:cNvSpPr/>
      </dsp:nvSpPr>
      <dsp:spPr>
        <a:xfrm>
          <a:off x="517951" y="3453012"/>
          <a:ext cx="941730" cy="941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44BBF-599A-4546-A923-B532D8784005}">
      <dsp:nvSpPr>
        <dsp:cNvPr id="0" name=""/>
        <dsp:cNvSpPr/>
      </dsp:nvSpPr>
      <dsp:spPr>
        <a:xfrm>
          <a:off x="1977634" y="3067758"/>
          <a:ext cx="4174196" cy="1712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212" tIns="181212" rIns="181212" bIns="18121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Key issues: Risk of leakage, management difficulties, security vulnerabilities.</a:t>
          </a:r>
          <a:endParaRPr lang="en-US" sz="2400" kern="1200" dirty="0"/>
        </a:p>
      </dsp:txBody>
      <dsp:txXfrm>
        <a:off x="1977634" y="3067758"/>
        <a:ext cx="4174196" cy="1712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E7046-B771-8B4E-A510-2891A13DDE22}">
      <dsp:nvSpPr>
        <dsp:cNvPr id="0" name=""/>
        <dsp:cNvSpPr/>
      </dsp:nvSpPr>
      <dsp:spPr>
        <a:xfrm>
          <a:off x="1116" y="758236"/>
          <a:ext cx="4063177" cy="2031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/>
            <a:t>Secure authentication for external workloads without static credentials.</a:t>
          </a:r>
          <a:endParaRPr lang="en-US" sz="2800" kern="1200"/>
        </a:p>
      </dsp:txBody>
      <dsp:txXfrm>
        <a:off x="60619" y="817739"/>
        <a:ext cx="3944171" cy="1912582"/>
      </dsp:txXfrm>
    </dsp:sp>
    <dsp:sp modelId="{696E9CB2-0A71-6549-ADAC-2CB9301C1988}">
      <dsp:nvSpPr>
        <dsp:cNvPr id="0" name=""/>
        <dsp:cNvSpPr/>
      </dsp:nvSpPr>
      <dsp:spPr>
        <a:xfrm>
          <a:off x="5080087" y="758236"/>
          <a:ext cx="4063177" cy="2031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/>
            <a:t>Seamless integration with various identity providers (</a:t>
          </a:r>
          <a:r>
            <a:rPr lang="en-GB" sz="2800" b="0" i="0" kern="1200" dirty="0" err="1"/>
            <a:t>GCP,Harness</a:t>
          </a:r>
          <a:r>
            <a:rPr lang="en-GB" sz="2800" b="0" i="0" kern="1200" dirty="0"/>
            <a:t> GitHub, etc.).</a:t>
          </a:r>
          <a:endParaRPr lang="en-US" sz="2800" kern="1200" dirty="0"/>
        </a:p>
      </dsp:txBody>
      <dsp:txXfrm>
        <a:off x="5139590" y="817739"/>
        <a:ext cx="3944171" cy="1912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D3A75-AE7F-44D6-B911-D8FECFD6D5EF}">
      <dsp:nvSpPr>
        <dsp:cNvPr id="0" name=""/>
        <dsp:cNvSpPr/>
      </dsp:nvSpPr>
      <dsp:spPr>
        <a:xfrm>
          <a:off x="1926131" y="19031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07E25-4572-4BDE-BD3F-1234E3772CDF}">
      <dsp:nvSpPr>
        <dsp:cNvPr id="0" name=""/>
        <dsp:cNvSpPr/>
      </dsp:nvSpPr>
      <dsp:spPr>
        <a:xfrm>
          <a:off x="2379506" y="472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DDA32-6476-4ACE-8A98-3ACCC6159C57}">
      <dsp:nvSpPr>
        <dsp:cNvPr id="0" name=""/>
        <dsp:cNvSpPr/>
      </dsp:nvSpPr>
      <dsp:spPr>
        <a:xfrm>
          <a:off x="1246068" y="2809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OpenID Connect (OIDC) is an identity authentication protocol.</a:t>
          </a:r>
          <a:endParaRPr lang="en-US" sz="1700" kern="1200"/>
        </a:p>
      </dsp:txBody>
      <dsp:txXfrm>
        <a:off x="1246068" y="2809031"/>
        <a:ext cx="3487500" cy="720000"/>
      </dsp:txXfrm>
    </dsp:sp>
    <dsp:sp modelId="{6BED2997-5262-4788-BB1E-FF1B5017E100}">
      <dsp:nvSpPr>
        <dsp:cNvPr id="0" name=""/>
        <dsp:cNvSpPr/>
      </dsp:nvSpPr>
      <dsp:spPr>
        <a:xfrm>
          <a:off x="6023943" y="19031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799D7-D20C-4F27-9921-E3CC56EB0319}">
      <dsp:nvSpPr>
        <dsp:cNvPr id="0" name=""/>
        <dsp:cNvSpPr/>
      </dsp:nvSpPr>
      <dsp:spPr>
        <a:xfrm>
          <a:off x="6477318" y="472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5D86C-713C-4966-9321-DB664C367364}">
      <dsp:nvSpPr>
        <dsp:cNvPr id="0" name=""/>
        <dsp:cNvSpPr/>
      </dsp:nvSpPr>
      <dsp:spPr>
        <a:xfrm>
          <a:off x="5343881" y="2809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Built on OAuth 2.0, issues JWTs (identity tokens) for verification.</a:t>
          </a:r>
          <a:endParaRPr lang="en-US" sz="1700" kern="1200"/>
        </a:p>
      </dsp:txBody>
      <dsp:txXfrm>
        <a:off x="5343881" y="2809031"/>
        <a:ext cx="348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77C57-70D8-47CE-86B7-1408E773B338}">
      <dsp:nvSpPr>
        <dsp:cNvPr id="0" name=""/>
        <dsp:cNvSpPr/>
      </dsp:nvSpPr>
      <dsp:spPr>
        <a:xfrm>
          <a:off x="0" y="429313"/>
          <a:ext cx="4213359" cy="7925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DAFB2-F235-4C30-B2CE-1C4F18E20D9B}">
      <dsp:nvSpPr>
        <dsp:cNvPr id="0" name=""/>
        <dsp:cNvSpPr/>
      </dsp:nvSpPr>
      <dsp:spPr>
        <a:xfrm>
          <a:off x="239755" y="607643"/>
          <a:ext cx="435918" cy="435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D5E6E-8277-42F7-A273-8E4E2F6BD2BA}">
      <dsp:nvSpPr>
        <dsp:cNvPr id="0" name=""/>
        <dsp:cNvSpPr/>
      </dsp:nvSpPr>
      <dsp:spPr>
        <a:xfrm>
          <a:off x="915428" y="429313"/>
          <a:ext cx="3297930" cy="79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81" tIns="83881" rIns="83881" bIns="8388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/>
            <a:t>External workloads request an OIDC token (JWT) from their Identity Provider (IdP).</a:t>
          </a:r>
          <a:endParaRPr lang="en-US" sz="1500" kern="1200"/>
        </a:p>
      </dsp:txBody>
      <dsp:txXfrm>
        <a:off x="915428" y="429313"/>
        <a:ext cx="3297930" cy="792578"/>
      </dsp:txXfrm>
    </dsp:sp>
    <dsp:sp modelId="{A773F6B1-FF21-4E56-99FA-2CF062408F10}">
      <dsp:nvSpPr>
        <dsp:cNvPr id="0" name=""/>
        <dsp:cNvSpPr/>
      </dsp:nvSpPr>
      <dsp:spPr>
        <a:xfrm>
          <a:off x="0" y="1420037"/>
          <a:ext cx="4213359" cy="7925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9DD72-E251-4A4C-922E-F0DA85F7F3E0}">
      <dsp:nvSpPr>
        <dsp:cNvPr id="0" name=""/>
        <dsp:cNvSpPr/>
      </dsp:nvSpPr>
      <dsp:spPr>
        <a:xfrm>
          <a:off x="239755" y="1598367"/>
          <a:ext cx="435918" cy="435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B969-6B18-4B72-A98F-A2A088148734}">
      <dsp:nvSpPr>
        <dsp:cNvPr id="0" name=""/>
        <dsp:cNvSpPr/>
      </dsp:nvSpPr>
      <dsp:spPr>
        <a:xfrm>
          <a:off x="915428" y="1420037"/>
          <a:ext cx="3297930" cy="79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81" tIns="83881" rIns="83881" bIns="8388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JWT is sent to GCP’s Security Token Service (STS) for verification.</a:t>
          </a:r>
          <a:endParaRPr lang="en-US" sz="1500" kern="1200" dirty="0"/>
        </a:p>
      </dsp:txBody>
      <dsp:txXfrm>
        <a:off x="915428" y="1420037"/>
        <a:ext cx="3297930" cy="792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35B8-AD59-446B-979B-E5B99C420829}">
      <dsp:nvSpPr>
        <dsp:cNvPr id="0" name=""/>
        <dsp:cNvSpPr/>
      </dsp:nvSpPr>
      <dsp:spPr>
        <a:xfrm>
          <a:off x="1926131" y="19031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31EDB-D119-4C07-8FDD-7B3585D3412C}">
      <dsp:nvSpPr>
        <dsp:cNvPr id="0" name=""/>
        <dsp:cNvSpPr/>
      </dsp:nvSpPr>
      <dsp:spPr>
        <a:xfrm>
          <a:off x="2379506" y="472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BF229-A845-40D5-BED2-7F8943528CAE}">
      <dsp:nvSpPr>
        <dsp:cNvPr id="0" name=""/>
        <dsp:cNvSpPr/>
      </dsp:nvSpPr>
      <dsp:spPr>
        <a:xfrm>
          <a:off x="1246068" y="2809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i="0" kern="1200"/>
            <a:t>Workload Identity Pool:</a:t>
          </a:r>
          <a:r>
            <a:rPr lang="en-GB" sz="1200" b="0" i="0" kern="1200"/>
            <a:t> Logical grouping of external identities (e.g., Dev, Staging, Production).</a:t>
          </a:r>
          <a:endParaRPr lang="en-US" sz="1200" kern="1200"/>
        </a:p>
      </dsp:txBody>
      <dsp:txXfrm>
        <a:off x="1246068" y="2809031"/>
        <a:ext cx="3487500" cy="720000"/>
      </dsp:txXfrm>
    </dsp:sp>
    <dsp:sp modelId="{E3E1D642-574D-4A36-84CE-C7089857613A}">
      <dsp:nvSpPr>
        <dsp:cNvPr id="0" name=""/>
        <dsp:cNvSpPr/>
      </dsp:nvSpPr>
      <dsp:spPr>
        <a:xfrm>
          <a:off x="6023943" y="19031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A057F-2A03-4D76-81E0-1D7424C05778}">
      <dsp:nvSpPr>
        <dsp:cNvPr id="0" name=""/>
        <dsp:cNvSpPr/>
      </dsp:nvSpPr>
      <dsp:spPr>
        <a:xfrm>
          <a:off x="6477318" y="472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7064A-6E28-4CE8-BD94-4DF6306272BC}">
      <dsp:nvSpPr>
        <dsp:cNvPr id="0" name=""/>
        <dsp:cNvSpPr/>
      </dsp:nvSpPr>
      <dsp:spPr>
        <a:xfrm>
          <a:off x="5343881" y="2809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i="0" kern="1200"/>
            <a:t>Workload Identity Pool Provider:</a:t>
          </a:r>
          <a:r>
            <a:rPr lang="en-GB" sz="1200" b="0" i="0" kern="1200"/>
            <a:t> Connects GCP with external IdPs, validates identity claims.</a:t>
          </a:r>
          <a:endParaRPr lang="en-US" sz="1200" kern="1200"/>
        </a:p>
      </dsp:txBody>
      <dsp:txXfrm>
        <a:off x="5343881" y="2809031"/>
        <a:ext cx="348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43AF-74BE-4D88-8965-31425FA39605}">
      <dsp:nvSpPr>
        <dsp:cNvPr id="0" name=""/>
        <dsp:cNvSpPr/>
      </dsp:nvSpPr>
      <dsp:spPr>
        <a:xfrm>
          <a:off x="0" y="891760"/>
          <a:ext cx="6449246" cy="1646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4805F-37A8-416F-9B22-BE6745D94846}">
      <dsp:nvSpPr>
        <dsp:cNvPr id="0" name=""/>
        <dsp:cNvSpPr/>
      </dsp:nvSpPr>
      <dsp:spPr>
        <a:xfrm>
          <a:off x="498014" y="1262184"/>
          <a:ext cx="905480" cy="905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5A618-7280-40F4-B2DC-37BB16B9FCD4}">
      <dsp:nvSpPr>
        <dsp:cNvPr id="0" name=""/>
        <dsp:cNvSpPr/>
      </dsp:nvSpPr>
      <dsp:spPr>
        <a:xfrm>
          <a:off x="1901508" y="891760"/>
          <a:ext cx="4547737" cy="164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36" tIns="174236" rIns="174236" bIns="1742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GCP exchanges the verified JWT for a short-lived OAuth 2.0 access token.</a:t>
          </a:r>
          <a:endParaRPr lang="en-US" sz="2500" kern="1200"/>
        </a:p>
      </dsp:txBody>
      <dsp:txXfrm>
        <a:off x="1901508" y="891760"/>
        <a:ext cx="4547737" cy="1646327"/>
      </dsp:txXfrm>
    </dsp:sp>
    <dsp:sp modelId="{7CCC29D9-8BC9-44CA-A6A5-21680134D568}">
      <dsp:nvSpPr>
        <dsp:cNvPr id="0" name=""/>
        <dsp:cNvSpPr/>
      </dsp:nvSpPr>
      <dsp:spPr>
        <a:xfrm>
          <a:off x="0" y="2949669"/>
          <a:ext cx="6449246" cy="16463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141E6-EFF9-4277-B6D8-E64F46682603}">
      <dsp:nvSpPr>
        <dsp:cNvPr id="0" name=""/>
        <dsp:cNvSpPr/>
      </dsp:nvSpPr>
      <dsp:spPr>
        <a:xfrm>
          <a:off x="498014" y="3320093"/>
          <a:ext cx="905480" cy="905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5E2C8-0932-405E-BBD8-E22B1C2BA682}">
      <dsp:nvSpPr>
        <dsp:cNvPr id="0" name=""/>
        <dsp:cNvSpPr/>
      </dsp:nvSpPr>
      <dsp:spPr>
        <a:xfrm>
          <a:off x="1901508" y="2949669"/>
          <a:ext cx="4547737" cy="1646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236" tIns="174236" rIns="174236" bIns="1742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Token is used to access GCP services securely.</a:t>
          </a:r>
          <a:endParaRPr lang="en-US" sz="2500" kern="1200"/>
        </a:p>
      </dsp:txBody>
      <dsp:txXfrm>
        <a:off x="1901508" y="2949669"/>
        <a:ext cx="4547737" cy="16463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29809-A1CF-4B0B-BEC4-D9A68A945896}">
      <dsp:nvSpPr>
        <dsp:cNvPr id="0" name=""/>
        <dsp:cNvSpPr/>
      </dsp:nvSpPr>
      <dsp:spPr>
        <a:xfrm>
          <a:off x="626475" y="2215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D26DB-CE09-4746-B3F1-6CAD78F3B322}">
      <dsp:nvSpPr>
        <dsp:cNvPr id="0" name=""/>
        <dsp:cNvSpPr/>
      </dsp:nvSpPr>
      <dsp:spPr>
        <a:xfrm>
          <a:off x="1014037" y="60909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D46C6-D90B-43A2-B8E9-8CC3B6725D27}">
      <dsp:nvSpPr>
        <dsp:cNvPr id="0" name=""/>
        <dsp:cNvSpPr/>
      </dsp:nvSpPr>
      <dsp:spPr>
        <a:xfrm>
          <a:off x="45131" y="260653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Eliminates static credentials and leakage risks.</a:t>
          </a:r>
          <a:endParaRPr lang="en-US" sz="1700" kern="1200"/>
        </a:p>
      </dsp:txBody>
      <dsp:txXfrm>
        <a:off x="45131" y="2606531"/>
        <a:ext cx="2981250" cy="720000"/>
      </dsp:txXfrm>
    </dsp:sp>
    <dsp:sp modelId="{7E44EEB0-561D-419A-902C-F127E4842C47}">
      <dsp:nvSpPr>
        <dsp:cNvPr id="0" name=""/>
        <dsp:cNvSpPr/>
      </dsp:nvSpPr>
      <dsp:spPr>
        <a:xfrm>
          <a:off x="4129443" y="2215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AE344-74C4-4554-97A1-A880D2B3BB37}">
      <dsp:nvSpPr>
        <dsp:cNvPr id="0" name=""/>
        <dsp:cNvSpPr/>
      </dsp:nvSpPr>
      <dsp:spPr>
        <a:xfrm>
          <a:off x="4517006" y="60909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E096-A962-42B6-847C-5B6910E6B5AD}">
      <dsp:nvSpPr>
        <dsp:cNvPr id="0" name=""/>
        <dsp:cNvSpPr/>
      </dsp:nvSpPr>
      <dsp:spPr>
        <a:xfrm>
          <a:off x="3548100" y="260653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Automatic token rotation for enhanced security.</a:t>
          </a:r>
          <a:endParaRPr lang="en-US" sz="1700" kern="1200"/>
        </a:p>
      </dsp:txBody>
      <dsp:txXfrm>
        <a:off x="3548100" y="2606531"/>
        <a:ext cx="2981250" cy="720000"/>
      </dsp:txXfrm>
    </dsp:sp>
    <dsp:sp modelId="{847CFFE2-B121-48AD-BF3A-A8C965FD1F0D}">
      <dsp:nvSpPr>
        <dsp:cNvPr id="0" name=""/>
        <dsp:cNvSpPr/>
      </dsp:nvSpPr>
      <dsp:spPr>
        <a:xfrm>
          <a:off x="7632412" y="221531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6F777-D308-4D24-BD65-0354C9BEF865}">
      <dsp:nvSpPr>
        <dsp:cNvPr id="0" name=""/>
        <dsp:cNvSpPr/>
      </dsp:nvSpPr>
      <dsp:spPr>
        <a:xfrm>
          <a:off x="8019975" y="609093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0A96-F97D-4C83-84CC-113D9B4A058F}">
      <dsp:nvSpPr>
        <dsp:cNvPr id="0" name=""/>
        <dsp:cNvSpPr/>
      </dsp:nvSpPr>
      <dsp:spPr>
        <a:xfrm>
          <a:off x="7051068" y="2606531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Seamless IAM integration across multiple IdPs.</a:t>
          </a:r>
          <a:endParaRPr lang="en-US" sz="1700" kern="1200"/>
        </a:p>
      </dsp:txBody>
      <dsp:txXfrm>
        <a:off x="7051068" y="2606531"/>
        <a:ext cx="2981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2D917-D379-4D2F-A88C-96CE8F60A7FD}">
      <dsp:nvSpPr>
        <dsp:cNvPr id="0" name=""/>
        <dsp:cNvSpPr/>
      </dsp:nvSpPr>
      <dsp:spPr>
        <a:xfrm>
          <a:off x="968733" y="922911"/>
          <a:ext cx="1457183" cy="1457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8B65-6F59-4E34-9C52-5C8A02C52E2F}">
      <dsp:nvSpPr>
        <dsp:cNvPr id="0" name=""/>
        <dsp:cNvSpPr/>
      </dsp:nvSpPr>
      <dsp:spPr>
        <a:xfrm>
          <a:off x="78232" y="2764352"/>
          <a:ext cx="32381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External workloads authenticate dynamically using OIDC.</a:t>
          </a:r>
          <a:endParaRPr lang="en-US" sz="1700" kern="1200"/>
        </a:p>
      </dsp:txBody>
      <dsp:txXfrm>
        <a:off x="78232" y="2764352"/>
        <a:ext cx="3238185" cy="720000"/>
      </dsp:txXfrm>
    </dsp:sp>
    <dsp:sp modelId="{B89CC471-CDC1-435F-B3F7-0A93161036DD}">
      <dsp:nvSpPr>
        <dsp:cNvPr id="0" name=""/>
        <dsp:cNvSpPr/>
      </dsp:nvSpPr>
      <dsp:spPr>
        <a:xfrm>
          <a:off x="4773600" y="922911"/>
          <a:ext cx="1457183" cy="1457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951C8-9376-4FA3-AB24-E752377E07A7}">
      <dsp:nvSpPr>
        <dsp:cNvPr id="0" name=""/>
        <dsp:cNvSpPr/>
      </dsp:nvSpPr>
      <dsp:spPr>
        <a:xfrm>
          <a:off x="3883099" y="2764352"/>
          <a:ext cx="32381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Secure access to GCP services without service account keys.</a:t>
          </a:r>
          <a:endParaRPr lang="en-US" sz="1700" kern="1200"/>
        </a:p>
      </dsp:txBody>
      <dsp:txXfrm>
        <a:off x="3883099" y="2764352"/>
        <a:ext cx="3238185" cy="720000"/>
      </dsp:txXfrm>
    </dsp:sp>
    <dsp:sp modelId="{5F0737A9-6F3E-4427-A58A-EC46134BD23F}">
      <dsp:nvSpPr>
        <dsp:cNvPr id="0" name=""/>
        <dsp:cNvSpPr/>
      </dsp:nvSpPr>
      <dsp:spPr>
        <a:xfrm>
          <a:off x="8578468" y="922911"/>
          <a:ext cx="1457183" cy="1457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627E4-D8C6-4BA6-9E21-9E2603460D98}">
      <dsp:nvSpPr>
        <dsp:cNvPr id="0" name=""/>
        <dsp:cNvSpPr/>
      </dsp:nvSpPr>
      <dsp:spPr>
        <a:xfrm>
          <a:off x="7687967" y="2764352"/>
          <a:ext cx="32381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/>
            <a:t>Call to Action:</a:t>
          </a:r>
          <a:r>
            <a:rPr lang="en-GB" sz="1700" b="0" i="0" kern="1200"/>
            <a:t> Offer a Terraform automation script for setup.</a:t>
          </a:r>
          <a:endParaRPr lang="en-US" sz="1700" kern="1200"/>
        </a:p>
      </dsp:txBody>
      <dsp:txXfrm>
        <a:off x="7687967" y="2764352"/>
        <a:ext cx="323818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70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876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05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1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94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2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4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2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7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63" r:id="rId6"/>
    <p:sldLayoutId id="2147483758" r:id="rId7"/>
    <p:sldLayoutId id="2147483759" r:id="rId8"/>
    <p:sldLayoutId id="2147483760" r:id="rId9"/>
    <p:sldLayoutId id="2147483762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AF0C0F8-0056-98FC-4C16-8B549B90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03195C-6FEC-E53C-580C-F4BE9BA29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OIDC With Harness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D5038-6203-3FD4-A2C6-26B3C8E7C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  <a:p>
            <a:pPr algn="ctr"/>
            <a:r>
              <a:rPr lang="en-US">
                <a:solidFill>
                  <a:srgbClr val="FFFFFF"/>
                </a:solidFill>
              </a:rPr>
              <a:t>Srinath 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28/03/2025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5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5F05B-807B-1FC7-34E1-9C644586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Volte"/>
              </a:rPr>
              <a:t>Benefits of Workload Identity Federation</a:t>
            </a:r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B7B61-3481-8594-5663-D1A540A24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571433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9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430DC-0916-01AD-D068-14AFB156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Volte"/>
              </a:rPr>
              <a:t>Final Outcome &amp; Automation</a:t>
            </a:r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3E863-C16A-84B4-0DB6-D740E8049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18561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02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FA367-4398-E77A-5212-972EA25B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GB" b="0" i="0">
                <a:effectLst/>
                <a:latin typeface="Volte"/>
              </a:rPr>
              <a:t>Example: Pipeline in Harness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FC5156-A768-AEE0-48B5-763530BE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760887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80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5C903E7B-2F16-824F-4244-3DB1B12D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B2FCA-9395-EE46-3711-30C26037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238" y="1145080"/>
            <a:ext cx="9090476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0">
                <a:solidFill>
                  <a:srgbClr val="FFFFFF"/>
                </a:solidFill>
                <a:effectLst/>
              </a:rPr>
              <a:t>Questions and Discussion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438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54C64-12BF-131A-6637-1878B727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6F3B5563-53C7-4E0A-A4B8-8E5645334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5AEE0831-46B4-4175-A401-3A45C1021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aphic 78">
              <a:extLst>
                <a:ext uri="{FF2B5EF4-FFF2-40B4-BE49-F238E27FC236}">
                  <a16:creationId xmlns:a16="http://schemas.microsoft.com/office/drawing/2014/main" id="{50567FC2-2663-468F-9E89-F892CE10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A883C52D-FF48-4648-A100-1071F9D2A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2108A8EE-E2B6-43BD-9450-5B9BA40D3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53E919D7-A706-457C-9587-462A51DBC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6EF58933-D82C-4F29-8757-AD3DD1AB9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3065244-A827-4634-CEBC-C8FF3413E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598934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419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9AA6B-FF27-E96B-1B2A-9F10ACA1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GB" b="0" i="0" dirty="0">
                <a:effectLst/>
                <a:latin typeface="Volte"/>
              </a:rPr>
              <a:t>General Problems with Service Account Keys</a:t>
            </a:r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4CA41427-82D1-A5F5-860B-0C4F88C0C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796382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2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86EC-7A32-5F31-97BD-E28CD673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35307"/>
            <a:ext cx="10915158" cy="1432559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Volte"/>
              </a:rPr>
              <a:t> Introducing Workload Identity Federation (WIF)</a:t>
            </a:r>
            <a:endParaRPr lang="en-US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262907E-3263-4F8C-8D5C-69E49155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223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5E9DBF64-4177-41D3-AA4D-C099F5F4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5546CA24-A5EF-409F-99A2-D0131AE90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79E62C40-0CA5-4755-86D8-03D076F84F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596152FA-4464-4219-802D-3ED79BA32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170D7D1A-E2C7-49B3-92C2-A96021793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CCDE866-922A-4BE9-A245-42CB249801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2597A8B-414A-4F6D-9710-2F1BE256E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06502" y="5652122"/>
            <a:ext cx="2685498" cy="120587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BA142B-E03A-4CCD-8C46-8BDDD96A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548459" y="5639171"/>
            <a:ext cx="886144" cy="635293"/>
            <a:chOff x="10948005" y="3379098"/>
            <a:chExt cx="868640" cy="62274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071096-5B07-42AC-9C76-6B3D847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6A8581-41D2-4ED9-94DE-6EE3A38B2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DA930EF0-907F-46F9-B728-0C189FCB4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F8E83A83-33D7-4E07-98AC-CA07C0F1E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A03248-3CE4-4D20-8293-BFDF226CD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C854C-6990-E644-A5A4-10472746A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369359"/>
              </p:ext>
            </p:extLst>
          </p:nvPr>
        </p:nvGraphicFramePr>
        <p:xfrm>
          <a:off x="525463" y="2522538"/>
          <a:ext cx="9144381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05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885D2-B0DD-2408-6FA7-08C55757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Volte"/>
              </a:rPr>
              <a:t>What is OIDC?</a:t>
            </a:r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17B128-1AA6-5A8F-4CE9-CF82035013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89839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EE1CC-966D-0334-266F-8618D06C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5" y="787068"/>
            <a:ext cx="4213359" cy="1890665"/>
          </a:xfrm>
        </p:spPr>
        <p:txBody>
          <a:bodyPr anchor="b">
            <a:normAutofit/>
          </a:bodyPr>
          <a:lstStyle/>
          <a:p>
            <a:r>
              <a:rPr lang="en-GB" b="0" i="0" dirty="0">
                <a:effectLst/>
                <a:latin typeface="Volte"/>
              </a:rPr>
              <a:t>OIDC in Workload Identity Federation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C84C4-FC61-B7C3-B5C3-DD488643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1" y="1369561"/>
            <a:ext cx="5112709" cy="4077384"/>
          </a:xfrm>
          <a:prstGeom prst="rect">
            <a:avLst/>
          </a:prstGeom>
        </p:spPr>
      </p:pic>
      <p:grpSp>
        <p:nvGrpSpPr>
          <p:cNvPr id="55" name="Graphic 78">
            <a:extLst>
              <a:ext uri="{FF2B5EF4-FFF2-40B4-BE49-F238E27FC236}">
                <a16:creationId xmlns:a16="http://schemas.microsoft.com/office/drawing/2014/main" id="{5E46079A-4648-465E-9D1A-479174C99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71728" y="3092185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6" name="Graphic 78">
              <a:extLst>
                <a:ext uri="{FF2B5EF4-FFF2-40B4-BE49-F238E27FC236}">
                  <a16:creationId xmlns:a16="http://schemas.microsoft.com/office/drawing/2014/main" id="{A3BA42E0-6D8E-44BF-AC6B-5FB25C200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91EF6403-FD18-4EC0-840F-8F70F3494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92B6AD13-0D11-4C0C-A362-E048C9732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61DDD1A9-F0A4-4900-9DEF-F6B383361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Graphic 78">
                <a:extLst>
                  <a:ext uri="{FF2B5EF4-FFF2-40B4-BE49-F238E27FC236}">
                    <a16:creationId xmlns:a16="http://schemas.microsoft.com/office/drawing/2014/main" id="{F26977AE-F962-40FD-945B-D1E106951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Graphic 78">
                <a:extLst>
                  <a:ext uri="{FF2B5EF4-FFF2-40B4-BE49-F238E27FC236}">
                    <a16:creationId xmlns:a16="http://schemas.microsoft.com/office/drawing/2014/main" id="{6078955A-1871-4463-B23D-8AD33984C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2F1D297-74F5-4948-9655-BC87A30A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637359"/>
            <a:ext cx="5486401" cy="1220641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6DB040-BB4B-446D-9172-7253A566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782" y="5182141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8AE7480-26E8-4D60-9ABF-DF801570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644645D-B360-4E3D-A96A-6D9CE4F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9C8E1E-3260-4E6A-83CA-933468316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Graphic 12">
              <a:extLst>
                <a:ext uri="{FF2B5EF4-FFF2-40B4-BE49-F238E27FC236}">
                  <a16:creationId xmlns:a16="http://schemas.microsoft.com/office/drawing/2014/main" id="{3A551C21-5423-4320-86B3-CA6956E7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6D1A9E3F-8323-45A6-B267-8EA6B1A0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F4049F71-8749-4860-8F6D-611D459A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9D62868-92E4-42DF-9CF9-A9190CC14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559732-1BC2-4B9C-C0A2-DAC9A956E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40599"/>
              </p:ext>
            </p:extLst>
          </p:nvPr>
        </p:nvGraphicFramePr>
        <p:xfrm>
          <a:off x="6389915" y="3429000"/>
          <a:ext cx="4213359" cy="2641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7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67D-9550-0667-4A2A-330F124B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Volte"/>
              </a:rPr>
              <a:t>Key Components of Workload Identity Federation</a:t>
            </a:r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F7E015EB-D90C-F843-88FC-D09D55F90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97565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91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0DF2F-188B-B07B-FCC6-FC1544A0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GB" b="0" i="0">
                <a:effectLst/>
                <a:latin typeface="Volte"/>
              </a:rPr>
              <a:t>Issuing Access Tokens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BC9072F-B863-6385-B3F6-4F816466A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377857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79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E3FDD-6310-4411-DF51-515DE83F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Volte"/>
              </a:rPr>
              <a:t>Importance of Attribute Mapping</a:t>
            </a:r>
            <a:endParaRPr lang="en-US" dirty="0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98B9-F111-BC57-38F2-085EB0D9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Volte"/>
              </a:rPr>
              <a:t>Defines how external IdP attributes map to GCP IAM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Volte"/>
              </a:rPr>
              <a:t>Example: google.subject=assertion.sub.</a:t>
            </a:r>
          </a:p>
          <a:p>
            <a:endParaRPr lang="en-US" dirty="0"/>
          </a:p>
        </p:txBody>
      </p:sp>
      <p:pic>
        <p:nvPicPr>
          <p:cNvPr id="40" name="Picture 39" descr="World map with flight paths">
            <a:extLst>
              <a:ext uri="{FF2B5EF4-FFF2-40B4-BE49-F238E27FC236}">
                <a16:creationId xmlns:a16="http://schemas.microsoft.com/office/drawing/2014/main" id="{19E43E3E-63FD-5568-C86F-DAD47B7B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12" r="25558" b="1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37188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359</Words>
  <Application>Microsoft Macintosh PowerPoint</Application>
  <PresentationFormat>Widescreen</PresentationFormat>
  <Paragraphs>48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Georgia Pro Semibold</vt:lpstr>
      <vt:lpstr>Volte</vt:lpstr>
      <vt:lpstr>RocaVTI</vt:lpstr>
      <vt:lpstr>OIDC With Harness</vt:lpstr>
      <vt:lpstr>Problem Statement</vt:lpstr>
      <vt:lpstr>General Problems with Service Account Keys</vt:lpstr>
      <vt:lpstr> Introducing Workload Identity Federation (WIF)</vt:lpstr>
      <vt:lpstr>What is OIDC?</vt:lpstr>
      <vt:lpstr>OIDC in Workload Identity Federation</vt:lpstr>
      <vt:lpstr>Key Components of Workload Identity Federation</vt:lpstr>
      <vt:lpstr>Issuing Access Tokens</vt:lpstr>
      <vt:lpstr>Importance of Attribute Mapping</vt:lpstr>
      <vt:lpstr>Benefits of Workload Identity Federation</vt:lpstr>
      <vt:lpstr>Final Outcome &amp; Automation</vt:lpstr>
      <vt:lpstr>Example: Pipeline in Harness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Srinivasan, Srinath Kavasery (DEVELOPMENT)</dc:creator>
  <cp:lastModifiedBy>Srinivasan, Srinath Kavasery (DEVELOPMENT)</cp:lastModifiedBy>
  <cp:revision>1</cp:revision>
  <dcterms:created xsi:type="dcterms:W3CDTF">2025-03-28T09:04:37Z</dcterms:created>
  <dcterms:modified xsi:type="dcterms:W3CDTF">2025-03-28T09:36:39Z</dcterms:modified>
</cp:coreProperties>
</file>