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F"/>
    <a:srgbClr val="0070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owei" userId="2e963ff8313ad214" providerId="LiveId" clId="{30F00410-8193-4212-837E-37126DD42A0E}"/>
    <pc:docChg chg="delSld">
      <pc:chgData name="shaowei" userId="2e963ff8313ad214" providerId="LiveId" clId="{30F00410-8193-4212-837E-37126DD42A0E}" dt="2021-04-28T04:08:16.309" v="0" actId="2696"/>
      <pc:docMkLst>
        <pc:docMk/>
      </pc:docMkLst>
      <pc:sldChg chg="del">
        <pc:chgData name="shaowei" userId="2e963ff8313ad214" providerId="LiveId" clId="{30F00410-8193-4212-837E-37126DD42A0E}" dt="2021-04-28T04:08:16.309" v="0" actId="2696"/>
        <pc:sldMkLst>
          <pc:docMk/>
          <pc:sldMk cId="125166424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AAD9-AACE-4504-984A-280E86AD2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3624B-A9A2-4E43-B866-85C74759C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D24D9-2165-424B-B216-335DCD4E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C825-1F74-4408-98ED-ABD313EE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0CC37-6F22-46AD-B1E8-E6F2C218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A900-E8E1-4521-AFF5-3EDC85B2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3AAE4-3E77-49E8-882B-F52F0BFA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AC9B9-7DC4-4DDB-95FF-68723500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F4EDB-E953-4268-AF2D-4F5F6D96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3CDB-F3A0-41B0-A240-9F955977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4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AA7C31-5708-49A2-B3F6-B063D2FB9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05BA6-506F-4CAB-B26C-AFF72F617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D438-EC5D-4E94-9D23-AB5699CA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5BC2-70F8-4392-BA05-F9C21307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2899-0CF5-4DC4-9DD1-C21D7AE4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B031-6E19-4891-B89E-DAF71BA2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177E-8C63-4E76-A551-626BF09A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A92CB-22DB-48E2-B302-CDD83231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AAE-03F9-4680-B779-E77EBFE1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A7051-38F2-4A9C-8D48-07FB622C7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1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13A7-1E5A-4923-AC62-F507058A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F9EF-5B27-4AE3-BD71-8109B1625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449E-EC00-4069-AEBC-A3DD29BE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0C7B-5173-4232-BD3B-DFC9DB3D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FC385-7DE4-4FD8-94DD-6318E42C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FA45-BCA8-4899-93BD-56C8139A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9255-F750-4360-BCE6-8AE5195DE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2008-0543-41DE-A3FC-BF4553B39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F91F-92E5-4028-AC2B-3C90B7ED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07850-1A05-40A4-9690-05F0D80E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0F6E-C893-4BED-9A8F-A0544C8C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A842-5DF8-4CED-8E03-D6921EFA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1EF16-F233-41EC-B9CB-9F87FD576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4F641-92AC-436B-A21A-9A801B7E1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E147-69C7-4288-B535-1A42637A1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1C2EC-039A-4F3F-B603-E923E59DE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DD6A1-37D1-49DB-8032-4BB01A62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5E8B1-92C7-46B1-A8B4-017E7E74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E0B8A-ED9A-48FD-9D35-004B244C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0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4304-922C-430B-AB74-7383EA2A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00BC4-97D6-4F9C-872E-1480674F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78964-C2F0-4234-8AA7-8FA1DDA7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A5AFD-B3E6-4869-AA88-041B4A45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53A5D-1E4C-4ACE-BEC1-EAB559BB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393E5-C124-470D-9E11-653827E7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D46E4-334C-4680-894B-05A7759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D439-2E28-48DA-82A6-75D21E33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F43B-1580-44C8-979E-BF79E44B5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AD67B-2AFD-4BC4-879D-ED7A1A7A4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378FE-6BB1-4960-A292-3C46EEE4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4B11D-3323-43FD-B6D2-DB43904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64C9D-BB27-48BC-880B-4854D392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56B5-9529-44E9-9692-FA33C3A6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5C469-A426-48EF-89A3-E945C1D74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B0AA9-D6E5-4BC0-9457-735236A4F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D28E-43B6-48AD-A624-1295E4E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C5E69-78F1-485A-B80A-5A053E2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C1C2D-51D7-46DA-AD34-DEAC6689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58B62-542B-4055-8FC0-4DCD5840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321F-4A5F-4A53-887B-B8DDAC6C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1E577-2EEA-4A14-8FC9-DC2EF3F1E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7768C-134F-4577-8AB6-5DB19C9147B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8FA1-DCAE-4988-A2CD-7A3660BC8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9B5B-9077-4482-BE55-B946C1878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A276-AAC5-43EF-84D5-FEFBD57BB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3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7E9D9174-5E3F-44F1-A7F0-46CC4DE6C490}"/>
              </a:ext>
            </a:extLst>
          </p:cNvPr>
          <p:cNvSpPr/>
          <p:nvPr/>
        </p:nvSpPr>
        <p:spPr>
          <a:xfrm>
            <a:off x="134007" y="2943816"/>
            <a:ext cx="5811825" cy="348647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33AD2B0-45F9-4E04-A1E2-C11355F36F8E}"/>
              </a:ext>
            </a:extLst>
          </p:cNvPr>
          <p:cNvSpPr/>
          <p:nvPr/>
        </p:nvSpPr>
        <p:spPr>
          <a:xfrm>
            <a:off x="6063453" y="2943816"/>
            <a:ext cx="5924399" cy="3486471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BB7A7025-D943-491D-9624-73815032B966}"/>
              </a:ext>
            </a:extLst>
          </p:cNvPr>
          <p:cNvSpPr/>
          <p:nvPr/>
        </p:nvSpPr>
        <p:spPr>
          <a:xfrm>
            <a:off x="3397541" y="157656"/>
            <a:ext cx="8590311" cy="2518789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Google Shape;8640;p119">
            <a:extLst>
              <a:ext uri="{FF2B5EF4-FFF2-40B4-BE49-F238E27FC236}">
                <a16:creationId xmlns:a16="http://schemas.microsoft.com/office/drawing/2014/main" id="{52AFA8F9-D7B8-42A6-B70E-EB04C64FF985}"/>
              </a:ext>
            </a:extLst>
          </p:cNvPr>
          <p:cNvSpPr/>
          <p:nvPr/>
        </p:nvSpPr>
        <p:spPr>
          <a:xfrm>
            <a:off x="296694" y="5545655"/>
            <a:ext cx="2347818" cy="384546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layer, </a:t>
            </a:r>
            <a:r>
              <a:rPr lang="en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3x3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stride=1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8697;p121">
            <a:extLst>
              <a:ext uri="{FF2B5EF4-FFF2-40B4-BE49-F238E27FC236}">
                <a16:creationId xmlns:a16="http://schemas.microsoft.com/office/drawing/2014/main" id="{32E385FE-454E-4ED2-A44A-D5C35277777F}"/>
              </a:ext>
            </a:extLst>
          </p:cNvPr>
          <p:cNvSpPr/>
          <p:nvPr/>
        </p:nvSpPr>
        <p:spPr>
          <a:xfrm>
            <a:off x="296695" y="5932520"/>
            <a:ext cx="2347819" cy="384546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layer, kernel_size=2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Google Shape;8527;p116">
            <a:extLst>
              <a:ext uri="{FF2B5EF4-FFF2-40B4-BE49-F238E27FC236}">
                <a16:creationId xmlns:a16="http://schemas.microsoft.com/office/drawing/2014/main" id="{83D3FB3F-E777-4CED-8E4C-E56E0676BF56}"/>
              </a:ext>
            </a:extLst>
          </p:cNvPr>
          <p:cNvSpPr/>
          <p:nvPr/>
        </p:nvSpPr>
        <p:spPr>
          <a:xfrm rot="5400000">
            <a:off x="4482742" y="1330582"/>
            <a:ext cx="1303424" cy="35439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64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Google Shape;8528;p116">
            <a:extLst>
              <a:ext uri="{FF2B5EF4-FFF2-40B4-BE49-F238E27FC236}">
                <a16:creationId xmlns:a16="http://schemas.microsoft.com/office/drawing/2014/main" id="{332A1D63-E2D1-4F1F-A54E-9E6F188FA137}"/>
              </a:ext>
            </a:extLst>
          </p:cNvPr>
          <p:cNvSpPr/>
          <p:nvPr/>
        </p:nvSpPr>
        <p:spPr>
          <a:xfrm rot="5400000">
            <a:off x="3622212" y="1330582"/>
            <a:ext cx="1785989" cy="35439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Google Shape;8539;p116">
            <a:extLst>
              <a:ext uri="{FF2B5EF4-FFF2-40B4-BE49-F238E27FC236}">
                <a16:creationId xmlns:a16="http://schemas.microsoft.com/office/drawing/2014/main" id="{7B470B9E-F295-459A-908F-ED6C1B01FF4A}"/>
              </a:ext>
            </a:extLst>
          </p:cNvPr>
          <p:cNvCxnSpPr>
            <a:cxnSpLocks/>
            <a:stCxn id="151" idx="0"/>
            <a:endCxn id="150" idx="2"/>
          </p:cNvCxnSpPr>
          <p:nvPr/>
        </p:nvCxnSpPr>
        <p:spPr>
          <a:xfrm flipV="1">
            <a:off x="4692405" y="1507780"/>
            <a:ext cx="2648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Google Shape;8528;p116">
            <a:extLst>
              <a:ext uri="{FF2B5EF4-FFF2-40B4-BE49-F238E27FC236}">
                <a16:creationId xmlns:a16="http://schemas.microsoft.com/office/drawing/2014/main" id="{24EC68F0-63A4-468F-B4E1-000BB9B799CC}"/>
              </a:ext>
            </a:extLst>
          </p:cNvPr>
          <p:cNvSpPr/>
          <p:nvPr/>
        </p:nvSpPr>
        <p:spPr>
          <a:xfrm rot="5400000">
            <a:off x="5304721" y="1329783"/>
            <a:ext cx="773100" cy="35439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Google Shape;8539;p116">
            <a:extLst>
              <a:ext uri="{FF2B5EF4-FFF2-40B4-BE49-F238E27FC236}">
                <a16:creationId xmlns:a16="http://schemas.microsoft.com/office/drawing/2014/main" id="{C9743B34-F6D1-4454-9232-AA68DFB1ECE5}"/>
              </a:ext>
            </a:extLst>
          </p:cNvPr>
          <p:cNvCxnSpPr>
            <a:cxnSpLocks/>
            <a:stCxn id="150" idx="0"/>
            <a:endCxn id="165" idx="2"/>
          </p:cNvCxnSpPr>
          <p:nvPr/>
        </p:nvCxnSpPr>
        <p:spPr>
          <a:xfrm flipV="1">
            <a:off x="5311652" y="1506982"/>
            <a:ext cx="202421" cy="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Google Shape;8527;p116">
            <a:extLst>
              <a:ext uri="{FF2B5EF4-FFF2-40B4-BE49-F238E27FC236}">
                <a16:creationId xmlns:a16="http://schemas.microsoft.com/office/drawing/2014/main" id="{0F0B3A49-F72D-4D87-897F-07CBE3ED947E}"/>
              </a:ext>
            </a:extLst>
          </p:cNvPr>
          <p:cNvSpPr/>
          <p:nvPr/>
        </p:nvSpPr>
        <p:spPr>
          <a:xfrm rot="5400000">
            <a:off x="7312550" y="1329783"/>
            <a:ext cx="1303424" cy="35439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64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Google Shape;8528;p116">
            <a:extLst>
              <a:ext uri="{FF2B5EF4-FFF2-40B4-BE49-F238E27FC236}">
                <a16:creationId xmlns:a16="http://schemas.microsoft.com/office/drawing/2014/main" id="{646FA444-0BEE-4FA4-9528-8BE7E5B566F7}"/>
              </a:ext>
            </a:extLst>
          </p:cNvPr>
          <p:cNvSpPr/>
          <p:nvPr/>
        </p:nvSpPr>
        <p:spPr>
          <a:xfrm rot="5400000">
            <a:off x="6993477" y="1329783"/>
            <a:ext cx="773101" cy="35439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32</a:t>
            </a:r>
          </a:p>
        </p:txBody>
      </p:sp>
      <p:cxnSp>
        <p:nvCxnSpPr>
          <p:cNvPr id="182" name="Google Shape;8539;p116">
            <a:extLst>
              <a:ext uri="{FF2B5EF4-FFF2-40B4-BE49-F238E27FC236}">
                <a16:creationId xmlns:a16="http://schemas.microsoft.com/office/drawing/2014/main" id="{E3C1B694-4D6E-4283-920E-A70396CD66FB}"/>
              </a:ext>
            </a:extLst>
          </p:cNvPr>
          <p:cNvCxnSpPr>
            <a:cxnSpLocks/>
            <a:stCxn id="181" idx="0"/>
            <a:endCxn id="180" idx="2"/>
          </p:cNvCxnSpPr>
          <p:nvPr/>
        </p:nvCxnSpPr>
        <p:spPr>
          <a:xfrm flipV="1">
            <a:off x="7557226" y="1506981"/>
            <a:ext cx="2298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Google Shape;8528;p116">
            <a:extLst>
              <a:ext uri="{FF2B5EF4-FFF2-40B4-BE49-F238E27FC236}">
                <a16:creationId xmlns:a16="http://schemas.microsoft.com/office/drawing/2014/main" id="{E14F5292-D1E0-4E52-8947-6BFD5FA8E164}"/>
              </a:ext>
            </a:extLst>
          </p:cNvPr>
          <p:cNvSpPr/>
          <p:nvPr/>
        </p:nvSpPr>
        <p:spPr>
          <a:xfrm rot="5400000">
            <a:off x="7715950" y="1329601"/>
            <a:ext cx="1785989" cy="354762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6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Google Shape;8539;p116">
            <a:extLst>
              <a:ext uri="{FF2B5EF4-FFF2-40B4-BE49-F238E27FC236}">
                <a16:creationId xmlns:a16="http://schemas.microsoft.com/office/drawing/2014/main" id="{024011D7-5683-49C8-BE36-F793F35524DB}"/>
              </a:ext>
            </a:extLst>
          </p:cNvPr>
          <p:cNvCxnSpPr>
            <a:cxnSpLocks/>
            <a:stCxn id="180" idx="0"/>
            <a:endCxn id="183" idx="2"/>
          </p:cNvCxnSpPr>
          <p:nvPr/>
        </p:nvCxnSpPr>
        <p:spPr>
          <a:xfrm>
            <a:off x="8141460" y="1506981"/>
            <a:ext cx="29010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Google Shape;8650;p119">
            <a:extLst>
              <a:ext uri="{FF2B5EF4-FFF2-40B4-BE49-F238E27FC236}">
                <a16:creationId xmlns:a16="http://schemas.microsoft.com/office/drawing/2014/main" id="{DD018133-5BAD-4398-A867-B6A0715D677B}"/>
              </a:ext>
            </a:extLst>
          </p:cNvPr>
          <p:cNvSpPr/>
          <p:nvPr/>
        </p:nvSpPr>
        <p:spPr>
          <a:xfrm rot="5400000">
            <a:off x="6134266" y="1072086"/>
            <a:ext cx="773101" cy="869794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data</a:t>
            </a:r>
          </a:p>
          <a:p>
            <a:pPr lvl="0"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cxnSp>
        <p:nvCxnSpPr>
          <p:cNvPr id="194" name="Google Shape;8539;p116">
            <a:extLst>
              <a:ext uri="{FF2B5EF4-FFF2-40B4-BE49-F238E27FC236}">
                <a16:creationId xmlns:a16="http://schemas.microsoft.com/office/drawing/2014/main" id="{EDDCBC72-16E7-4B44-80BC-FBCF6D1A5DF3}"/>
              </a:ext>
            </a:extLst>
          </p:cNvPr>
          <p:cNvCxnSpPr>
            <a:cxnSpLocks/>
            <a:stCxn id="165" idx="0"/>
            <a:endCxn id="193" idx="2"/>
          </p:cNvCxnSpPr>
          <p:nvPr/>
        </p:nvCxnSpPr>
        <p:spPr>
          <a:xfrm>
            <a:off x="5868470" y="1506982"/>
            <a:ext cx="21745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oogle Shape;8539;p116">
            <a:extLst>
              <a:ext uri="{FF2B5EF4-FFF2-40B4-BE49-F238E27FC236}">
                <a16:creationId xmlns:a16="http://schemas.microsoft.com/office/drawing/2014/main" id="{EECC6EB4-71C2-4EEF-8435-0846C1BD0556}"/>
              </a:ext>
            </a:extLst>
          </p:cNvPr>
          <p:cNvCxnSpPr>
            <a:cxnSpLocks/>
            <a:stCxn id="193" idx="0"/>
            <a:endCxn id="181" idx="2"/>
          </p:cNvCxnSpPr>
          <p:nvPr/>
        </p:nvCxnSpPr>
        <p:spPr>
          <a:xfrm flipV="1">
            <a:off x="6955714" y="1506982"/>
            <a:ext cx="24711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Google Shape;8528;p116">
            <a:extLst>
              <a:ext uri="{FF2B5EF4-FFF2-40B4-BE49-F238E27FC236}">
                <a16:creationId xmlns:a16="http://schemas.microsoft.com/office/drawing/2014/main" id="{5586296F-D224-4FA7-84B8-F568D5F6032E}"/>
              </a:ext>
            </a:extLst>
          </p:cNvPr>
          <p:cNvSpPr/>
          <p:nvPr/>
        </p:nvSpPr>
        <p:spPr>
          <a:xfrm rot="5400000">
            <a:off x="2965772" y="1329781"/>
            <a:ext cx="1785989" cy="35439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Nx69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1A7B4F9-7D2B-4A62-9D4C-47682D43BE87}"/>
              </a:ext>
            </a:extLst>
          </p:cNvPr>
          <p:cNvCxnSpPr>
            <a:cxnSpLocks/>
            <a:stCxn id="202" idx="0"/>
            <a:endCxn id="151" idx="2"/>
          </p:cNvCxnSpPr>
          <p:nvPr/>
        </p:nvCxnSpPr>
        <p:spPr>
          <a:xfrm>
            <a:off x="4035965" y="1506980"/>
            <a:ext cx="302043" cy="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17E6957-92BE-4E1E-B836-959D373652AE}"/>
              </a:ext>
            </a:extLst>
          </p:cNvPr>
          <p:cNvSpPr/>
          <p:nvPr/>
        </p:nvSpPr>
        <p:spPr>
          <a:xfrm>
            <a:off x="4193839" y="231290"/>
            <a:ext cx="1806498" cy="228703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57D03A5-FACD-450E-B847-3BC0F21AE8BF}"/>
              </a:ext>
            </a:extLst>
          </p:cNvPr>
          <p:cNvSpPr/>
          <p:nvPr/>
        </p:nvSpPr>
        <p:spPr>
          <a:xfrm>
            <a:off x="7057326" y="231290"/>
            <a:ext cx="1806498" cy="228703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91A32A0-533F-4CB5-85CD-AFA91E39108B}"/>
              </a:ext>
            </a:extLst>
          </p:cNvPr>
          <p:cNvSpPr txBox="1"/>
          <p:nvPr/>
        </p:nvSpPr>
        <p:spPr>
          <a:xfrm>
            <a:off x="7064455" y="232288"/>
            <a:ext cx="9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ecoder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B1CBDD0A-A0B9-4131-84C5-2C5AE1EEC8C1}"/>
              </a:ext>
            </a:extLst>
          </p:cNvPr>
          <p:cNvSpPr txBox="1"/>
          <p:nvPr/>
        </p:nvSpPr>
        <p:spPr>
          <a:xfrm>
            <a:off x="4183964" y="231290"/>
            <a:ext cx="97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ncoder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5AC93C6-D291-4278-AA13-4745FEDB0B69}"/>
              </a:ext>
            </a:extLst>
          </p:cNvPr>
          <p:cNvCxnSpPr>
            <a:cxnSpLocks/>
            <a:stCxn id="193" idx="3"/>
            <a:endCxn id="43" idx="0"/>
          </p:cNvCxnSpPr>
          <p:nvPr/>
        </p:nvCxnSpPr>
        <p:spPr>
          <a:xfrm flipH="1">
            <a:off x="6520816" y="1893534"/>
            <a:ext cx="1" cy="22860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Google Shape;8527;p116">
            <a:extLst>
              <a:ext uri="{FF2B5EF4-FFF2-40B4-BE49-F238E27FC236}">
                <a16:creationId xmlns:a16="http://schemas.microsoft.com/office/drawing/2014/main" id="{D2E0512A-A9B2-4E39-A94D-63AA159A575D}"/>
              </a:ext>
            </a:extLst>
          </p:cNvPr>
          <p:cNvSpPr/>
          <p:nvPr/>
        </p:nvSpPr>
        <p:spPr>
          <a:xfrm rot="5400000">
            <a:off x="7319707" y="4243836"/>
            <a:ext cx="1303424" cy="35439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8528;p116">
            <a:extLst>
              <a:ext uri="{FF2B5EF4-FFF2-40B4-BE49-F238E27FC236}">
                <a16:creationId xmlns:a16="http://schemas.microsoft.com/office/drawing/2014/main" id="{7E2A6053-2AEE-4E10-A4F7-9C38D5CF7C7A}"/>
              </a:ext>
            </a:extLst>
          </p:cNvPr>
          <p:cNvSpPr/>
          <p:nvPr/>
        </p:nvSpPr>
        <p:spPr>
          <a:xfrm rot="5400000">
            <a:off x="6486649" y="4243836"/>
            <a:ext cx="1785989" cy="354397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128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6" name="Google Shape;8539;p116">
            <a:extLst>
              <a:ext uri="{FF2B5EF4-FFF2-40B4-BE49-F238E27FC236}">
                <a16:creationId xmlns:a16="http://schemas.microsoft.com/office/drawing/2014/main" id="{FBD15551-2FA6-41B8-8ECB-C3708136553F}"/>
              </a:ext>
            </a:extLst>
          </p:cNvPr>
          <p:cNvCxnSpPr>
            <a:cxnSpLocks/>
            <a:stCxn id="265" idx="0"/>
            <a:endCxn id="264" idx="2"/>
          </p:cNvCxnSpPr>
          <p:nvPr/>
        </p:nvCxnSpPr>
        <p:spPr>
          <a:xfrm flipV="1">
            <a:off x="7556842" y="4421034"/>
            <a:ext cx="237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Google Shape;8528;p116">
            <a:extLst>
              <a:ext uri="{FF2B5EF4-FFF2-40B4-BE49-F238E27FC236}">
                <a16:creationId xmlns:a16="http://schemas.microsoft.com/office/drawing/2014/main" id="{00C1C8D9-6E94-4349-9279-857E94352D8C}"/>
              </a:ext>
            </a:extLst>
          </p:cNvPr>
          <p:cNvSpPr/>
          <p:nvPr/>
        </p:nvSpPr>
        <p:spPr>
          <a:xfrm rot="5400000">
            <a:off x="8227252" y="4248877"/>
            <a:ext cx="773100" cy="344314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8" name="Google Shape;8539;p116">
            <a:extLst>
              <a:ext uri="{FF2B5EF4-FFF2-40B4-BE49-F238E27FC236}">
                <a16:creationId xmlns:a16="http://schemas.microsoft.com/office/drawing/2014/main" id="{FC95A779-B56D-4D56-A9BE-DCF4A939F550}"/>
              </a:ext>
            </a:extLst>
          </p:cNvPr>
          <p:cNvCxnSpPr>
            <a:cxnSpLocks/>
            <a:stCxn id="264" idx="0"/>
            <a:endCxn id="267" idx="2"/>
          </p:cNvCxnSpPr>
          <p:nvPr/>
        </p:nvCxnSpPr>
        <p:spPr>
          <a:xfrm>
            <a:off x="8148617" y="4421034"/>
            <a:ext cx="2930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FEF2BFE2-4F9D-48CC-875A-83AC228F4F70}"/>
              </a:ext>
            </a:extLst>
          </p:cNvPr>
          <p:cNvCxnSpPr>
            <a:cxnSpLocks/>
            <a:stCxn id="43" idx="6"/>
            <a:endCxn id="265" idx="2"/>
          </p:cNvCxnSpPr>
          <p:nvPr/>
        </p:nvCxnSpPr>
        <p:spPr>
          <a:xfrm>
            <a:off x="6762255" y="4421034"/>
            <a:ext cx="44019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Google Shape;8528;p116">
            <a:extLst>
              <a:ext uri="{FF2B5EF4-FFF2-40B4-BE49-F238E27FC236}">
                <a16:creationId xmlns:a16="http://schemas.microsoft.com/office/drawing/2014/main" id="{F199EFE1-37DE-4FEF-B34B-B8913AAD77FB}"/>
              </a:ext>
            </a:extLst>
          </p:cNvPr>
          <p:cNvSpPr/>
          <p:nvPr/>
        </p:nvSpPr>
        <p:spPr>
          <a:xfrm rot="5400000">
            <a:off x="8781041" y="4251624"/>
            <a:ext cx="1084878" cy="33882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Google Shape;8539;p116">
            <a:extLst>
              <a:ext uri="{FF2B5EF4-FFF2-40B4-BE49-F238E27FC236}">
                <a16:creationId xmlns:a16="http://schemas.microsoft.com/office/drawing/2014/main" id="{5A5A503C-B690-4301-9C58-C59A27DED3F1}"/>
              </a:ext>
            </a:extLst>
          </p:cNvPr>
          <p:cNvCxnSpPr>
            <a:cxnSpLocks/>
            <a:stCxn id="267" idx="0"/>
            <a:endCxn id="278" idx="2"/>
          </p:cNvCxnSpPr>
          <p:nvPr/>
        </p:nvCxnSpPr>
        <p:spPr>
          <a:xfrm>
            <a:off x="8785959" y="4421034"/>
            <a:ext cx="368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Google Shape;8528;p116">
            <a:extLst>
              <a:ext uri="{FF2B5EF4-FFF2-40B4-BE49-F238E27FC236}">
                <a16:creationId xmlns:a16="http://schemas.microsoft.com/office/drawing/2014/main" id="{C42DC526-2FE9-4F68-BCCA-7872E7033E47}"/>
              </a:ext>
            </a:extLst>
          </p:cNvPr>
          <p:cNvSpPr/>
          <p:nvPr/>
        </p:nvSpPr>
        <p:spPr>
          <a:xfrm rot="5400000">
            <a:off x="8423652" y="1330743"/>
            <a:ext cx="1785987" cy="352488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Google Shape;8539;p116">
            <a:extLst>
              <a:ext uri="{FF2B5EF4-FFF2-40B4-BE49-F238E27FC236}">
                <a16:creationId xmlns:a16="http://schemas.microsoft.com/office/drawing/2014/main" id="{CCF4A4F6-174E-4DDB-B42E-A97EDE2DBB04}"/>
              </a:ext>
            </a:extLst>
          </p:cNvPr>
          <p:cNvCxnSpPr>
            <a:cxnSpLocks/>
            <a:stCxn id="183" idx="0"/>
            <a:endCxn id="283" idx="2"/>
          </p:cNvCxnSpPr>
          <p:nvPr/>
        </p:nvCxnSpPr>
        <p:spPr>
          <a:xfrm>
            <a:off x="8786326" y="1506983"/>
            <a:ext cx="354076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Google Shape;8528;p116">
            <a:extLst>
              <a:ext uri="{FF2B5EF4-FFF2-40B4-BE49-F238E27FC236}">
                <a16:creationId xmlns:a16="http://schemas.microsoft.com/office/drawing/2014/main" id="{74DC8CC1-E8C3-46C6-ADD1-D15C4437F885}"/>
              </a:ext>
            </a:extLst>
          </p:cNvPr>
          <p:cNvSpPr/>
          <p:nvPr/>
        </p:nvSpPr>
        <p:spPr>
          <a:xfrm>
            <a:off x="10067873" y="4081040"/>
            <a:ext cx="1414786" cy="679988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Error</a:t>
            </a:r>
          </a:p>
          <a:p>
            <a:pPr algn="ctr"/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(CrossEntropy Loss)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95C1E2B2-B21E-4F74-B186-7B96B165B20E}"/>
              </a:ext>
            </a:extLst>
          </p:cNvPr>
          <p:cNvCxnSpPr>
            <a:cxnSpLocks/>
            <a:stCxn id="278" idx="0"/>
            <a:endCxn id="293" idx="1"/>
          </p:cNvCxnSpPr>
          <p:nvPr/>
        </p:nvCxnSpPr>
        <p:spPr>
          <a:xfrm>
            <a:off x="9492890" y="4421034"/>
            <a:ext cx="5749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Google Shape;8528;p116">
            <a:extLst>
              <a:ext uri="{FF2B5EF4-FFF2-40B4-BE49-F238E27FC236}">
                <a16:creationId xmlns:a16="http://schemas.microsoft.com/office/drawing/2014/main" id="{6CC12CFE-54EE-4EE3-8DAF-5C97D8C90A2C}"/>
              </a:ext>
            </a:extLst>
          </p:cNvPr>
          <p:cNvSpPr/>
          <p:nvPr/>
        </p:nvSpPr>
        <p:spPr>
          <a:xfrm>
            <a:off x="10067873" y="1120429"/>
            <a:ext cx="1414786" cy="773099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</a:t>
            </a:r>
          </a:p>
          <a:p>
            <a:pPr lvl="0" algn="ctr"/>
            <a:r>
              <a:rPr lang="e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(MSE Loss)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90E3FCAE-B10F-4C82-A1EE-8149EA98EFD5}"/>
              </a:ext>
            </a:extLst>
          </p:cNvPr>
          <p:cNvCxnSpPr>
            <a:cxnSpLocks/>
            <a:stCxn id="283" idx="0"/>
            <a:endCxn id="300" idx="1"/>
          </p:cNvCxnSpPr>
          <p:nvPr/>
        </p:nvCxnSpPr>
        <p:spPr>
          <a:xfrm flipV="1">
            <a:off x="9492890" y="1506979"/>
            <a:ext cx="574983" cy="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FEBE562-25C6-45DE-B157-7EAD00258511}"/>
              </a:ext>
            </a:extLst>
          </p:cNvPr>
          <p:cNvSpPr/>
          <p:nvPr/>
        </p:nvSpPr>
        <p:spPr>
          <a:xfrm>
            <a:off x="7060632" y="3103337"/>
            <a:ext cx="4632985" cy="228702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09922F7E-0998-4B25-A28E-CB1A334F9B9C}"/>
              </a:ext>
            </a:extLst>
          </p:cNvPr>
          <p:cNvSpPr txBox="1"/>
          <p:nvPr/>
        </p:nvSpPr>
        <p:spPr>
          <a:xfrm>
            <a:off x="7085446" y="3128771"/>
            <a:ext cx="24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for each label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7CEAD3F-50BA-471B-AA8F-513EA96CC4C5}"/>
              </a:ext>
            </a:extLst>
          </p:cNvPr>
          <p:cNvSpPr/>
          <p:nvPr/>
        </p:nvSpPr>
        <p:spPr>
          <a:xfrm>
            <a:off x="6279376" y="4179594"/>
            <a:ext cx="482879" cy="482879"/>
          </a:xfrm>
          <a:prstGeom prst="ellips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4C6A68-DD65-4F4C-88A9-350F3488CD5F}"/>
              </a:ext>
            </a:extLst>
          </p:cNvPr>
          <p:cNvSpPr txBox="1"/>
          <p:nvPr/>
        </p:nvSpPr>
        <p:spPr>
          <a:xfrm>
            <a:off x="5957642" y="4571587"/>
            <a:ext cx="1105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BE7E2E-8384-47F4-AEAB-6C8DF2F6B7E0}"/>
              </a:ext>
            </a:extLst>
          </p:cNvPr>
          <p:cNvCxnSpPr>
            <a:stCxn id="43" idx="1"/>
            <a:endCxn id="43" idx="5"/>
          </p:cNvCxnSpPr>
          <p:nvPr/>
        </p:nvCxnSpPr>
        <p:spPr>
          <a:xfrm>
            <a:off x="6350092" y="4250310"/>
            <a:ext cx="341447" cy="341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08F5314-0085-41E9-840C-4DDB3A2745E0}"/>
              </a:ext>
            </a:extLst>
          </p:cNvPr>
          <p:cNvCxnSpPr>
            <a:cxnSpLocks/>
            <a:stCxn id="43" idx="7"/>
            <a:endCxn id="43" idx="3"/>
          </p:cNvCxnSpPr>
          <p:nvPr/>
        </p:nvCxnSpPr>
        <p:spPr>
          <a:xfrm flipH="1">
            <a:off x="6350092" y="4250310"/>
            <a:ext cx="341447" cy="3414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D7C03-A889-4924-AA65-DAC892E36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 r="10858" b="9082"/>
          <a:stretch/>
        </p:blipFill>
        <p:spPr bwMode="auto">
          <a:xfrm>
            <a:off x="326874" y="3753685"/>
            <a:ext cx="1321809" cy="13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Google Shape;8528;p116">
            <a:extLst>
              <a:ext uri="{FF2B5EF4-FFF2-40B4-BE49-F238E27FC236}">
                <a16:creationId xmlns:a16="http://schemas.microsoft.com/office/drawing/2014/main" id="{0A2CD3A2-C79B-4FC5-924E-5C357926014F}"/>
              </a:ext>
            </a:extLst>
          </p:cNvPr>
          <p:cNvSpPr/>
          <p:nvPr/>
        </p:nvSpPr>
        <p:spPr>
          <a:xfrm rot="5400000">
            <a:off x="1277101" y="4243836"/>
            <a:ext cx="1785989" cy="35439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Conv, out=6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BD4C4B-E04E-44EF-89B7-1C29E4AF9116}"/>
              </a:ext>
            </a:extLst>
          </p:cNvPr>
          <p:cNvCxnSpPr>
            <a:cxnSpLocks/>
            <a:stCxn id="179" idx="0"/>
            <a:endCxn id="43" idx="2"/>
          </p:cNvCxnSpPr>
          <p:nvPr/>
        </p:nvCxnSpPr>
        <p:spPr>
          <a:xfrm flipV="1">
            <a:off x="5864751" y="4421034"/>
            <a:ext cx="41462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Google Shape;8528;p116">
            <a:extLst>
              <a:ext uri="{FF2B5EF4-FFF2-40B4-BE49-F238E27FC236}">
                <a16:creationId xmlns:a16="http://schemas.microsoft.com/office/drawing/2014/main" id="{5A431DD4-67FD-4021-9057-04A11F4C0D7F}"/>
              </a:ext>
            </a:extLst>
          </p:cNvPr>
          <p:cNvSpPr/>
          <p:nvPr/>
        </p:nvSpPr>
        <p:spPr>
          <a:xfrm rot="5400000">
            <a:off x="1631497" y="4243834"/>
            <a:ext cx="1785989" cy="35439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D20CF08-66E3-4F9A-96CF-40178E42C85D}"/>
              </a:ext>
            </a:extLst>
          </p:cNvPr>
          <p:cNvCxnSpPr>
            <a:cxnSpLocks/>
            <a:stCxn id="1026" idx="3"/>
            <a:endCxn id="135" idx="2"/>
          </p:cNvCxnSpPr>
          <p:nvPr/>
        </p:nvCxnSpPr>
        <p:spPr>
          <a:xfrm flipV="1">
            <a:off x="1648683" y="4421035"/>
            <a:ext cx="344214" cy="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Google Shape;8528;p116">
            <a:extLst>
              <a:ext uri="{FF2B5EF4-FFF2-40B4-BE49-F238E27FC236}">
                <a16:creationId xmlns:a16="http://schemas.microsoft.com/office/drawing/2014/main" id="{70295856-395E-4646-95B6-CC0745C2CA0E}"/>
              </a:ext>
            </a:extLst>
          </p:cNvPr>
          <p:cNvSpPr/>
          <p:nvPr/>
        </p:nvSpPr>
        <p:spPr>
          <a:xfrm rot="5400000">
            <a:off x="2256978" y="4243836"/>
            <a:ext cx="1785989" cy="354397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Conv, out=16</a:t>
            </a:r>
          </a:p>
        </p:txBody>
      </p:sp>
      <p:sp>
        <p:nvSpPr>
          <p:cNvPr id="161" name="Google Shape;8528;p116">
            <a:extLst>
              <a:ext uri="{FF2B5EF4-FFF2-40B4-BE49-F238E27FC236}">
                <a16:creationId xmlns:a16="http://schemas.microsoft.com/office/drawing/2014/main" id="{43F43583-8BCE-499B-BC1D-33967526C732}"/>
              </a:ext>
            </a:extLst>
          </p:cNvPr>
          <p:cNvSpPr/>
          <p:nvPr/>
        </p:nvSpPr>
        <p:spPr>
          <a:xfrm rot="5400000">
            <a:off x="2611374" y="4243834"/>
            <a:ext cx="1785989" cy="354397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3FAFF6F-6789-484A-964C-70B7F43CE2DD}"/>
              </a:ext>
            </a:extLst>
          </p:cNvPr>
          <p:cNvCxnSpPr>
            <a:cxnSpLocks/>
            <a:stCxn id="152" idx="0"/>
            <a:endCxn id="160" idx="2"/>
          </p:cNvCxnSpPr>
          <p:nvPr/>
        </p:nvCxnSpPr>
        <p:spPr>
          <a:xfrm>
            <a:off x="2701690" y="4421033"/>
            <a:ext cx="27108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Google Shape;8528;p116">
            <a:extLst>
              <a:ext uri="{FF2B5EF4-FFF2-40B4-BE49-F238E27FC236}">
                <a16:creationId xmlns:a16="http://schemas.microsoft.com/office/drawing/2014/main" id="{2E7FB3E6-05CC-4E34-9AA8-132FCE32931F}"/>
              </a:ext>
            </a:extLst>
          </p:cNvPr>
          <p:cNvSpPr/>
          <p:nvPr/>
        </p:nvSpPr>
        <p:spPr>
          <a:xfrm rot="5400000">
            <a:off x="2963770" y="4243834"/>
            <a:ext cx="1785989" cy="35439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Flatten: (16x5x5)</a:t>
            </a:r>
          </a:p>
        </p:txBody>
      </p:sp>
      <p:sp>
        <p:nvSpPr>
          <p:cNvPr id="173" name="Google Shape;8527;p116">
            <a:extLst>
              <a:ext uri="{FF2B5EF4-FFF2-40B4-BE49-F238E27FC236}">
                <a16:creationId xmlns:a16="http://schemas.microsoft.com/office/drawing/2014/main" id="{FE129F2B-F3D4-45BF-A3F6-966126A7807E}"/>
              </a:ext>
            </a:extLst>
          </p:cNvPr>
          <p:cNvSpPr/>
          <p:nvPr/>
        </p:nvSpPr>
        <p:spPr>
          <a:xfrm rot="5400000">
            <a:off x="3618177" y="4243827"/>
            <a:ext cx="1785973" cy="35439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120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550854A-B699-4748-9FCB-3679EF6788F8}"/>
              </a:ext>
            </a:extLst>
          </p:cNvPr>
          <p:cNvCxnSpPr>
            <a:cxnSpLocks/>
            <a:stCxn id="171" idx="0"/>
            <a:endCxn id="173" idx="2"/>
          </p:cNvCxnSpPr>
          <p:nvPr/>
        </p:nvCxnSpPr>
        <p:spPr>
          <a:xfrm flipV="1">
            <a:off x="4033963" y="4421026"/>
            <a:ext cx="300003" cy="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8527;p116">
            <a:extLst>
              <a:ext uri="{FF2B5EF4-FFF2-40B4-BE49-F238E27FC236}">
                <a16:creationId xmlns:a16="http://schemas.microsoft.com/office/drawing/2014/main" id="{C3D3697C-4484-46FE-B938-7685CB1995A8}"/>
              </a:ext>
            </a:extLst>
          </p:cNvPr>
          <p:cNvSpPr/>
          <p:nvPr/>
        </p:nvSpPr>
        <p:spPr>
          <a:xfrm rot="5400000">
            <a:off x="4241467" y="4243830"/>
            <a:ext cx="1785973" cy="354396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 84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8527;p116">
            <a:extLst>
              <a:ext uri="{FF2B5EF4-FFF2-40B4-BE49-F238E27FC236}">
                <a16:creationId xmlns:a16="http://schemas.microsoft.com/office/drawing/2014/main" id="{1598D7D4-5AD2-4F89-92F8-76D90363B90C}"/>
              </a:ext>
            </a:extLst>
          </p:cNvPr>
          <p:cNvSpPr/>
          <p:nvPr/>
        </p:nvSpPr>
        <p:spPr>
          <a:xfrm rot="5400000">
            <a:off x="4794566" y="4243836"/>
            <a:ext cx="1785973" cy="354396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FC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3ED6CC7-014E-42FE-8DE4-622AAF23E87A}"/>
              </a:ext>
            </a:extLst>
          </p:cNvPr>
          <p:cNvCxnSpPr>
            <a:cxnSpLocks/>
            <a:stCxn id="173" idx="0"/>
            <a:endCxn id="178" idx="2"/>
          </p:cNvCxnSpPr>
          <p:nvPr/>
        </p:nvCxnSpPr>
        <p:spPr>
          <a:xfrm>
            <a:off x="4688362" y="4421026"/>
            <a:ext cx="268894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67DD2FF-261E-4232-9CB6-0B27A4D55145}"/>
              </a:ext>
            </a:extLst>
          </p:cNvPr>
          <p:cNvCxnSpPr>
            <a:cxnSpLocks/>
            <a:stCxn id="178" idx="0"/>
            <a:endCxn id="179" idx="2"/>
          </p:cNvCxnSpPr>
          <p:nvPr/>
        </p:nvCxnSpPr>
        <p:spPr>
          <a:xfrm>
            <a:off x="5311652" y="4421029"/>
            <a:ext cx="198703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Google Shape;8528;p116">
            <a:extLst>
              <a:ext uri="{FF2B5EF4-FFF2-40B4-BE49-F238E27FC236}">
                <a16:creationId xmlns:a16="http://schemas.microsoft.com/office/drawing/2014/main" id="{0ED3E475-E64A-4A5A-B848-DFA2CC108DED}"/>
              </a:ext>
            </a:extLst>
          </p:cNvPr>
          <p:cNvSpPr/>
          <p:nvPr/>
        </p:nvSpPr>
        <p:spPr>
          <a:xfrm>
            <a:off x="257709" y="3390565"/>
            <a:ext cx="1520113" cy="354397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nput: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N×26x26x1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8A098FAF-A6B2-40FB-9012-47298A9EA5C5}"/>
              </a:ext>
            </a:extLst>
          </p:cNvPr>
          <p:cNvSpPr/>
          <p:nvPr/>
        </p:nvSpPr>
        <p:spPr>
          <a:xfrm>
            <a:off x="7064455" y="5585248"/>
            <a:ext cx="4632985" cy="41042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846DB7BB-1B57-4176-B9CE-8566E83FEBA3}"/>
              </a:ext>
            </a:extLst>
          </p:cNvPr>
          <p:cNvSpPr txBox="1"/>
          <p:nvPr/>
        </p:nvSpPr>
        <p:spPr>
          <a:xfrm>
            <a:off x="7085446" y="5610682"/>
            <a:ext cx="24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for each label</a:t>
            </a:r>
          </a:p>
        </p:txBody>
      </p: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2755D13E-2E50-4B9E-A1AA-46C3D2454F94}"/>
              </a:ext>
            </a:extLst>
          </p:cNvPr>
          <p:cNvCxnSpPr>
            <a:cxnSpLocks/>
            <a:stCxn id="43" idx="6"/>
            <a:endCxn id="281" idx="1"/>
          </p:cNvCxnSpPr>
          <p:nvPr/>
        </p:nvCxnSpPr>
        <p:spPr>
          <a:xfrm>
            <a:off x="6762255" y="4421034"/>
            <a:ext cx="323191" cy="1374314"/>
          </a:xfrm>
          <a:prstGeom prst="bentConnector3">
            <a:avLst>
              <a:gd name="adj1" fmla="val 634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1770291-5E62-454C-8C52-2AAEA84E544D}"/>
              </a:ext>
            </a:extLst>
          </p:cNvPr>
          <p:cNvSpPr txBox="1"/>
          <p:nvPr/>
        </p:nvSpPr>
        <p:spPr>
          <a:xfrm>
            <a:off x="7064111" y="6003662"/>
            <a:ext cx="246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B93FA29-373F-4F0C-BA5A-36B93E62EACF}"/>
              </a:ext>
            </a:extLst>
          </p:cNvPr>
          <p:cNvSpPr/>
          <p:nvPr/>
        </p:nvSpPr>
        <p:spPr>
          <a:xfrm>
            <a:off x="133124" y="963540"/>
            <a:ext cx="260935" cy="2820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2778C32-87F6-4EF7-ABBB-F46991EBD657}"/>
              </a:ext>
            </a:extLst>
          </p:cNvPr>
          <p:cNvSpPr/>
          <p:nvPr/>
        </p:nvSpPr>
        <p:spPr>
          <a:xfrm>
            <a:off x="134007" y="415956"/>
            <a:ext cx="260052" cy="282080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F958C035-893D-4F5C-BCD8-AD85E77FF742}"/>
              </a:ext>
            </a:extLst>
          </p:cNvPr>
          <p:cNvSpPr/>
          <p:nvPr/>
        </p:nvSpPr>
        <p:spPr>
          <a:xfrm>
            <a:off x="131561" y="1483198"/>
            <a:ext cx="260051" cy="28208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AC2232C-29F1-459C-AB0B-8B548902D804}"/>
              </a:ext>
            </a:extLst>
          </p:cNvPr>
          <p:cNvSpPr txBox="1"/>
          <p:nvPr/>
        </p:nvSpPr>
        <p:spPr>
          <a:xfrm>
            <a:off x="441130" y="420879"/>
            <a:ext cx="2922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for feature compression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D88FF7B-14FA-4FF4-8C22-4ED7A23F6430}"/>
              </a:ext>
            </a:extLst>
          </p:cNvPr>
          <p:cNvSpPr txBox="1"/>
          <p:nvPr/>
        </p:nvSpPr>
        <p:spPr>
          <a:xfrm>
            <a:off x="441130" y="997362"/>
            <a:ext cx="2297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for feature compression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CBED245E-10B1-4839-B0CC-F629CD38EE00}"/>
              </a:ext>
            </a:extLst>
          </p:cNvPr>
          <p:cNvSpPr txBox="1"/>
          <p:nvPr/>
        </p:nvSpPr>
        <p:spPr>
          <a:xfrm>
            <a:off x="441130" y="1488485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0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FE4FEA-3696-4D96-9C50-92460B953846}"/>
              </a:ext>
            </a:extLst>
          </p:cNvPr>
          <p:cNvGrpSpPr/>
          <p:nvPr/>
        </p:nvGrpSpPr>
        <p:grpSpPr>
          <a:xfrm>
            <a:off x="954766" y="564204"/>
            <a:ext cx="8854473" cy="5204297"/>
            <a:chOff x="3599862" y="262647"/>
            <a:chExt cx="5189019" cy="3049893"/>
          </a:xfrm>
        </p:grpSpPr>
        <p:pic>
          <p:nvPicPr>
            <p:cNvPr id="7" name="Picture 6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6CC8E833-F2C5-42F4-AD67-89A92DAEF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597" y="262647"/>
              <a:ext cx="4607284" cy="3049893"/>
            </a:xfrm>
            <a:prstGeom prst="rect">
              <a:avLst/>
            </a:prstGeom>
          </p:spPr>
        </p:pic>
        <p:pic>
          <p:nvPicPr>
            <p:cNvPr id="8" name="Picture 7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2116F6FC-0F10-43A1-9254-300246B73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59" t="14443" r="61076" b="61435"/>
            <a:stretch/>
          </p:blipFill>
          <p:spPr>
            <a:xfrm>
              <a:off x="3599862" y="1481807"/>
              <a:ext cx="416953" cy="416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2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3FE2EE-E3EF-49AD-8763-5113FDB6F7AF}"/>
              </a:ext>
            </a:extLst>
          </p:cNvPr>
          <p:cNvGrpSpPr/>
          <p:nvPr/>
        </p:nvGrpSpPr>
        <p:grpSpPr>
          <a:xfrm>
            <a:off x="1900902" y="1493297"/>
            <a:ext cx="7937528" cy="3871406"/>
            <a:chOff x="1900902" y="1493297"/>
            <a:chExt cx="7937528" cy="3871406"/>
          </a:xfrm>
        </p:grpSpPr>
        <p:pic>
          <p:nvPicPr>
            <p:cNvPr id="4" name="Picture 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FAD7065-8A5A-4147-9D94-6038853E3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902" y="1493297"/>
              <a:ext cx="7937528" cy="3871406"/>
            </a:xfrm>
            <a:prstGeom prst="rect">
              <a:avLst/>
            </a:prstGeom>
          </p:spPr>
        </p:pic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E9BEEEDF-9A32-4E00-8D8A-9A8AB1BF5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5" t="14538" r="23000" b="68136"/>
            <a:stretch/>
          </p:blipFill>
          <p:spPr>
            <a:xfrm>
              <a:off x="1900902" y="2038350"/>
              <a:ext cx="1394748" cy="911230"/>
            </a:xfrm>
            <a:prstGeom prst="rect">
              <a:avLst/>
            </a:prstGeom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F19F9EB-B9B1-4CA5-93F2-44CA790B7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5" t="14538" r="23000" b="68136"/>
            <a:stretch/>
          </p:blipFill>
          <p:spPr>
            <a:xfrm>
              <a:off x="1900902" y="4171950"/>
              <a:ext cx="1394748" cy="9112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4BC7BB-A488-4319-AF79-093C05A0CEC2}"/>
                </a:ext>
              </a:extLst>
            </p:cNvPr>
            <p:cNvSpPr txBox="1"/>
            <p:nvPr/>
          </p:nvSpPr>
          <p:spPr>
            <a:xfrm>
              <a:off x="8515350" y="2038350"/>
              <a:ext cx="1323080" cy="923330"/>
            </a:xfrm>
            <a:prstGeom prst="rect">
              <a:avLst/>
            </a:prstGeom>
            <a:solidFill>
              <a:srgbClr val="0070C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Label &amp; Property</a:t>
              </a:r>
            </a:p>
            <a:p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C40591-B6A0-4E49-9C9B-40DE8FDC5660}"/>
                </a:ext>
              </a:extLst>
            </p:cNvPr>
            <p:cNvSpPr txBox="1"/>
            <p:nvPr/>
          </p:nvSpPr>
          <p:spPr>
            <a:xfrm>
              <a:off x="8515350" y="4171950"/>
              <a:ext cx="1323080" cy="923330"/>
            </a:xfrm>
            <a:prstGeom prst="rect">
              <a:avLst/>
            </a:prstGeom>
            <a:solidFill>
              <a:srgbClr val="00C4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Label &amp; Property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1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116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shaowei</dc:creator>
  <cp:lastModifiedBy>玮 叶</cp:lastModifiedBy>
  <cp:revision>28</cp:revision>
  <dcterms:created xsi:type="dcterms:W3CDTF">2021-04-28T01:43:27Z</dcterms:created>
  <dcterms:modified xsi:type="dcterms:W3CDTF">2021-05-02T18:34:08Z</dcterms:modified>
</cp:coreProperties>
</file>