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420" r:id="rId2"/>
    <p:sldId id="452" r:id="rId3"/>
    <p:sldId id="292" r:id="rId4"/>
    <p:sldId id="461" r:id="rId5"/>
    <p:sldId id="462" r:id="rId6"/>
    <p:sldId id="472" r:id="rId7"/>
    <p:sldId id="474" r:id="rId8"/>
    <p:sldId id="454" r:id="rId9"/>
    <p:sldId id="445" r:id="rId10"/>
    <p:sldId id="466" r:id="rId11"/>
    <p:sldId id="436" r:id="rId12"/>
    <p:sldId id="465" r:id="rId13"/>
    <p:sldId id="463" r:id="rId14"/>
    <p:sldId id="473" r:id="rId15"/>
    <p:sldId id="47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">
          <p15:clr>
            <a:srgbClr val="A4A3A4"/>
          </p15:clr>
        </p15:guide>
        <p15:guide id="2" orient="horz" pos="2835" userDrawn="1">
          <p15:clr>
            <a:srgbClr val="A4A3A4"/>
          </p15:clr>
        </p15:guide>
        <p15:guide id="3" orient="horz" pos="864">
          <p15:clr>
            <a:srgbClr val="A4A3A4"/>
          </p15:clr>
        </p15:guide>
        <p15:guide id="4" pos="5472">
          <p15:clr>
            <a:srgbClr val="A4A3A4"/>
          </p15:clr>
        </p15:guide>
        <p15:guide id="5" pos="2937">
          <p15:clr>
            <a:srgbClr val="A4A3A4"/>
          </p15:clr>
        </p15:guide>
        <p15:guide id="6" pos="288">
          <p15:clr>
            <a:srgbClr val="A4A3A4"/>
          </p15:clr>
        </p15:guide>
        <p15:guide id="7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golskee, Alison" initials="MA" lastIdx="2" clrIdx="0">
    <p:extLst>
      <p:ext uri="{19B8F6BF-5375-455C-9EA6-DF929625EA0E}">
        <p15:presenceInfo xmlns:p15="http://schemas.microsoft.com/office/powerpoint/2012/main" userId="S::margoal1@novartis.net::6294cd78-c151-4a0f-aa2a-565e1fb33b90" providerId="AD"/>
      </p:ext>
    </p:extLst>
  </p:cmAuthor>
  <p:cmAuthor id="2" name="Chaudhury, Anwesha" initials="CA" lastIdx="3" clrIdx="1">
    <p:extLst>
      <p:ext uri="{19B8F6BF-5375-455C-9EA6-DF929625EA0E}">
        <p15:presenceInfo xmlns:p15="http://schemas.microsoft.com/office/powerpoint/2012/main" userId="S::chaudan8@novartis.net::b52b52ca-37f2-4eaf-9f08-02245284c78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6FC"/>
    <a:srgbClr val="F7D7A5"/>
    <a:srgbClr val="FF0000"/>
    <a:srgbClr val="CC9900"/>
    <a:srgbClr val="CCCC00"/>
    <a:srgbClr val="5291DD"/>
    <a:srgbClr val="CCFFCC"/>
    <a:srgbClr val="FFAFB1"/>
    <a:srgbClr val="0432FF"/>
    <a:srgbClr val="FFCB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E3B94-306F-134A-A060-FE4C8B763940}" v="77" dt="2021-10-08T18:34:30.196"/>
  </p1510:revLst>
</p1510:revInfo>
</file>

<file path=ppt/tableStyles.xml><?xml version="1.0" encoding="utf-8"?>
<a:tblStyleLst xmlns:a="http://schemas.openxmlformats.org/drawingml/2006/main" def="{1C5780E6-A8F4-46B0-B82D-9E7F56C639EF}">
  <a:tblStyle styleId="{1C5780E6-A8F4-46B0-B82D-9E7F56C639EF}" styleName="Novartis Table">
    <a:wholeTbl>
      <a:tcTxStyle>
        <a:fontRef idx="minor"/>
        <a:srgbClr val="000000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6350">
              <a:solidFill>
                <a:srgbClr val="646464"/>
              </a:solidFill>
            </a:ln>
          </a:top>
          <a:bottom>
            <a:ln w="6350">
              <a:solidFill>
                <a:srgbClr val="646464"/>
              </a:solidFill>
            </a:ln>
          </a:bottom>
          <a:insideH>
            <a:ln w="6350">
              <a:solidFill>
                <a:srgbClr val="646464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noFill/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 b="on">
        <a:fontRef idx="minor"/>
        <a:srgbClr val="000000"/>
      </a:tcTxStyle>
      <a:tcStyle>
        <a:tcBdr/>
      </a:tcStyle>
    </a:lastCol>
    <a:firstCol>
      <a:tcTxStyle b="on">
        <a:fontRef idx="minor"/>
        <a:srgbClr val="000000"/>
      </a:tcTxStyle>
      <a:tcStyle>
        <a:tcBdr/>
      </a:tcStyle>
    </a:firstCol>
    <a:lastRow>
      <a:tcTxStyle b="on">
        <a:fontRef idx="minor"/>
        <a:srgbClr val="000000"/>
      </a:tcTxStyle>
      <a:tcStyle>
        <a:tcBdr>
          <a:top>
            <a:ln w="19050">
              <a:solidFill>
                <a:srgbClr val="000000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rgbClr val="0460A9"/>
      </a:tcTxStyle>
      <a:tcStyle>
        <a:tcBdr>
          <a:top>
            <a:ln>
              <a:noFill/>
            </a:ln>
          </a:top>
          <a:bottom>
            <a:ln w="19050">
              <a:solidFill>
                <a:srgbClr val="0460A9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39" autoAdjust="0"/>
    <p:restoredTop sz="94660"/>
  </p:normalViewPr>
  <p:slideViewPr>
    <p:cSldViewPr snapToGrid="0">
      <p:cViewPr varScale="1">
        <p:scale>
          <a:sx n="170" d="100"/>
          <a:sy n="170" d="100"/>
        </p:scale>
        <p:origin x="200" y="408"/>
      </p:cViewPr>
      <p:guideLst>
        <p:guide orient="horz" pos="214"/>
        <p:guide orient="horz" pos="2835"/>
        <p:guide orient="horz" pos="864"/>
        <p:guide pos="5472"/>
        <p:guide pos="2937"/>
        <p:guide pos="288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in, Andrew" userId="fa05adcc-50f1-400a-bab7-31aa48e2f649" providerId="ADAL" clId="{9FDE3B94-306F-134A-A060-FE4C8B763940}"/>
    <pc:docChg chg="undo custSel modSld">
      <pc:chgData name="Stein, Andrew" userId="fa05adcc-50f1-400a-bab7-31aa48e2f649" providerId="ADAL" clId="{9FDE3B94-306F-134A-A060-FE4C8B763940}" dt="2021-10-08T18:39:13.752" v="1260" actId="1076"/>
      <pc:docMkLst>
        <pc:docMk/>
      </pc:docMkLst>
      <pc:sldChg chg="addSp delSp modSp mod modAnim">
        <pc:chgData name="Stein, Andrew" userId="fa05adcc-50f1-400a-bab7-31aa48e2f649" providerId="ADAL" clId="{9FDE3B94-306F-134A-A060-FE4C8B763940}" dt="2021-10-06T13:13:08.333" v="610"/>
        <pc:sldMkLst>
          <pc:docMk/>
          <pc:sldMk cId="1300223632" sldId="292"/>
        </pc:sldMkLst>
        <pc:spChg chg="mod">
          <ac:chgData name="Stein, Andrew" userId="fa05adcc-50f1-400a-bab7-31aa48e2f649" providerId="ADAL" clId="{9FDE3B94-306F-134A-A060-FE4C8B763940}" dt="2021-10-06T12:43:26.735" v="168" actId="478"/>
          <ac:spMkLst>
            <pc:docMk/>
            <pc:sldMk cId="1300223632" sldId="292"/>
            <ac:spMk id="62" creationId="{00000000-0000-0000-0000-000000000000}"/>
          </ac:spMkLst>
        </pc:spChg>
        <pc:spChg chg="add del">
          <ac:chgData name="Stein, Andrew" userId="fa05adcc-50f1-400a-bab7-31aa48e2f649" providerId="ADAL" clId="{9FDE3B94-306F-134A-A060-FE4C8B763940}" dt="2021-10-06T12:43:26.735" v="168" actId="478"/>
          <ac:spMkLst>
            <pc:docMk/>
            <pc:sldMk cId="1300223632" sldId="292"/>
            <ac:spMk id="63" creationId="{00000000-0000-0000-0000-000000000000}"/>
          </ac:spMkLst>
        </pc:spChg>
        <pc:spChg chg="del">
          <ac:chgData name="Stein, Andrew" userId="fa05adcc-50f1-400a-bab7-31aa48e2f649" providerId="ADAL" clId="{9FDE3B94-306F-134A-A060-FE4C8B763940}" dt="2021-10-06T12:44:19.783" v="174" actId="478"/>
          <ac:spMkLst>
            <pc:docMk/>
            <pc:sldMk cId="1300223632" sldId="292"/>
            <ac:spMk id="76" creationId="{00000000-0000-0000-0000-000000000000}"/>
          </ac:spMkLst>
        </pc:spChg>
        <pc:spChg chg="del">
          <ac:chgData name="Stein, Andrew" userId="fa05adcc-50f1-400a-bab7-31aa48e2f649" providerId="ADAL" clId="{9FDE3B94-306F-134A-A060-FE4C8B763940}" dt="2021-10-06T12:44:14.387" v="171" actId="478"/>
          <ac:spMkLst>
            <pc:docMk/>
            <pc:sldMk cId="1300223632" sldId="292"/>
            <ac:spMk id="77" creationId="{00000000-0000-0000-0000-000000000000}"/>
          </ac:spMkLst>
        </pc:spChg>
        <pc:spChg chg="add del">
          <ac:chgData name="Stein, Andrew" userId="fa05adcc-50f1-400a-bab7-31aa48e2f649" providerId="ADAL" clId="{9FDE3B94-306F-134A-A060-FE4C8B763940}" dt="2021-10-06T13:13:08.333" v="610"/>
          <ac:spMkLst>
            <pc:docMk/>
            <pc:sldMk cId="1300223632" sldId="292"/>
            <ac:spMk id="78" creationId="{00000000-0000-0000-0000-000000000000}"/>
          </ac:spMkLst>
        </pc:spChg>
        <pc:grpChg chg="add del mod">
          <ac:chgData name="Stein, Andrew" userId="fa05adcc-50f1-400a-bab7-31aa48e2f649" providerId="ADAL" clId="{9FDE3B94-306F-134A-A060-FE4C8B763940}" dt="2021-10-06T12:43:26.735" v="168" actId="478"/>
          <ac:grpSpMkLst>
            <pc:docMk/>
            <pc:sldMk cId="1300223632" sldId="292"/>
            <ac:grpSpMk id="61" creationId="{00000000-0000-0000-0000-000000000000}"/>
          </ac:grpSpMkLst>
        </pc:grpChg>
      </pc:sldChg>
      <pc:sldChg chg="modSp mod">
        <pc:chgData name="Stein, Andrew" userId="fa05adcc-50f1-400a-bab7-31aa48e2f649" providerId="ADAL" clId="{9FDE3B94-306F-134A-A060-FE4C8B763940}" dt="2021-10-06T12:40:16.097" v="1" actId="1076"/>
        <pc:sldMkLst>
          <pc:docMk/>
          <pc:sldMk cId="391943920" sldId="420"/>
        </pc:sldMkLst>
        <pc:picChg chg="mod">
          <ac:chgData name="Stein, Andrew" userId="fa05adcc-50f1-400a-bab7-31aa48e2f649" providerId="ADAL" clId="{9FDE3B94-306F-134A-A060-FE4C8B763940}" dt="2021-10-06T12:40:16.097" v="1" actId="1076"/>
          <ac:picMkLst>
            <pc:docMk/>
            <pc:sldMk cId="391943920" sldId="420"/>
            <ac:picMk id="5" creationId="{D1F31A3F-959B-46F3-AC90-460291417036}"/>
          </ac:picMkLst>
        </pc:picChg>
      </pc:sldChg>
      <pc:sldChg chg="addSp modSp mod">
        <pc:chgData name="Stein, Andrew" userId="fa05adcc-50f1-400a-bab7-31aa48e2f649" providerId="ADAL" clId="{9FDE3B94-306F-134A-A060-FE4C8B763940}" dt="2021-10-08T18:35:27.919" v="1190" actId="20577"/>
        <pc:sldMkLst>
          <pc:docMk/>
          <pc:sldMk cId="3141101696" sldId="436"/>
        </pc:sldMkLst>
        <pc:spChg chg="add mod">
          <ac:chgData name="Stein, Andrew" userId="fa05adcc-50f1-400a-bab7-31aa48e2f649" providerId="ADAL" clId="{9FDE3B94-306F-134A-A060-FE4C8B763940}" dt="2021-10-06T13:13:08.333" v="610"/>
          <ac:spMkLst>
            <pc:docMk/>
            <pc:sldMk cId="3141101696" sldId="436"/>
            <ac:spMk id="3" creationId="{24488C02-F63E-C249-B7DD-F20240FC52A6}"/>
          </ac:spMkLst>
        </pc:spChg>
        <pc:spChg chg="mod">
          <ac:chgData name="Stein, Andrew" userId="fa05adcc-50f1-400a-bab7-31aa48e2f649" providerId="ADAL" clId="{9FDE3B94-306F-134A-A060-FE4C8B763940}" dt="2021-10-08T18:35:27.919" v="1190" actId="20577"/>
          <ac:spMkLst>
            <pc:docMk/>
            <pc:sldMk cId="3141101696" sldId="436"/>
            <ac:spMk id="55" creationId="{A02F8809-C7FE-4593-8865-AACB7F10A776}"/>
          </ac:spMkLst>
        </pc:spChg>
        <pc:spChg chg="mod">
          <ac:chgData name="Stein, Andrew" userId="fa05adcc-50f1-400a-bab7-31aa48e2f649" providerId="ADAL" clId="{9FDE3B94-306F-134A-A060-FE4C8B763940}" dt="2021-10-06T13:14:49.550" v="634" actId="1076"/>
          <ac:spMkLst>
            <pc:docMk/>
            <pc:sldMk cId="3141101696" sldId="436"/>
            <ac:spMk id="57" creationId="{0775E4FC-FCB0-4B97-B92E-F03F8A08FAFD}"/>
          </ac:spMkLst>
        </pc:spChg>
      </pc:sldChg>
      <pc:sldChg chg="addSp delSp modSp mod">
        <pc:chgData name="Stein, Andrew" userId="fa05adcc-50f1-400a-bab7-31aa48e2f649" providerId="ADAL" clId="{9FDE3B94-306F-134A-A060-FE4C8B763940}" dt="2021-10-08T18:25:50.353" v="1126" actId="27636"/>
        <pc:sldMkLst>
          <pc:docMk/>
          <pc:sldMk cId="1126959670" sldId="445"/>
        </pc:sldMkLst>
        <pc:spChg chg="add mod">
          <ac:chgData name="Stein, Andrew" userId="fa05adcc-50f1-400a-bab7-31aa48e2f649" providerId="ADAL" clId="{9FDE3B94-306F-134A-A060-FE4C8B763940}" dt="2021-10-06T13:11:03.442" v="528" actId="1076"/>
          <ac:spMkLst>
            <pc:docMk/>
            <pc:sldMk cId="1126959670" sldId="445"/>
            <ac:spMk id="2" creationId="{60268F66-9CAA-CF42-AEF3-047E4FE2D748}"/>
          </ac:spMkLst>
        </pc:spChg>
        <pc:spChg chg="add mod">
          <ac:chgData name="Stein, Andrew" userId="fa05adcc-50f1-400a-bab7-31aa48e2f649" providerId="ADAL" clId="{9FDE3B94-306F-134A-A060-FE4C8B763940}" dt="2021-10-06T13:13:37.773" v="622" actId="1076"/>
          <ac:spMkLst>
            <pc:docMk/>
            <pc:sldMk cId="1126959670" sldId="445"/>
            <ac:spMk id="3" creationId="{99A0CA07-766D-BC4A-87A0-DC0E58B038DA}"/>
          </ac:spMkLst>
        </pc:spChg>
        <pc:spChg chg="del">
          <ac:chgData name="Stein, Andrew" userId="fa05adcc-50f1-400a-bab7-31aa48e2f649" providerId="ADAL" clId="{9FDE3B94-306F-134A-A060-FE4C8B763940}" dt="2021-10-06T13:13:08.333" v="610"/>
          <ac:spMkLst>
            <pc:docMk/>
            <pc:sldMk cId="1126959670" sldId="445"/>
            <ac:spMk id="4" creationId="{CA6EC622-EA4E-4042-8D73-83B1E2E59183}"/>
          </ac:spMkLst>
        </pc:spChg>
        <pc:spChg chg="mod">
          <ac:chgData name="Stein, Andrew" userId="fa05adcc-50f1-400a-bab7-31aa48e2f649" providerId="ADAL" clId="{9FDE3B94-306F-134A-A060-FE4C8B763940}" dt="2021-10-06T13:13:53.739" v="623" actId="114"/>
          <ac:spMkLst>
            <pc:docMk/>
            <pc:sldMk cId="1126959670" sldId="445"/>
            <ac:spMk id="6" creationId="{7B6A0F4E-798E-1C40-BA28-988A003D43D0}"/>
          </ac:spMkLst>
        </pc:spChg>
        <pc:spChg chg="mod">
          <ac:chgData name="Stein, Andrew" userId="fa05adcc-50f1-400a-bab7-31aa48e2f649" providerId="ADAL" clId="{9FDE3B94-306F-134A-A060-FE4C8B763940}" dt="2021-10-08T18:25:50.353" v="1126" actId="27636"/>
          <ac:spMkLst>
            <pc:docMk/>
            <pc:sldMk cId="1126959670" sldId="445"/>
            <ac:spMk id="7" creationId="{AC78380D-7F25-994D-8F04-E6DA59FF3102}"/>
          </ac:spMkLst>
        </pc:spChg>
        <pc:spChg chg="add mod">
          <ac:chgData name="Stein, Andrew" userId="fa05adcc-50f1-400a-bab7-31aa48e2f649" providerId="ADAL" clId="{9FDE3B94-306F-134A-A060-FE4C8B763940}" dt="2021-10-06T13:10:19.403" v="514" actId="1076"/>
          <ac:spMkLst>
            <pc:docMk/>
            <pc:sldMk cId="1126959670" sldId="445"/>
            <ac:spMk id="21" creationId="{7F9D464F-A132-BC47-8F45-A9166968B837}"/>
          </ac:spMkLst>
        </pc:spChg>
        <pc:spChg chg="add mod">
          <ac:chgData name="Stein, Andrew" userId="fa05adcc-50f1-400a-bab7-31aa48e2f649" providerId="ADAL" clId="{9FDE3B94-306F-134A-A060-FE4C8B763940}" dt="2021-10-06T13:10:23.279" v="515" actId="1076"/>
          <ac:spMkLst>
            <pc:docMk/>
            <pc:sldMk cId="1126959670" sldId="445"/>
            <ac:spMk id="22" creationId="{12E65C49-0E1B-644A-AC4C-BD43FA6009C9}"/>
          </ac:spMkLst>
        </pc:spChg>
        <pc:spChg chg="add mod">
          <ac:chgData name="Stein, Andrew" userId="fa05adcc-50f1-400a-bab7-31aa48e2f649" providerId="ADAL" clId="{9FDE3B94-306F-134A-A060-FE4C8B763940}" dt="2021-10-06T13:10:59.267" v="527" actId="1076"/>
          <ac:spMkLst>
            <pc:docMk/>
            <pc:sldMk cId="1126959670" sldId="445"/>
            <ac:spMk id="23" creationId="{71091CB8-5CA9-FD49-A40C-15C2FC6EB79A}"/>
          </ac:spMkLst>
        </pc:spChg>
        <pc:spChg chg="add mod">
          <ac:chgData name="Stein, Andrew" userId="fa05adcc-50f1-400a-bab7-31aa48e2f649" providerId="ADAL" clId="{9FDE3B94-306F-134A-A060-FE4C8B763940}" dt="2021-10-06T13:11:20.881" v="531" actId="20577"/>
          <ac:spMkLst>
            <pc:docMk/>
            <pc:sldMk cId="1126959670" sldId="445"/>
            <ac:spMk id="24" creationId="{405D1AA2-B0BE-014B-B3A6-B6AE32237B9F}"/>
          </ac:spMkLst>
        </pc:spChg>
      </pc:sldChg>
      <pc:sldChg chg="delSp modSp mod">
        <pc:chgData name="Stein, Andrew" userId="fa05adcc-50f1-400a-bab7-31aa48e2f649" providerId="ADAL" clId="{9FDE3B94-306F-134A-A060-FE4C8B763940}" dt="2021-10-08T18:19:59.794" v="1019" actId="6549"/>
        <pc:sldMkLst>
          <pc:docMk/>
          <pc:sldMk cId="3027399922" sldId="452"/>
        </pc:sldMkLst>
        <pc:spChg chg="mod">
          <ac:chgData name="Stein, Andrew" userId="fa05adcc-50f1-400a-bab7-31aa48e2f649" providerId="ADAL" clId="{9FDE3B94-306F-134A-A060-FE4C8B763940}" dt="2021-10-08T18:19:59.794" v="1019" actId="6549"/>
          <ac:spMkLst>
            <pc:docMk/>
            <pc:sldMk cId="3027399922" sldId="452"/>
            <ac:spMk id="3" creationId="{E1AC5C78-FCC9-0E4B-895A-7203A3531428}"/>
          </ac:spMkLst>
        </pc:spChg>
        <pc:spChg chg="del">
          <ac:chgData name="Stein, Andrew" userId="fa05adcc-50f1-400a-bab7-31aa48e2f649" providerId="ADAL" clId="{9FDE3B94-306F-134A-A060-FE4C8B763940}" dt="2021-10-06T13:13:08.333" v="610"/>
          <ac:spMkLst>
            <pc:docMk/>
            <pc:sldMk cId="3027399922" sldId="452"/>
            <ac:spMk id="4" creationId="{ED6CF663-E800-654E-8B57-BF63BD7401DF}"/>
          </ac:spMkLst>
        </pc:spChg>
      </pc:sldChg>
      <pc:sldChg chg="delSp modSp mod">
        <pc:chgData name="Stein, Andrew" userId="fa05adcc-50f1-400a-bab7-31aa48e2f649" providerId="ADAL" clId="{9FDE3B94-306F-134A-A060-FE4C8B763940}" dt="2021-10-08T18:25:43.983" v="1111" actId="20577"/>
        <pc:sldMkLst>
          <pc:docMk/>
          <pc:sldMk cId="3342626349" sldId="454"/>
        </pc:sldMkLst>
        <pc:spChg chg="del">
          <ac:chgData name="Stein, Andrew" userId="fa05adcc-50f1-400a-bab7-31aa48e2f649" providerId="ADAL" clId="{9FDE3B94-306F-134A-A060-FE4C8B763940}" dt="2021-10-06T13:13:08.333" v="610"/>
          <ac:spMkLst>
            <pc:docMk/>
            <pc:sldMk cId="3342626349" sldId="454"/>
            <ac:spMk id="4" creationId="{45FAD6BC-ADD3-DC41-AF59-6C5DA77DF132}"/>
          </ac:spMkLst>
        </pc:spChg>
        <pc:graphicFrameChg chg="mod modGraphic">
          <ac:chgData name="Stein, Andrew" userId="fa05adcc-50f1-400a-bab7-31aa48e2f649" providerId="ADAL" clId="{9FDE3B94-306F-134A-A060-FE4C8B763940}" dt="2021-10-08T18:25:43.983" v="1111" actId="20577"/>
          <ac:graphicFrameMkLst>
            <pc:docMk/>
            <pc:sldMk cId="3342626349" sldId="454"/>
            <ac:graphicFrameMk id="6" creationId="{3B3FFA5E-9A8C-F548-B520-CFE0BEAABA20}"/>
          </ac:graphicFrameMkLst>
        </pc:graphicFrameChg>
      </pc:sldChg>
      <pc:sldChg chg="addSp delSp modSp mod">
        <pc:chgData name="Stein, Andrew" userId="fa05adcc-50f1-400a-bab7-31aa48e2f649" providerId="ADAL" clId="{9FDE3B94-306F-134A-A060-FE4C8B763940}" dt="2021-10-06T13:09:34.771" v="499" actId="20577"/>
        <pc:sldMkLst>
          <pc:docMk/>
          <pc:sldMk cId="2231738263" sldId="461"/>
        </pc:sldMkLst>
        <pc:spChg chg="add del mod">
          <ac:chgData name="Stein, Andrew" userId="fa05adcc-50f1-400a-bab7-31aa48e2f649" providerId="ADAL" clId="{9FDE3B94-306F-134A-A060-FE4C8B763940}" dt="2021-10-06T13:09:29.658" v="488" actId="478"/>
          <ac:spMkLst>
            <pc:docMk/>
            <pc:sldMk cId="2231738263" sldId="461"/>
            <ac:spMk id="21" creationId="{29418667-727E-354C-AE7B-A55DCDFE7C2B}"/>
          </ac:spMkLst>
        </pc:spChg>
        <pc:spChg chg="mod">
          <ac:chgData name="Stein, Andrew" userId="fa05adcc-50f1-400a-bab7-31aa48e2f649" providerId="ADAL" clId="{9FDE3B94-306F-134A-A060-FE4C8B763940}" dt="2021-10-06T13:09:34.771" v="499" actId="20577"/>
          <ac:spMkLst>
            <pc:docMk/>
            <pc:sldMk cId="2231738263" sldId="461"/>
            <ac:spMk id="59" creationId="{D6F14610-BC07-4AD7-BFC3-A781AE53CC9A}"/>
          </ac:spMkLst>
        </pc:spChg>
        <pc:spChg chg="mod">
          <ac:chgData name="Stein, Andrew" userId="fa05adcc-50f1-400a-bab7-31aa48e2f649" providerId="ADAL" clId="{9FDE3B94-306F-134A-A060-FE4C8B763940}" dt="2021-10-06T12:54:12.237" v="277" actId="6549"/>
          <ac:spMkLst>
            <pc:docMk/>
            <pc:sldMk cId="2231738263" sldId="461"/>
            <ac:spMk id="60" creationId="{EED2EE96-BBCB-4ADD-A31B-8960E289CB5D}"/>
          </ac:spMkLst>
        </pc:spChg>
        <pc:spChg chg="mod">
          <ac:chgData name="Stein, Andrew" userId="fa05adcc-50f1-400a-bab7-31aa48e2f649" providerId="ADAL" clId="{9FDE3B94-306F-134A-A060-FE4C8B763940}" dt="2021-10-06T12:54:15.996" v="282" actId="20577"/>
          <ac:spMkLst>
            <pc:docMk/>
            <pc:sldMk cId="2231738263" sldId="461"/>
            <ac:spMk id="61" creationId="{692BC427-8266-43E3-AC8D-A305840BF8A2}"/>
          </ac:spMkLst>
        </pc:spChg>
      </pc:sldChg>
      <pc:sldChg chg="addSp delSp modSp mod">
        <pc:chgData name="Stein, Andrew" userId="fa05adcc-50f1-400a-bab7-31aa48e2f649" providerId="ADAL" clId="{9FDE3B94-306F-134A-A060-FE4C8B763940}" dt="2021-10-08T18:23:00.420" v="1027" actId="20577"/>
        <pc:sldMkLst>
          <pc:docMk/>
          <pc:sldMk cId="1165207437" sldId="462"/>
        </pc:sldMkLst>
        <pc:spChg chg="del">
          <ac:chgData name="Stein, Andrew" userId="fa05adcc-50f1-400a-bab7-31aa48e2f649" providerId="ADAL" clId="{9FDE3B94-306F-134A-A060-FE4C8B763940}" dt="2021-10-06T13:13:08.333" v="610"/>
          <ac:spMkLst>
            <pc:docMk/>
            <pc:sldMk cId="1165207437" sldId="462"/>
            <ac:spMk id="4" creationId="{898A5AF3-A7C6-4A0A-9DFD-FF999C8952DB}"/>
          </ac:spMkLst>
        </pc:spChg>
        <pc:spChg chg="add mod">
          <ac:chgData name="Stein, Andrew" userId="fa05adcc-50f1-400a-bab7-31aa48e2f649" providerId="ADAL" clId="{9FDE3B94-306F-134A-A060-FE4C8B763940}" dt="2021-10-06T13:09:59.747" v="512" actId="20577"/>
          <ac:spMkLst>
            <pc:docMk/>
            <pc:sldMk cId="1165207437" sldId="462"/>
            <ac:spMk id="27" creationId="{1ADAE528-0A66-4145-81E1-DE95BC170283}"/>
          </ac:spMkLst>
        </pc:spChg>
        <pc:spChg chg="mod">
          <ac:chgData name="Stein, Andrew" userId="fa05adcc-50f1-400a-bab7-31aa48e2f649" providerId="ADAL" clId="{9FDE3B94-306F-134A-A060-FE4C8B763940}" dt="2021-10-06T13:09:44.004" v="510" actId="20577"/>
          <ac:spMkLst>
            <pc:docMk/>
            <pc:sldMk cId="1165207437" sldId="462"/>
            <ac:spMk id="28" creationId="{17F6EB9F-2744-47DD-9BAA-FF30BA26DA97}"/>
          </ac:spMkLst>
        </pc:spChg>
        <pc:spChg chg="del">
          <ac:chgData name="Stein, Andrew" userId="fa05adcc-50f1-400a-bab7-31aa48e2f649" providerId="ADAL" clId="{9FDE3B94-306F-134A-A060-FE4C8B763940}" dt="2021-10-06T12:54:21.989" v="283" actId="478"/>
          <ac:spMkLst>
            <pc:docMk/>
            <pc:sldMk cId="1165207437" sldId="462"/>
            <ac:spMk id="29" creationId="{B9A8A8B6-C92B-4FD2-AC77-2F8595A1F8B5}"/>
          </ac:spMkLst>
        </pc:spChg>
        <pc:spChg chg="del">
          <ac:chgData name="Stein, Andrew" userId="fa05adcc-50f1-400a-bab7-31aa48e2f649" providerId="ADAL" clId="{9FDE3B94-306F-134A-A060-FE4C8B763940}" dt="2021-10-06T12:54:21.989" v="283" actId="478"/>
          <ac:spMkLst>
            <pc:docMk/>
            <pc:sldMk cId="1165207437" sldId="462"/>
            <ac:spMk id="30" creationId="{10A95A06-327C-4ECE-89FD-78643B18449D}"/>
          </ac:spMkLst>
        </pc:spChg>
        <pc:spChg chg="del">
          <ac:chgData name="Stein, Andrew" userId="fa05adcc-50f1-400a-bab7-31aa48e2f649" providerId="ADAL" clId="{9FDE3B94-306F-134A-A060-FE4C8B763940}" dt="2021-10-06T12:54:21.989" v="283" actId="478"/>
          <ac:spMkLst>
            <pc:docMk/>
            <pc:sldMk cId="1165207437" sldId="462"/>
            <ac:spMk id="31" creationId="{4B54865F-0EDF-4421-AD02-B1C0354B2A85}"/>
          </ac:spMkLst>
        </pc:spChg>
        <pc:spChg chg="mod">
          <ac:chgData name="Stein, Andrew" userId="fa05adcc-50f1-400a-bab7-31aa48e2f649" providerId="ADAL" clId="{9FDE3B94-306F-134A-A060-FE4C8B763940}" dt="2021-10-08T18:23:00.420" v="1027" actId="20577"/>
          <ac:spMkLst>
            <pc:docMk/>
            <pc:sldMk cId="1165207437" sldId="462"/>
            <ac:spMk id="32" creationId="{ACDD323D-9BD4-43FD-A04F-9FF46F3B0168}"/>
          </ac:spMkLst>
        </pc:spChg>
      </pc:sldChg>
      <pc:sldChg chg="addSp modSp mod">
        <pc:chgData name="Stein, Andrew" userId="fa05adcc-50f1-400a-bab7-31aa48e2f649" providerId="ADAL" clId="{9FDE3B94-306F-134A-A060-FE4C8B763940}" dt="2021-10-08T18:39:13.752" v="1260" actId="1076"/>
        <pc:sldMkLst>
          <pc:docMk/>
          <pc:sldMk cId="1158977989" sldId="463"/>
        </pc:sldMkLst>
        <pc:spChg chg="add mod">
          <ac:chgData name="Stein, Andrew" userId="fa05adcc-50f1-400a-bab7-31aa48e2f649" providerId="ADAL" clId="{9FDE3B94-306F-134A-A060-FE4C8B763940}" dt="2021-10-06T13:13:08.333" v="610"/>
          <ac:spMkLst>
            <pc:docMk/>
            <pc:sldMk cId="1158977989" sldId="463"/>
            <ac:spMk id="3" creationId="{7632AED8-BCA2-5C47-A7B4-1188B76A7D99}"/>
          </ac:spMkLst>
        </pc:spChg>
        <pc:spChg chg="mod">
          <ac:chgData name="Stein, Andrew" userId="fa05adcc-50f1-400a-bab7-31aa48e2f649" providerId="ADAL" clId="{9FDE3B94-306F-134A-A060-FE4C8B763940}" dt="2021-10-06T13:17:02.561" v="763" actId="1076"/>
          <ac:spMkLst>
            <pc:docMk/>
            <pc:sldMk cId="1158977989" sldId="463"/>
            <ac:spMk id="113" creationId="{5CEFAA8F-E9FE-4EEC-A88A-F957EB28DA6F}"/>
          </ac:spMkLst>
        </pc:spChg>
        <pc:spChg chg="mod">
          <ac:chgData name="Stein, Andrew" userId="fa05adcc-50f1-400a-bab7-31aa48e2f649" providerId="ADAL" clId="{9FDE3B94-306F-134A-A060-FE4C8B763940}" dt="2021-10-08T18:39:06.597" v="1259" actId="20577"/>
          <ac:spMkLst>
            <pc:docMk/>
            <pc:sldMk cId="1158977989" sldId="463"/>
            <ac:spMk id="114" creationId="{745DCF43-A6B4-4969-9995-50B4E3030189}"/>
          </ac:spMkLst>
        </pc:spChg>
        <pc:picChg chg="mod">
          <ac:chgData name="Stein, Andrew" userId="fa05adcc-50f1-400a-bab7-31aa48e2f649" providerId="ADAL" clId="{9FDE3B94-306F-134A-A060-FE4C8B763940}" dt="2021-10-08T18:39:13.752" v="1260" actId="1076"/>
          <ac:picMkLst>
            <pc:docMk/>
            <pc:sldMk cId="1158977989" sldId="463"/>
            <ac:picMk id="112" creationId="{477D567B-3333-4A65-B8F7-2385390C4FA6}"/>
          </ac:picMkLst>
        </pc:picChg>
      </pc:sldChg>
      <pc:sldChg chg="addSp modSp mod">
        <pc:chgData name="Stein, Andrew" userId="fa05adcc-50f1-400a-bab7-31aa48e2f649" providerId="ADAL" clId="{9FDE3B94-306F-134A-A060-FE4C8B763940}" dt="2021-10-08T18:38:07.464" v="1250" actId="20577"/>
        <pc:sldMkLst>
          <pc:docMk/>
          <pc:sldMk cId="3944356170" sldId="465"/>
        </pc:sldMkLst>
        <pc:spChg chg="add mod">
          <ac:chgData name="Stein, Andrew" userId="fa05adcc-50f1-400a-bab7-31aa48e2f649" providerId="ADAL" clId="{9FDE3B94-306F-134A-A060-FE4C8B763940}" dt="2021-10-06T13:13:08.333" v="610"/>
          <ac:spMkLst>
            <pc:docMk/>
            <pc:sldMk cId="3944356170" sldId="465"/>
            <ac:spMk id="3" creationId="{C94435B1-7586-D043-88C5-8250BB99C543}"/>
          </ac:spMkLst>
        </pc:spChg>
        <pc:spChg chg="mod">
          <ac:chgData name="Stein, Andrew" userId="fa05adcc-50f1-400a-bab7-31aa48e2f649" providerId="ADAL" clId="{9FDE3B94-306F-134A-A060-FE4C8B763940}" dt="2021-10-06T13:16:02.344" v="668" actId="20577"/>
          <ac:spMkLst>
            <pc:docMk/>
            <pc:sldMk cId="3944356170" sldId="465"/>
            <ac:spMk id="38" creationId="{C0198414-336B-6B40-8DC0-66CA9EE268F8}"/>
          </ac:spMkLst>
        </pc:spChg>
        <pc:spChg chg="mod">
          <ac:chgData name="Stein, Andrew" userId="fa05adcc-50f1-400a-bab7-31aa48e2f649" providerId="ADAL" clId="{9FDE3B94-306F-134A-A060-FE4C8B763940}" dt="2021-10-08T18:38:07.464" v="1250" actId="20577"/>
          <ac:spMkLst>
            <pc:docMk/>
            <pc:sldMk cId="3944356170" sldId="465"/>
            <ac:spMk id="112" creationId="{2839247F-1BE3-4B3F-AFDC-25A7AD9648AD}"/>
          </ac:spMkLst>
        </pc:spChg>
        <pc:spChg chg="mod">
          <ac:chgData name="Stein, Andrew" userId="fa05adcc-50f1-400a-bab7-31aa48e2f649" providerId="ADAL" clId="{9FDE3B94-306F-134A-A060-FE4C8B763940}" dt="2021-10-06T13:16:54.264" v="762" actId="1076"/>
          <ac:spMkLst>
            <pc:docMk/>
            <pc:sldMk cId="3944356170" sldId="465"/>
            <ac:spMk id="113" creationId="{FE4688AE-F4F2-4C0D-B26B-2B74362B3224}"/>
          </ac:spMkLst>
        </pc:spChg>
      </pc:sldChg>
      <pc:sldChg chg="addSp delSp modSp mod">
        <pc:chgData name="Stein, Andrew" userId="fa05adcc-50f1-400a-bab7-31aa48e2f649" providerId="ADAL" clId="{9FDE3B94-306F-134A-A060-FE4C8B763940}" dt="2021-10-08T18:34:30.196" v="1188"/>
        <pc:sldMkLst>
          <pc:docMk/>
          <pc:sldMk cId="461175027" sldId="466"/>
        </pc:sldMkLst>
        <pc:spChg chg="mod">
          <ac:chgData name="Stein, Andrew" userId="fa05adcc-50f1-400a-bab7-31aa48e2f649" providerId="ADAL" clId="{9FDE3B94-306F-134A-A060-FE4C8B763940}" dt="2021-10-08T18:32:41.525" v="1162" actId="20577"/>
          <ac:spMkLst>
            <pc:docMk/>
            <pc:sldMk cId="461175027" sldId="466"/>
            <ac:spMk id="2" creationId="{6962B2E3-E713-4FAB-BA3A-B0F786FD8D59}"/>
          </ac:spMkLst>
        </pc:spChg>
        <pc:spChg chg="del">
          <ac:chgData name="Stein, Andrew" userId="fa05adcc-50f1-400a-bab7-31aa48e2f649" providerId="ADAL" clId="{9FDE3B94-306F-134A-A060-FE4C8B763940}" dt="2021-10-06T13:13:08.333" v="610"/>
          <ac:spMkLst>
            <pc:docMk/>
            <pc:sldMk cId="461175027" sldId="466"/>
            <ac:spMk id="4" creationId="{419432F8-DD66-4B62-9032-C21190037381}"/>
          </ac:spMkLst>
        </pc:spChg>
        <pc:spChg chg="del">
          <ac:chgData name="Stein, Andrew" userId="fa05adcc-50f1-400a-bab7-31aa48e2f649" providerId="ADAL" clId="{9FDE3B94-306F-134A-A060-FE4C8B763940}" dt="2021-10-06T12:53:53.809" v="270" actId="478"/>
          <ac:spMkLst>
            <pc:docMk/>
            <pc:sldMk cId="461175027" sldId="466"/>
            <ac:spMk id="20" creationId="{4DCDEA24-ADF3-41C2-B795-3EE9E12D432F}"/>
          </ac:spMkLst>
        </pc:spChg>
        <pc:spChg chg="del">
          <ac:chgData name="Stein, Andrew" userId="fa05adcc-50f1-400a-bab7-31aa48e2f649" providerId="ADAL" clId="{9FDE3B94-306F-134A-A060-FE4C8B763940}" dt="2021-10-06T12:53:53.809" v="270" actId="478"/>
          <ac:spMkLst>
            <pc:docMk/>
            <pc:sldMk cId="461175027" sldId="466"/>
            <ac:spMk id="21" creationId="{642873C8-0CBB-44C5-AE9C-C1DC2FE967DC}"/>
          </ac:spMkLst>
        </pc:spChg>
        <pc:spChg chg="add mod">
          <ac:chgData name="Stein, Andrew" userId="fa05adcc-50f1-400a-bab7-31aa48e2f649" providerId="ADAL" clId="{9FDE3B94-306F-134A-A060-FE4C8B763940}" dt="2021-10-08T18:33:15.714" v="1184" actId="20577"/>
          <ac:spMkLst>
            <pc:docMk/>
            <pc:sldMk cId="461175027" sldId="466"/>
            <ac:spMk id="22" creationId="{3DAAB58F-81B3-2C44-9BA8-7404805773F3}"/>
          </ac:spMkLst>
        </pc:spChg>
        <pc:spChg chg="del">
          <ac:chgData name="Stein, Andrew" userId="fa05adcc-50f1-400a-bab7-31aa48e2f649" providerId="ADAL" clId="{9FDE3B94-306F-134A-A060-FE4C8B763940}" dt="2021-10-06T12:54:00.027" v="271" actId="21"/>
          <ac:spMkLst>
            <pc:docMk/>
            <pc:sldMk cId="461175027" sldId="466"/>
            <ac:spMk id="22" creationId="{424D42AE-308A-40B1-93A8-6C354D6294B7}"/>
          </ac:spMkLst>
        </pc:spChg>
        <pc:spChg chg="mod">
          <ac:chgData name="Stein, Andrew" userId="fa05adcc-50f1-400a-bab7-31aa48e2f649" providerId="ADAL" clId="{9FDE3B94-306F-134A-A060-FE4C8B763940}" dt="2021-10-08T18:34:30.196" v="1188"/>
          <ac:spMkLst>
            <pc:docMk/>
            <pc:sldMk cId="461175027" sldId="466"/>
            <ac:spMk id="23" creationId="{D51F7C97-B21A-430B-890F-F4E1D3BC28DB}"/>
          </ac:spMkLst>
        </pc:spChg>
        <pc:spChg chg="mod">
          <ac:chgData name="Stein, Andrew" userId="fa05adcc-50f1-400a-bab7-31aa48e2f649" providerId="ADAL" clId="{9FDE3B94-306F-134A-A060-FE4C8B763940}" dt="2021-10-06T13:14:21.207" v="629" actId="20577"/>
          <ac:spMkLst>
            <pc:docMk/>
            <pc:sldMk cId="461175027" sldId="466"/>
            <ac:spMk id="35" creationId="{2DA42B48-D43D-4661-83D2-C89D15C68D6F}"/>
          </ac:spMkLst>
        </pc:spChg>
        <pc:cxnChg chg="mod">
          <ac:chgData name="Stein, Andrew" userId="fa05adcc-50f1-400a-bab7-31aa48e2f649" providerId="ADAL" clId="{9FDE3B94-306F-134A-A060-FE4C8B763940}" dt="2021-10-08T18:32:24.971" v="1160" actId="14100"/>
          <ac:cxnSpMkLst>
            <pc:docMk/>
            <pc:sldMk cId="461175027" sldId="466"/>
            <ac:cxnSpMk id="14" creationId="{8CE517CF-EAD8-4A66-BA87-01836323793B}"/>
          </ac:cxnSpMkLst>
        </pc:cxnChg>
        <pc:cxnChg chg="mod">
          <ac:chgData name="Stein, Andrew" userId="fa05adcc-50f1-400a-bab7-31aa48e2f649" providerId="ADAL" clId="{9FDE3B94-306F-134A-A060-FE4C8B763940}" dt="2021-10-08T18:32:14.082" v="1158" actId="14100"/>
          <ac:cxnSpMkLst>
            <pc:docMk/>
            <pc:sldMk cId="461175027" sldId="466"/>
            <ac:cxnSpMk id="15" creationId="{E8983AE5-8D7C-4881-833A-FBD9EC430F97}"/>
          </ac:cxnSpMkLst>
        </pc:cxnChg>
        <pc:cxnChg chg="mod">
          <ac:chgData name="Stein, Andrew" userId="fa05adcc-50f1-400a-bab7-31aa48e2f649" providerId="ADAL" clId="{9FDE3B94-306F-134A-A060-FE4C8B763940}" dt="2021-10-08T18:32:20.810" v="1159" actId="14100"/>
          <ac:cxnSpMkLst>
            <pc:docMk/>
            <pc:sldMk cId="461175027" sldId="466"/>
            <ac:cxnSpMk id="16" creationId="{3EBEE8C5-8A61-4D8B-A3EA-A062763610D5}"/>
          </ac:cxnSpMkLst>
        </pc:cxnChg>
      </pc:sldChg>
      <pc:sldChg chg="addSp delSp modSp mod modAnim">
        <pc:chgData name="Stein, Andrew" userId="fa05adcc-50f1-400a-bab7-31aa48e2f649" providerId="ADAL" clId="{9FDE3B94-306F-134A-A060-FE4C8B763940}" dt="2021-10-06T13:13:08.333" v="610"/>
        <pc:sldMkLst>
          <pc:docMk/>
          <pc:sldMk cId="4191429809" sldId="472"/>
        </pc:sldMkLst>
        <pc:spChg chg="del">
          <ac:chgData name="Stein, Andrew" userId="fa05adcc-50f1-400a-bab7-31aa48e2f649" providerId="ADAL" clId="{9FDE3B94-306F-134A-A060-FE4C8B763940}" dt="2021-10-06T13:13:08.333" v="610"/>
          <ac:spMkLst>
            <pc:docMk/>
            <pc:sldMk cId="4191429809" sldId="472"/>
            <ac:spMk id="4" creationId="{A05663C1-B9BA-8E4B-8937-8CAE966AD425}"/>
          </ac:spMkLst>
        </pc:spChg>
        <pc:spChg chg="add mod">
          <ac:chgData name="Stein, Andrew" userId="fa05adcc-50f1-400a-bab7-31aa48e2f649" providerId="ADAL" clId="{9FDE3B94-306F-134A-A060-FE4C8B763940}" dt="2021-10-06T13:05:23.447" v="371" actId="122"/>
          <ac:spMkLst>
            <pc:docMk/>
            <pc:sldMk cId="4191429809" sldId="472"/>
            <ac:spMk id="7" creationId="{D5E81BB4-5BE6-C744-ADCB-58055E5BA2FC}"/>
          </ac:spMkLst>
        </pc:spChg>
        <pc:spChg chg="mod">
          <ac:chgData name="Stein, Andrew" userId="fa05adcc-50f1-400a-bab7-31aa48e2f649" providerId="ADAL" clId="{9FDE3B94-306F-134A-A060-FE4C8B763940}" dt="2021-10-06T13:04:07.930" v="285" actId="207"/>
          <ac:spMkLst>
            <pc:docMk/>
            <pc:sldMk cId="4191429809" sldId="472"/>
            <ac:spMk id="10" creationId="{98070FFD-32EB-C74E-8A08-C88BAA29A731}"/>
          </ac:spMkLst>
        </pc:spChg>
        <pc:spChg chg="mod">
          <ac:chgData name="Stein, Andrew" userId="fa05adcc-50f1-400a-bab7-31aa48e2f649" providerId="ADAL" clId="{9FDE3B94-306F-134A-A060-FE4C8B763940}" dt="2021-10-06T12:53:26.411" v="269" actId="207"/>
          <ac:spMkLst>
            <pc:docMk/>
            <pc:sldMk cId="4191429809" sldId="472"/>
            <ac:spMk id="11" creationId="{35C922AF-6147-EE4A-9C9C-52F81F883F22}"/>
          </ac:spMkLst>
        </pc:spChg>
        <pc:spChg chg="mod">
          <ac:chgData name="Stein, Andrew" userId="fa05adcc-50f1-400a-bab7-31aa48e2f649" providerId="ADAL" clId="{9FDE3B94-306F-134A-A060-FE4C8B763940}" dt="2021-10-06T12:53:08.587" v="268" actId="207"/>
          <ac:spMkLst>
            <pc:docMk/>
            <pc:sldMk cId="4191429809" sldId="472"/>
            <ac:spMk id="22" creationId="{7AE618A2-08C7-CF47-AD3B-F9F0A3BDBB4F}"/>
          </ac:spMkLst>
        </pc:spChg>
        <pc:spChg chg="mod">
          <ac:chgData name="Stein, Andrew" userId="fa05adcc-50f1-400a-bab7-31aa48e2f649" providerId="ADAL" clId="{9FDE3B94-306F-134A-A060-FE4C8B763940}" dt="2021-10-06T13:04:02.244" v="284" actId="207"/>
          <ac:spMkLst>
            <pc:docMk/>
            <pc:sldMk cId="4191429809" sldId="472"/>
            <ac:spMk id="27" creationId="{EFDBADAD-79EB-8C4C-A6B3-BBDE367112A3}"/>
          </ac:spMkLst>
        </pc:spChg>
      </pc:sldChg>
      <pc:sldChg chg="delSp modSp mod">
        <pc:chgData name="Stein, Andrew" userId="fa05adcc-50f1-400a-bab7-31aa48e2f649" providerId="ADAL" clId="{9FDE3B94-306F-134A-A060-FE4C8B763940}" dt="2021-10-06T13:19:00.731" v="1012" actId="20577"/>
        <pc:sldMkLst>
          <pc:docMk/>
          <pc:sldMk cId="16514842" sldId="473"/>
        </pc:sldMkLst>
        <pc:spChg chg="mod">
          <ac:chgData name="Stein, Andrew" userId="fa05adcc-50f1-400a-bab7-31aa48e2f649" providerId="ADAL" clId="{9FDE3B94-306F-134A-A060-FE4C8B763940}" dt="2021-10-06T13:19:00.731" v="1012" actId="20577"/>
          <ac:spMkLst>
            <pc:docMk/>
            <pc:sldMk cId="16514842" sldId="473"/>
            <ac:spMk id="3" creationId="{E3FEB90D-5344-47EF-BB91-510FA960927F}"/>
          </ac:spMkLst>
        </pc:spChg>
        <pc:spChg chg="del">
          <ac:chgData name="Stein, Andrew" userId="fa05adcc-50f1-400a-bab7-31aa48e2f649" providerId="ADAL" clId="{9FDE3B94-306F-134A-A060-FE4C8B763940}" dt="2021-10-06T13:13:08.333" v="610"/>
          <ac:spMkLst>
            <pc:docMk/>
            <pc:sldMk cId="16514842" sldId="473"/>
            <ac:spMk id="4" creationId="{8FACF876-D47C-4591-9049-5F363829968C}"/>
          </ac:spMkLst>
        </pc:spChg>
      </pc:sldChg>
      <pc:sldChg chg="delSp modSp mod">
        <pc:chgData name="Stein, Andrew" userId="fa05adcc-50f1-400a-bab7-31aa48e2f649" providerId="ADAL" clId="{9FDE3B94-306F-134A-A060-FE4C8B763940}" dt="2021-10-08T18:24:33.822" v="1082" actId="20577"/>
        <pc:sldMkLst>
          <pc:docMk/>
          <pc:sldMk cId="2940591219" sldId="474"/>
        </pc:sldMkLst>
        <pc:spChg chg="del">
          <ac:chgData name="Stein, Andrew" userId="fa05adcc-50f1-400a-bab7-31aa48e2f649" providerId="ADAL" clId="{9FDE3B94-306F-134A-A060-FE4C8B763940}" dt="2021-10-06T13:13:08.333" v="610"/>
          <ac:spMkLst>
            <pc:docMk/>
            <pc:sldMk cId="2940591219" sldId="474"/>
            <ac:spMk id="4" creationId="{3677FD60-1AD5-4798-A3CB-5287749213AE}"/>
          </ac:spMkLst>
        </pc:spChg>
        <pc:spChg chg="mod">
          <ac:chgData name="Stein, Andrew" userId="fa05adcc-50f1-400a-bab7-31aa48e2f649" providerId="ADAL" clId="{9FDE3B94-306F-134A-A060-FE4C8B763940}" dt="2021-10-08T18:24:33.822" v="1082" actId="20577"/>
          <ac:spMkLst>
            <pc:docMk/>
            <pc:sldMk cId="2940591219" sldId="474"/>
            <ac:spMk id="7" creationId="{15FB266E-66CB-46C4-9A7F-D4566B83C44C}"/>
          </ac:spMkLst>
        </pc:spChg>
      </pc:sldChg>
      <pc:sldChg chg="delSp">
        <pc:chgData name="Stein, Andrew" userId="fa05adcc-50f1-400a-bab7-31aa48e2f649" providerId="ADAL" clId="{9FDE3B94-306F-134A-A060-FE4C8B763940}" dt="2021-10-06T13:13:08.333" v="610"/>
        <pc:sldMkLst>
          <pc:docMk/>
          <pc:sldMk cId="311839213" sldId="475"/>
        </pc:sldMkLst>
        <pc:spChg chg="del">
          <ac:chgData name="Stein, Andrew" userId="fa05adcc-50f1-400a-bab7-31aa48e2f649" providerId="ADAL" clId="{9FDE3B94-306F-134A-A060-FE4C8B763940}" dt="2021-10-06T13:13:08.333" v="610"/>
          <ac:spMkLst>
            <pc:docMk/>
            <pc:sldMk cId="311839213" sldId="475"/>
            <ac:spMk id="4" creationId="{33030C60-DB27-4D21-95AC-07D516E664D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BB60FF-ACF0-5A4A-9C79-4881E6B16567}" type="datetimeFigureOut">
              <a:rPr lang="en-US" smtClean="0">
                <a:latin typeface="Arial" charset="0"/>
              </a:rPr>
              <a:pPr/>
              <a:t>10/8/21</a:t>
            </a:fld>
            <a:endParaRPr lang="en-US">
              <a:latin typeface="Arial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BA786-EB35-BA4C-A7F7-24740D3067F1}" type="slidenum">
              <a:rPr lang="en-US" smtClean="0">
                <a:latin typeface="Arial" charset="0"/>
              </a:rPr>
              <a:pPr/>
              <a:t>‹#›</a:t>
            </a:fld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472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</a:defRPr>
            </a:lvl1pPr>
          </a:lstStyle>
          <a:p>
            <a:fld id="{0C4595FF-6E7F-4C41-B8DF-4AE76FC1F075}" type="datetimeFigureOut">
              <a:rPr lang="en-US" smtClean="0"/>
              <a:pPr/>
              <a:t>10/8/21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5A6330BE-D91A-D240-B266-E5D5F99B4C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3167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6330BE-D91A-D240-B266-E5D5F99B4CC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790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8" cy="5143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E4775E2-C349-5D46-8B00-EEEC2FC3FD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8" name="Straight Connector 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59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4114800"/>
            <a:ext cx="5029200" cy="731520"/>
          </a:xfr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1116000" anchor="t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/>
              <a:t>This space is reserved for cropped images only sourced from Novartis Brand Lab at https://</a:t>
            </a:r>
            <a:r>
              <a:rPr lang="en-US" err="1"/>
              <a:t>www.novartisbrandlab.com</a:t>
            </a:r>
            <a:r>
              <a:rPr lang="en-US"/>
              <a:t>/resources/assets/5982</a:t>
            </a:r>
            <a:br>
              <a:rPr lang="en-US"/>
            </a:br>
            <a:r>
              <a:rPr lang="en-US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/>
              <a:t>.</a:t>
            </a:r>
            <a:br>
              <a:rPr lang="en-US"/>
            </a:br>
            <a:r>
              <a:rPr lang="en-US"/>
              <a:t>Illustrations, graphics or icons are not allowed. Photography must follow our </a:t>
            </a:r>
            <a:r>
              <a:rPr lang="en-US" err="1"/>
              <a:t>monocolor</a:t>
            </a:r>
            <a:r>
              <a:rPr lang="en-US"/>
              <a:t> rule.                                                                 That means for this template in Novartis Blue </a:t>
            </a:r>
            <a:r>
              <a:rPr lang="en-US" err="1"/>
              <a:t>monocolor</a:t>
            </a:r>
            <a:r>
              <a:rPr lang="en-US"/>
              <a:t> theme, choose an image with a pop of Novartis Blue color.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>
                <a:solidFill>
                  <a:srgbClr val="FFFFFF"/>
                </a:solidFill>
              </a:rPr>
              <a:t>Business or </a:t>
            </a:r>
            <a:r>
              <a:rPr lang="en-US"/>
              <a:t>Organizational</a:t>
            </a:r>
            <a:r>
              <a:rPr lang="en-US">
                <a:solidFill>
                  <a:srgbClr val="FFFFFF"/>
                </a:solidFill>
              </a:rPr>
              <a:t> Unit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0">
                <a:solidFill>
                  <a:srgbClr val="FFFFFF"/>
                </a:solidFill>
              </a:rPr>
              <a:t>Franchise or Department</a:t>
            </a:r>
          </a:p>
        </p:txBody>
      </p:sp>
    </p:spTree>
    <p:extLst>
      <p:ext uri="{BB962C8B-B14F-4D97-AF65-F5344CB8AC3E}">
        <p14:creationId xmlns:p14="http://schemas.microsoft.com/office/powerpoint/2010/main" val="1808711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9" name="Content Placeholder 2"/>
          <p:cNvSpPr>
            <a:spLocks noGrp="1"/>
          </p:cNvSpPr>
          <p:nvPr>
            <p:ph sz="half" idx="22"/>
          </p:nvPr>
        </p:nvSpPr>
        <p:spPr>
          <a:xfrm>
            <a:off x="45720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half" idx="23"/>
          </p:nvPr>
        </p:nvSpPr>
        <p:spPr>
          <a:xfrm>
            <a:off x="326898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half" idx="24"/>
          </p:nvPr>
        </p:nvSpPr>
        <p:spPr>
          <a:xfrm>
            <a:off x="6080760" y="1786467"/>
            <a:ext cx="260604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Optional picture title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326898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08076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119340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626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Big Statement -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3246120" y="1371600"/>
            <a:ext cx="5440680" cy="31089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36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3pPr>
            <a:lvl4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4pPr>
            <a:lvl5pPr marL="0" indent="0">
              <a:lnSpc>
                <a:spcPct val="90000"/>
              </a:lnSpc>
              <a:spcBef>
                <a:spcPts val="0"/>
              </a:spcBef>
              <a:buFont typeface="Arial"/>
              <a:buNone/>
              <a:defRPr sz="4400">
                <a:solidFill>
                  <a:srgbClr val="0460A9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371600"/>
            <a:ext cx="260604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57200" y="4160520"/>
            <a:ext cx="260604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7514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1" name="Straight Connector 10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600200" y="1005839"/>
            <a:ext cx="7086600" cy="3104949"/>
          </a:xfrm>
        </p:spPr>
        <p:txBody>
          <a:bodyPr anchor="ctr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800" b="0" i="0" spc="0" baseline="0">
                <a:solidFill>
                  <a:schemeClr val="accent2"/>
                </a:solidFill>
                <a:latin typeface="+mn-lt"/>
                <a:ea typeface="Arial" charset="0"/>
                <a:cs typeface="Arial" charset="0"/>
              </a:defRPr>
            </a:lvl1pPr>
            <a:lvl2pPr marL="230188" indent="-230188">
              <a:spcBef>
                <a:spcPts val="600"/>
              </a:spcBef>
              <a:defRPr b="0" i="0" baseline="0">
                <a:latin typeface="+mn-lt"/>
                <a:ea typeface="Arial" charset="0"/>
                <a:cs typeface="Arial" charset="0"/>
              </a:defRPr>
            </a:lvl2pPr>
            <a:lvl3pPr marL="230188" indent="0">
              <a:spcBef>
                <a:spcPts val="600"/>
              </a:spcBef>
              <a:buNone/>
              <a:defRPr/>
            </a:lvl3pPr>
            <a:lvl4pPr marL="685800" indent="-230188">
              <a:spcBef>
                <a:spcPts val="600"/>
              </a:spcBef>
              <a:defRPr/>
            </a:lvl4pPr>
            <a:lvl5pPr marL="917575" indent="-231775"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“Quote goes here.”</a:t>
            </a:r>
          </a:p>
          <a:p>
            <a:pPr lvl="1"/>
            <a:r>
              <a:rPr lang="en-US"/>
              <a:t>Attribution, if needed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5E4D8C-596E-D644-8AA7-DBFA149284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pic>
        <p:nvPicPr>
          <p:cNvPr id="19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15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8" cy="5143500"/>
          </a:xfrm>
          <a:prstGeom prst="rect">
            <a:avLst/>
          </a:prstGeom>
        </p:spPr>
      </p:pic>
      <p:grpSp>
        <p:nvGrpSpPr>
          <p:cNvPr id="41" name="Group 40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42" name="Straight Connector 41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itle 1"/>
          <p:cNvSpPr>
            <a:spLocks noGrp="1"/>
          </p:cNvSpPr>
          <p:nvPr>
            <p:ph type="ctrTitle"/>
          </p:nvPr>
        </p:nvSpPr>
        <p:spPr bwMode="auto">
          <a:xfrm>
            <a:off x="1600200" y="3108960"/>
            <a:ext cx="7086600" cy="914400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600200" y="4114800"/>
            <a:ext cx="5029200" cy="73152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spc="0" baseline="0">
                <a:solidFill>
                  <a:schemeClr val="tx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  <a:r>
              <a:rPr lang="en-US" err="1"/>
              <a:t>su</a:t>
            </a:r>
            <a:r>
              <a:rPr lang="en-US"/>
              <a:t>   </a:t>
            </a:r>
            <a:r>
              <a:rPr lang="en-US" err="1"/>
              <a:t>btitle</a:t>
            </a:r>
            <a:r>
              <a:rPr lang="en-US"/>
              <a:t> style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/>
              <a:t>This space is reserved for cropped images only sourced from Novartis Brand Lab at https://</a:t>
            </a:r>
            <a:r>
              <a:rPr lang="en-US" err="1"/>
              <a:t>www.novartisbrandlab.com</a:t>
            </a:r>
            <a:r>
              <a:rPr lang="en-US"/>
              <a:t>/resources/assets/5982</a:t>
            </a:r>
            <a:br>
              <a:rPr lang="en-US"/>
            </a:br>
            <a:r>
              <a:rPr lang="en-US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/>
              <a:t>.</a:t>
            </a:r>
            <a:br>
              <a:rPr lang="en-US"/>
            </a:br>
            <a:r>
              <a:rPr lang="en-US"/>
              <a:t>Illustrations, graphics or icons are not allowed. Photography must follow our </a:t>
            </a:r>
            <a:r>
              <a:rPr lang="en-US" err="1"/>
              <a:t>monocolor</a:t>
            </a:r>
            <a:r>
              <a:rPr lang="en-US"/>
              <a:t> rule.                                                                 That means for this template in Novartis Blue </a:t>
            </a:r>
            <a:r>
              <a:rPr lang="en-US" err="1"/>
              <a:t>monocolor</a:t>
            </a:r>
            <a:r>
              <a:rPr lang="en-US"/>
              <a:t> theme, choose an image with a pop of Novartis Blue color.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E6C8E6-00B0-984D-96B9-60F58388E2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151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5" name="Straight Connector 14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B6A24D-6BB8-474F-8F69-48CC49652D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pic>
        <p:nvPicPr>
          <p:cNvPr id="20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7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242546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520098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8" cy="5143500"/>
          </a:xfrm>
          <a:prstGeom prst="rect">
            <a:avLst/>
          </a:prstGeom>
        </p:spPr>
      </p:pic>
      <p:sp>
        <p:nvSpPr>
          <p:cNvPr id="19" name="Title 1"/>
          <p:cNvSpPr txBox="1">
            <a:spLocks/>
          </p:cNvSpPr>
          <p:nvPr userDrawn="1"/>
        </p:nvSpPr>
        <p:spPr>
          <a:xfrm>
            <a:off x="1600200" y="3108960"/>
            <a:ext cx="7086600" cy="9149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>
              <a:latin typeface="+mj-lt"/>
              <a:ea typeface="Arial Black" charset="0"/>
              <a:cs typeface="Arial Black" charset="0"/>
            </a:endParaRPr>
          </a:p>
        </p:txBody>
      </p:sp>
      <p:grpSp>
        <p:nvGrpSpPr>
          <p:cNvPr id="37" name="Group 3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38" name="Straight Connector 3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>
            <a:xfrm>
              <a:off x="918972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 userDrawn="1"/>
          </p:nvCxnSpPr>
          <p:spPr>
            <a:xfrm>
              <a:off x="-137160" y="4389119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525624" y="316156"/>
            <a:ext cx="8157600" cy="2635200"/>
          </a:xfrm>
          <a:solidFill>
            <a:srgbClr val="CCCCCC"/>
          </a:solidFill>
        </p:spPr>
        <p:txBody>
          <a:bodyPr tIns="0" anchor="ctr" anchorCtr="0">
            <a:normAutofit/>
          </a:bodyPr>
          <a:lstStyle>
            <a:lvl1pPr marL="107950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20000"/>
              <a:buFont typeface="Arial" pitchFamily="34" charset="0"/>
              <a:buNone/>
              <a:tabLst>
                <a:tab pos="3998913" algn="r"/>
                <a:tab pos="8229600" algn="r"/>
              </a:tabLst>
              <a:defRPr lang="en-US" sz="950" smtClean="0">
                <a:effectLst/>
                <a:latin typeface="+mn-lt"/>
              </a:defRPr>
            </a:lvl1pPr>
          </a:lstStyle>
          <a:p>
            <a:r>
              <a:rPr lang="en-US"/>
              <a:t>This space is reserved for cropped images only sourced from Novartis Brand Lab at https://</a:t>
            </a:r>
            <a:r>
              <a:rPr lang="en-US" err="1"/>
              <a:t>www.novartisbrandlab.com</a:t>
            </a:r>
            <a:r>
              <a:rPr lang="en-US"/>
              <a:t>/resources/assets/5982</a:t>
            </a:r>
            <a:br>
              <a:rPr lang="en-US"/>
            </a:br>
            <a:r>
              <a:rPr lang="en-US"/>
              <a:t>Once you have chosen your image, select the asset for download from the drop-down menu.                                                            For this template, you would download the image cropped to fit the </a:t>
            </a:r>
            <a:r>
              <a:rPr lang="en-US">
                <a:solidFill>
                  <a:srgbClr val="000000"/>
                </a:solidFill>
                <a:effectLst/>
                <a:latin typeface="Arial" charset="0"/>
              </a:rPr>
              <a:t>PPT Presentation Wide Screen 16:9 template</a:t>
            </a:r>
            <a:r>
              <a:rPr lang="en-US"/>
              <a:t>.</a:t>
            </a:r>
            <a:br>
              <a:rPr lang="en-US"/>
            </a:br>
            <a:r>
              <a:rPr lang="en-US"/>
              <a:t>Illustrations, graphics or icons are not allowed. Photography must follow our </a:t>
            </a:r>
            <a:r>
              <a:rPr lang="en-US" err="1"/>
              <a:t>monocolor</a:t>
            </a:r>
            <a:r>
              <a:rPr lang="en-US"/>
              <a:t> rule.                                                                 That means for this template in Novartis Blue </a:t>
            </a:r>
            <a:r>
              <a:rPr lang="en-US" err="1"/>
              <a:t>monocolor</a:t>
            </a:r>
            <a:r>
              <a:rPr lang="en-US"/>
              <a:t> theme, choose an image with a pop of Novartis Blue color.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33F970-4F3C-A744-9D6D-B0FDBD4481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1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 userDrawn="1"/>
        </p:nvGrpSpPr>
        <p:grpSpPr>
          <a:xfrm>
            <a:off x="1050626" y="-137160"/>
            <a:ext cx="7636174" cy="5422392"/>
            <a:chOff x="1050626" y="-137160"/>
            <a:chExt cx="7636174" cy="5422392"/>
          </a:xfrm>
        </p:grpSpPr>
        <p:cxnSp>
          <p:nvCxnSpPr>
            <p:cNvPr id="14" name="Straight Connector 13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itle 1"/>
          <p:cNvSpPr txBox="1">
            <a:spLocks/>
          </p:cNvSpPr>
          <p:nvPr userDrawn="1"/>
        </p:nvSpPr>
        <p:spPr>
          <a:xfrm>
            <a:off x="1600200" y="1463040"/>
            <a:ext cx="7086600" cy="21031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3200" b="1" i="0" spc="-100">
                <a:latin typeface="+mj-lt"/>
                <a:ea typeface="Arial Black" charset="0"/>
                <a:cs typeface="Arial Black" charset="0"/>
              </a:rPr>
              <a:t>Thank</a:t>
            </a:r>
            <a:r>
              <a:rPr lang="en-US" sz="3200" b="1" i="0" spc="-100" baseline="0">
                <a:latin typeface="+mj-lt"/>
                <a:ea typeface="Arial Black" charset="0"/>
                <a:cs typeface="Arial Black" charset="0"/>
              </a:rPr>
              <a:t> you</a:t>
            </a:r>
            <a:endParaRPr lang="en-US" sz="3200" b="1" i="0" spc="-100">
              <a:latin typeface="+mj-lt"/>
              <a:ea typeface="Arial Black" charset="0"/>
              <a:cs typeface="Arial Black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DA1FF81-AC4A-5744-B23B-E24980FE4C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pic>
        <p:nvPicPr>
          <p:cNvPr id="18" name="Pictur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8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66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1248" cy="5143500"/>
          </a:xfrm>
          <a:prstGeom prst="rect">
            <a:avLst/>
          </a:prstGeom>
        </p:spPr>
      </p:pic>
      <p:grpSp>
        <p:nvGrpSpPr>
          <p:cNvPr id="24" name="Group 23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28" name="Straight Connector 27"/>
            <p:cNvCxnSpPr/>
            <p:nvPr userDrawn="1"/>
          </p:nvCxnSpPr>
          <p:spPr>
            <a:xfrm flipV="1">
              <a:off x="1050626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 flipV="1">
              <a:off x="1050626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 flipV="1">
              <a:off x="1600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 flipV="1">
              <a:off x="1600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918972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>
            <a:xfrm>
              <a:off x="-137160" y="118872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>
            <a:xfrm>
              <a:off x="918972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>
              <a:off x="-137160" y="64008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600200" y="1463040"/>
            <a:ext cx="7086600" cy="2102185"/>
          </a:xfrm>
        </p:spPr>
        <p:txBody>
          <a:bodyPr anchor="b" anchorCtr="0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600200" y="3657600"/>
            <a:ext cx="7086600" cy="82296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rgbClr val="000000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0" y="640080"/>
            <a:ext cx="2286000" cy="548640"/>
          </a:xfrm>
          <a:solidFill>
            <a:schemeClr val="accent2"/>
          </a:solidFill>
        </p:spPr>
        <p:txBody>
          <a:bodyPr lIns="182880" tIns="45720" rIns="91440" bIns="4572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 sz="1000" b="1" i="0" spc="0" baseline="0">
                <a:solidFill>
                  <a:schemeClr val="bg1"/>
                </a:solidFill>
                <a:latin typeface="+mn-lt"/>
                <a:ea typeface="Arial Regular" charset="0"/>
                <a:cs typeface="Arial Regular" charset="0"/>
              </a:defRPr>
            </a:lvl1pPr>
            <a:lvl2pPr marL="0" indent="0" algn="l">
              <a:spcBef>
                <a:spcPts val="0"/>
              </a:spcBef>
              <a:buFont typeface="Arial"/>
              <a:buNone/>
              <a:defRPr sz="9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 typeface="Arial"/>
              <a:buNone/>
              <a:tabLst>
                <a:tab pos="3998913" algn="r"/>
                <a:tab pos="8229600" algn="r"/>
              </a:tabLst>
              <a:defRPr/>
            </a:pPr>
            <a:r>
              <a:rPr lang="en-US">
                <a:solidFill>
                  <a:srgbClr val="FFFFFF"/>
                </a:solidFill>
              </a:rPr>
              <a:t>Business or </a:t>
            </a:r>
            <a:r>
              <a:rPr lang="en-US"/>
              <a:t>Organizational</a:t>
            </a:r>
            <a:r>
              <a:rPr lang="en-US">
                <a:solidFill>
                  <a:srgbClr val="FFFFFF"/>
                </a:solidFill>
              </a:rPr>
              <a:t> Unit</a:t>
            </a:r>
            <a:br>
              <a:rPr lang="en-US">
                <a:solidFill>
                  <a:srgbClr val="FFFFFF"/>
                </a:solidFill>
              </a:rPr>
            </a:br>
            <a:r>
              <a:rPr lang="en-US" b="0">
                <a:solidFill>
                  <a:srgbClr val="FFFFFF"/>
                </a:solidFill>
              </a:rPr>
              <a:t>Franchise or Department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A5AF66-6AD0-0748-89FA-2E250B7071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1313" indent="-341313">
              <a:buSzPct val="100000"/>
              <a:buFont typeface="+mj-lt"/>
              <a:buAutoNum type="arabicPeriod"/>
              <a:tabLst>
                <a:tab pos="3998913" algn="r"/>
                <a:tab pos="8229600" algn="r"/>
              </a:tabLst>
              <a:defRPr baseline="0"/>
            </a:lvl1pPr>
            <a:lvl2pPr marL="574675" indent="-233363">
              <a:defRPr baseline="0"/>
            </a:lvl2pPr>
            <a:lvl3pPr marL="801688" indent="-227013">
              <a:defRPr baseline="0"/>
            </a:lvl3pPr>
            <a:lvl4pPr marL="1028700" indent="-227013">
              <a:defRPr baseline="0"/>
            </a:lvl4pPr>
            <a:lvl5pPr marL="1257300" indent="-228600">
              <a:defRPr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3075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SzPct val="100000"/>
              <a:buFont typeface="Wingdings" charset="2"/>
              <a:buChar char="§"/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836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1138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46975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898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5"/>
          </p:nvPr>
        </p:nvSpPr>
        <p:spPr>
          <a:xfrm>
            <a:off x="6080760" y="1371600"/>
            <a:ext cx="260604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930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23360" cy="3108960"/>
          </a:xfrm>
        </p:spPr>
        <p:txBody>
          <a:bodyPr>
            <a:normAutofit/>
          </a:bodyPr>
          <a:lstStyle>
            <a:lvl1pPr marL="228600" indent="-228600">
              <a:buSzPct val="100000"/>
              <a:buFont typeface="Wingdings" charset="2"/>
              <a:buChar char="§"/>
              <a:defRPr sz="1800" baseline="0"/>
            </a:lvl1pPr>
            <a:lvl2pPr>
              <a:defRPr sz="1600" baseline="0"/>
            </a:lvl2pPr>
            <a:lvl3pPr>
              <a:defRPr sz="1600" baseline="0"/>
            </a:lvl3pPr>
            <a:lvl4pPr>
              <a:defRPr sz="1600" baseline="0"/>
            </a:lvl4pPr>
            <a:lvl5pPr>
              <a:defRPr sz="16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1" name="Content Placeholder 2"/>
          <p:cNvSpPr>
            <a:spLocks noGrp="1"/>
          </p:cNvSpPr>
          <p:nvPr>
            <p:ph sz="half" idx="17"/>
          </p:nvPr>
        </p:nvSpPr>
        <p:spPr>
          <a:xfrm>
            <a:off x="4663440" y="1371600"/>
            <a:ext cx="4023360" cy="2697480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738342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Optional picture title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9" name="Content Placeholder 2"/>
          <p:cNvSpPr>
            <a:spLocks noGrp="1"/>
          </p:cNvSpPr>
          <p:nvPr>
            <p:ph sz="half" idx="17"/>
          </p:nvPr>
        </p:nvSpPr>
        <p:spPr>
          <a:xfrm>
            <a:off x="457200" y="1786467"/>
            <a:ext cx="822960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457200" y="4160520"/>
            <a:ext cx="822960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662087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960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45720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sz="half" idx="19"/>
          </p:nvPr>
        </p:nvSpPr>
        <p:spPr>
          <a:xfrm>
            <a:off x="4663440" y="1786467"/>
            <a:ext cx="4023360" cy="2282613"/>
          </a:xfrm>
          <a:solidFill>
            <a:srgbClr val="CCCCCC"/>
          </a:solidFill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000" b="0" i="0" spc="30" baseline="0">
                <a:noFill/>
                <a:latin typeface="Arial" charset="0"/>
                <a:ea typeface="Arial" charset="0"/>
                <a:cs typeface="Arial" charset="0"/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0" indent="0" algn="ctr">
              <a:spcBef>
                <a:spcPts val="0"/>
              </a:spcBef>
              <a:buNone/>
              <a:defRPr sz="1200"/>
            </a:lvl3pPr>
            <a:lvl4pPr marL="0" indent="0" algn="ctr">
              <a:spcBef>
                <a:spcPts val="0"/>
              </a:spcBef>
              <a:buNone/>
              <a:defRPr sz="1200"/>
            </a:lvl4pPr>
            <a:lvl5pPr marL="0" indent="0" algn="ctr">
              <a:spcBef>
                <a:spcPts val="0"/>
              </a:spcBef>
              <a:buNone/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1371600"/>
            <a:ext cx="8229600" cy="361445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800" b="0" baseline="0">
                <a:solidFill>
                  <a:srgbClr val="000000"/>
                </a:solidFill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800" b="0"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Optional picture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63440" y="4160520"/>
            <a:ext cx="4023360" cy="320040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Font typeface="Arial"/>
              <a:buNone/>
              <a:defRPr sz="1000" b="0" i="0" baseline="0">
                <a:solidFill>
                  <a:srgbClr val="000000"/>
                </a:solidFill>
                <a:latin typeface="+mn-lt"/>
              </a:defRPr>
            </a:lvl1pPr>
            <a:lvl2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2pPr>
            <a:lvl3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3pPr>
            <a:lvl4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4pPr>
            <a:lvl5pPr marL="0" indent="0">
              <a:spcBef>
                <a:spcPts val="0"/>
              </a:spcBef>
              <a:buFont typeface="Arial"/>
              <a:buNone/>
              <a:defRPr sz="1000" b="1" i="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Optional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362364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EE3BDE7-CD22-5C47-8AB5-1BB7AA03176B}"/>
              </a:ext>
            </a:extLst>
          </p:cNvPr>
          <p:cNvPicPr>
            <a:picLocks noChangeAspect="1"/>
          </p:cNvPicPr>
          <p:nvPr userDrawn="1"/>
        </p:nvPicPr>
        <p:blipFill>
          <a:blip r:embed="rId21"/>
          <a:stretch>
            <a:fillRect/>
          </a:stretch>
        </p:blipFill>
        <p:spPr>
          <a:xfrm>
            <a:off x="5401181" y="4472279"/>
            <a:ext cx="3554339" cy="664663"/>
          </a:xfrm>
          <a:prstGeom prst="rect">
            <a:avLst/>
          </a:prstGeom>
        </p:spPr>
      </p:pic>
      <p:grpSp>
        <p:nvGrpSpPr>
          <p:cNvPr id="7" name="Group 6"/>
          <p:cNvGrpSpPr/>
          <p:nvPr userDrawn="1"/>
        </p:nvGrpSpPr>
        <p:grpSpPr>
          <a:xfrm>
            <a:off x="-137160" y="-137160"/>
            <a:ext cx="9418320" cy="5422392"/>
            <a:chOff x="-137160" y="-137160"/>
            <a:chExt cx="9418320" cy="5422392"/>
          </a:xfrm>
        </p:grpSpPr>
        <p:cxnSp>
          <p:nvCxnSpPr>
            <p:cNvPr id="12" name="Straight Connector 11"/>
            <p:cNvCxnSpPr/>
            <p:nvPr userDrawn="1"/>
          </p:nvCxnSpPr>
          <p:spPr>
            <a:xfrm flipV="1">
              <a:off x="4572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868680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4572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 flipV="1">
              <a:off x="868680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 flipV="1">
              <a:off x="448056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448056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4663440" y="-137160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 flipV="1">
              <a:off x="4663440" y="5193792"/>
              <a:ext cx="0" cy="9144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>
            <a:xfrm>
              <a:off x="918972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 userDrawn="1"/>
          </p:nvCxnSpPr>
          <p:spPr>
            <a:xfrm>
              <a:off x="918972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-137160" y="1371375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-137160" y="448056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918972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-137160" y="342900"/>
              <a:ext cx="91440" cy="0"/>
            </a:xfrm>
            <a:prstGeom prst="line">
              <a:avLst/>
            </a:prstGeom>
            <a:ln w="6350">
              <a:solidFill>
                <a:srgbClr val="73737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457200" y="342900"/>
            <a:ext cx="8229600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457200" y="1371375"/>
            <a:ext cx="8229600" cy="3105375"/>
          </a:xfrm>
          <a:prstGeom prst="rect">
            <a:avLst/>
          </a:prstGeom>
        </p:spPr>
        <p:txBody>
          <a:bodyPr vert="horz" lIns="0" tIns="0" rIns="0" bIns="0" spcCol="1828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4"/>
          </p:nvPr>
        </p:nvSpPr>
        <p:spPr>
          <a:xfrm>
            <a:off x="459422" y="4781550"/>
            <a:ext cx="228600" cy="2286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en-US" sz="900" b="0" i="0" spc="0" baseline="0" smtClean="0">
                <a:solidFill>
                  <a:srgbClr val="7F7F7F"/>
                </a:solidFill>
                <a:latin typeface="+mn-lt"/>
              </a:defRPr>
            </a:lvl1pPr>
          </a:lstStyle>
          <a:p>
            <a:fld id="{47547CF9-5B10-D24F-A8D7-45A9778164F7}" type="slidenum">
              <a:rPr lang="uk-UA" smtClean="0"/>
              <a:pPr/>
              <a:t>‹#›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3"/>
          </p:nvPr>
        </p:nvSpPr>
        <p:spPr>
          <a:xfrm>
            <a:off x="688022" y="4781550"/>
            <a:ext cx="3792538" cy="2286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>
            <a:lvl1pPr>
              <a:defRPr lang="en-US" sz="900" b="0" i="0" spc="0" baseline="0" dirty="0">
                <a:solidFill>
                  <a:srgbClr val="7F7F7F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2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2" r:id="rId3"/>
    <p:sldLayoutId id="2147483650" r:id="rId4"/>
    <p:sldLayoutId id="2147483652" r:id="rId5"/>
    <p:sldLayoutId id="2147483676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80" r:id="rId12"/>
    <p:sldLayoutId id="2147483677" r:id="rId13"/>
    <p:sldLayoutId id="2147483651" r:id="rId14"/>
    <p:sldLayoutId id="2147483673" r:id="rId15"/>
    <p:sldLayoutId id="2147483670" r:id="rId16"/>
    <p:sldLayoutId id="2147483671" r:id="rId17"/>
    <p:sldLayoutId id="2147483669" r:id="rId18"/>
    <p:sldLayoutId id="2147483668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-100" baseline="0">
          <a:solidFill>
            <a:schemeClr val="tx1"/>
          </a:solidFill>
          <a:latin typeface="+mj-lt"/>
          <a:ea typeface="Arial Black" charset="0"/>
          <a:cs typeface="Arial Black" charset="0"/>
        </a:defRPr>
      </a:lvl1pPr>
    </p:titleStyle>
    <p:bodyStyle>
      <a:lvl1pPr marL="228600" indent="-228600" algn="l" defTabSz="914400" rtl="0" eaLnBrk="1" latinLnBrk="0" hangingPunct="1">
        <a:spcBef>
          <a:spcPts val="900"/>
        </a:spcBef>
        <a:buClrTx/>
        <a:buSzPct val="100000"/>
        <a:buFont typeface="Wingdings" charset="2"/>
        <a:buChar char="§"/>
        <a:tabLst>
          <a:tab pos="3998913" algn="r"/>
          <a:tab pos="8229600" algn="r"/>
        </a:tabLst>
        <a:defRPr sz="18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300"/>
        </a:spcBef>
        <a:buClrTx/>
        <a:buSzPct val="100000"/>
        <a:buFont typeface="Arial" pitchFamily="34" charset="0"/>
        <a:buChar char="–"/>
        <a:defRPr sz="1600" b="0" i="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site/andrewsteinphd/causality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1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en.wikipedia.org/wiki/Lotka%E2%80%93Volterra_equation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164770" y="4062548"/>
            <a:ext cx="6520543" cy="731520"/>
          </a:xfrm>
        </p:spPr>
        <p:txBody>
          <a:bodyPr/>
          <a:lstStyle/>
          <a:p>
            <a:r>
              <a:rPr lang="en-US" dirty="0"/>
              <a:t>Andrew M. Stein</a:t>
            </a:r>
          </a:p>
          <a:p>
            <a:r>
              <a:rPr lang="en-US" dirty="0" err="1"/>
              <a:t>ACoP</a:t>
            </a:r>
            <a:r>
              <a:rPr lang="en-US" dirty="0"/>
              <a:t> - November 10, 2021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31A3F-959B-46F3-AC90-460291417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8697" cy="371855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943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B2E3-E713-4FAB-BA3A-B0F786FD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Confounding factors that make E-R analyses challenging</a:t>
            </a:r>
            <a:r>
              <a:rPr lang="en-US" baseline="30000" dirty="0"/>
              <a:t>1-3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29787-8E3C-4C6B-A48B-6D186C93CB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10</a:t>
            </a:fld>
            <a:endParaRPr lang="uk-U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DF3A85-44C9-4A51-AB4E-0ADEACD8D8D1}"/>
              </a:ext>
            </a:extLst>
          </p:cNvPr>
          <p:cNvGrpSpPr/>
          <p:nvPr/>
        </p:nvGrpSpPr>
        <p:grpSpPr>
          <a:xfrm>
            <a:off x="258187" y="2525106"/>
            <a:ext cx="5806476" cy="1936885"/>
            <a:chOff x="772124" y="972699"/>
            <a:chExt cx="8103086" cy="2702972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8EE124EE-57CD-433B-B400-63C812D8CBC1}"/>
                </a:ext>
              </a:extLst>
            </p:cNvPr>
            <p:cNvSpPr/>
            <p:nvPr/>
          </p:nvSpPr>
          <p:spPr>
            <a:xfrm>
              <a:off x="4320064" y="972699"/>
              <a:ext cx="823068" cy="859377"/>
            </a:xfrm>
            <a:prstGeom prst="arc">
              <a:avLst>
                <a:gd name="adj1" fmla="val 8239773"/>
                <a:gd name="adj2" fmla="val 291772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E05DFFD-1138-47C0-A29B-DC831B124890}"/>
                </a:ext>
              </a:extLst>
            </p:cNvPr>
            <p:cNvCxnSpPr>
              <a:cxnSpLocks/>
            </p:cNvCxnSpPr>
            <p:nvPr/>
          </p:nvCxnSpPr>
          <p:spPr>
            <a:xfrm>
              <a:off x="2614264" y="2389065"/>
              <a:ext cx="1109728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1609FF-38B5-49DE-AD22-909BE67E5039}"/>
                </a:ext>
              </a:extLst>
            </p:cNvPr>
            <p:cNvSpPr/>
            <p:nvPr/>
          </p:nvSpPr>
          <p:spPr>
            <a:xfrm>
              <a:off x="3919320" y="1814765"/>
              <a:ext cx="1665407" cy="1389486"/>
            </a:xfrm>
            <a:prstGeom prst="rect">
              <a:avLst/>
            </a:prstGeom>
            <a:solidFill>
              <a:srgbClr val="F7D7A5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CAR-T </a:t>
              </a:r>
              <a:r>
                <a:rPr lang="en-US" sz="1600" dirty="0"/>
                <a:t>Expander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r>
                <a:rPr lang="en-US" sz="1600" dirty="0"/>
                <a:t>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51C927-B96E-4130-9097-F26367025D72}"/>
                </a:ext>
              </a:extLst>
            </p:cNvPr>
            <p:cNvSpPr/>
            <p:nvPr/>
          </p:nvSpPr>
          <p:spPr>
            <a:xfrm>
              <a:off x="772124" y="1829042"/>
              <a:ext cx="1665407" cy="13894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CAR-T Persister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en-US" sz="1600" dirty="0"/>
                <a:t>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0B28B9C-A9BC-4966-9715-1EEF323BABC0}"/>
                </a:ext>
              </a:extLst>
            </p:cNvPr>
            <p:cNvSpPr/>
            <p:nvPr/>
          </p:nvSpPr>
          <p:spPr>
            <a:xfrm>
              <a:off x="7209803" y="1814765"/>
              <a:ext cx="1665407" cy="1389486"/>
            </a:xfrm>
            <a:prstGeom prst="rect">
              <a:avLst/>
            </a:prstGeom>
            <a:solidFill>
              <a:srgbClr val="FFAFB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Tumor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EDBFB9-FC79-43CF-A371-C02DD33DF5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4264" y="2662650"/>
              <a:ext cx="102722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B112134-50E0-457E-9DD9-088AD0EEE2D9}"/>
                </a:ext>
              </a:extLst>
            </p:cNvPr>
            <p:cNvSpPr/>
            <p:nvPr/>
          </p:nvSpPr>
          <p:spPr>
            <a:xfrm>
              <a:off x="7568581" y="972699"/>
              <a:ext cx="823068" cy="859377"/>
            </a:xfrm>
            <a:prstGeom prst="arc">
              <a:avLst>
                <a:gd name="adj1" fmla="val 8239773"/>
                <a:gd name="adj2" fmla="val 291772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E517CF-EAD8-4A66-BA87-01836323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604831" y="3369731"/>
              <a:ext cx="0" cy="30594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983AE5-8D7C-4881-833A-FBD9EC430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799" y="3369731"/>
              <a:ext cx="1" cy="23189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EBEE8C5-8A61-4D8B-A3EA-A062763610D5}"/>
                </a:ext>
              </a:extLst>
            </p:cNvPr>
            <p:cNvCxnSpPr>
              <a:cxnSpLocks/>
            </p:cNvCxnSpPr>
            <p:nvPr/>
          </p:nvCxnSpPr>
          <p:spPr>
            <a:xfrm>
              <a:off x="8030974" y="3369731"/>
              <a:ext cx="0" cy="30594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CB4809-4515-47A0-8924-4A1F1D4D1540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57" y="2589481"/>
              <a:ext cx="1236795" cy="74094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145AD39-635B-4BE2-89D4-279F9E027C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6563" y="1183674"/>
              <a:ext cx="1665089" cy="102271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1F7C97-B21A-430B-890F-F4E1D3BC28DB}"/>
              </a:ext>
            </a:extLst>
          </p:cNvPr>
          <p:cNvSpPr/>
          <p:nvPr/>
        </p:nvSpPr>
        <p:spPr>
          <a:xfrm>
            <a:off x="3425717" y="1262540"/>
            <a:ext cx="2450827" cy="861241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Antigen Expression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Immune cell phenotypes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 cell exhaustion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Genotype</a:t>
            </a:r>
          </a:p>
        </p:txBody>
      </p:sp>
      <p:cxnSp>
        <p:nvCxnSpPr>
          <p:cNvPr id="29" name="Straight Arrow Connector 74">
            <a:extLst>
              <a:ext uri="{FF2B5EF4-FFF2-40B4-BE49-F238E27FC236}">
                <a16:creationId xmlns:a16="http://schemas.microsoft.com/office/drawing/2014/main" id="{A48D16E0-D444-44DE-9594-2E58A7CF8CCB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3132295" y="1693161"/>
            <a:ext cx="293423" cy="796360"/>
          </a:xfrm>
          <a:prstGeom prst="bentConnector2">
            <a:avLst/>
          </a:prstGeom>
          <a:ln w="57150">
            <a:solidFill>
              <a:srgbClr val="00B05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32F159-F3BC-4C5A-8B25-3D58AB52CE10}"/>
              </a:ext>
            </a:extLst>
          </p:cNvPr>
          <p:cNvCxnSpPr>
            <a:cxnSpLocks/>
          </p:cNvCxnSpPr>
          <p:nvPr/>
        </p:nvCxnSpPr>
        <p:spPr>
          <a:xfrm>
            <a:off x="4186130" y="2123781"/>
            <a:ext cx="0" cy="1700074"/>
          </a:xfrm>
          <a:prstGeom prst="straightConnector1">
            <a:avLst/>
          </a:prstGeom>
          <a:ln w="57150">
            <a:solidFill>
              <a:srgbClr val="00B050"/>
            </a:solidFill>
            <a:prstDash val="soli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DA42B48-D43D-4661-83D2-C89D15C68D6F}"/>
              </a:ext>
            </a:extLst>
          </p:cNvPr>
          <p:cNvSpPr/>
          <p:nvPr/>
        </p:nvSpPr>
        <p:spPr>
          <a:xfrm>
            <a:off x="6521070" y="1703883"/>
            <a:ext cx="27352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Factors that can affect both exposure and response mean that E-R relationship may not be causal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b="1" dirty="0"/>
              <a:t>Path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Measure as many confounders as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Build more mechanistic models</a:t>
            </a:r>
          </a:p>
          <a:p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AAB58F-81B3-2C44-9BA8-7404805773F3}"/>
              </a:ext>
            </a:extLst>
          </p:cNvPr>
          <p:cNvSpPr txBox="1"/>
          <p:nvPr/>
        </p:nvSpPr>
        <p:spPr>
          <a:xfrm>
            <a:off x="854881" y="4427259"/>
            <a:ext cx="7951837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000" dirty="0">
                <a:hlinkClick r:id="rId2"/>
              </a:rPr>
              <a:t>https://en.wikipedia.org/wiki/Simpson%27s_paradox</a:t>
            </a:r>
          </a:p>
          <a:p>
            <a:pPr marL="342900" indent="-342900">
              <a:buAutoNum type="arabicPeriod"/>
            </a:pPr>
            <a:r>
              <a:rPr lang="en-US" sz="1000" dirty="0">
                <a:hlinkClick r:id="rId2"/>
              </a:rPr>
              <a:t>https://sites.google.com/site/andrewsteinphd/causality</a:t>
            </a:r>
            <a:endParaRPr lang="en-US" sz="1000" dirty="0"/>
          </a:p>
          <a:p>
            <a:pPr marL="342900" indent="-342900">
              <a:buFontTx/>
              <a:buAutoNum type="arabicPeriod"/>
            </a:pPr>
            <a:r>
              <a:rPr lang="en-US" sz="1000" dirty="0">
                <a:solidFill>
                  <a:srgbClr val="222222"/>
                </a:solidFill>
                <a:latin typeface="Arial" charset="0"/>
              </a:rPr>
              <a:t>Yang, Jun, et al. "The combination of exposure‐response and case‐control analyses in regulatory decision making." </a:t>
            </a:r>
            <a:br>
              <a:rPr lang="en-US" sz="1000" dirty="0">
                <a:solidFill>
                  <a:srgbClr val="222222"/>
                </a:solidFill>
                <a:latin typeface="Arial" charset="0"/>
              </a:rPr>
            </a:br>
            <a:r>
              <a:rPr lang="en-US" sz="1000" dirty="0">
                <a:solidFill>
                  <a:srgbClr val="222222"/>
                </a:solidFill>
                <a:latin typeface="Arial" charset="0"/>
              </a:rPr>
              <a:t>The Journal of Clinical Pharmacology 53.2 (2013): 160-166.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61175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5D52C-CEF6-EA40-BE2F-ED22D48C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 of binding kinetics to account for antigen burden </a:t>
            </a:r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D5F59A-7538-B841-A10E-FB4CEA4BF819}"/>
              </a:ext>
            </a:extLst>
          </p:cNvPr>
          <p:cNvGrpSpPr>
            <a:grpSpLocks noChangeAspect="1"/>
          </p:cNvGrpSpPr>
          <p:nvPr/>
        </p:nvGrpSpPr>
        <p:grpSpPr>
          <a:xfrm>
            <a:off x="457199" y="1336505"/>
            <a:ext cx="3922211" cy="2470490"/>
            <a:chOff x="1014546" y="3619274"/>
            <a:chExt cx="4026246" cy="2536019"/>
          </a:xfrm>
        </p:grpSpPr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E30794F-CFC6-EF4B-8D2B-005FC354AB29}"/>
                </a:ext>
              </a:extLst>
            </p:cNvPr>
            <p:cNvSpPr/>
            <p:nvPr/>
          </p:nvSpPr>
          <p:spPr>
            <a:xfrm>
              <a:off x="1014546" y="5255528"/>
              <a:ext cx="668825" cy="558015"/>
            </a:xfrm>
            <a:prstGeom prst="rect">
              <a:avLst/>
            </a:prstGeom>
            <a:solidFill>
              <a:srgbClr val="F7D8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/>
                <a:t>C</a:t>
              </a:r>
              <a:r>
                <a:rPr lang="en-US" sz="2400" baseline="-25000"/>
                <a:t>E</a:t>
              </a:r>
              <a:endParaRPr lang="en-US" sz="240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88090AD-63A9-3F4F-99A8-0D05C7B30166}"/>
                </a:ext>
              </a:extLst>
            </p:cNvPr>
            <p:cNvSpPr/>
            <p:nvPr/>
          </p:nvSpPr>
          <p:spPr>
            <a:xfrm>
              <a:off x="1014546" y="3976510"/>
              <a:ext cx="668825" cy="558015"/>
            </a:xfrm>
            <a:prstGeom prst="rect">
              <a:avLst/>
            </a:prstGeom>
            <a:solidFill>
              <a:srgbClr val="7BC4FC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/>
                <a:t>C</a:t>
              </a:r>
              <a:r>
                <a:rPr lang="en-US" sz="2400" baseline="-25000"/>
                <a:t>P</a:t>
              </a:r>
              <a:endParaRPr lang="en-US" sz="240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D318C43-1A2F-A945-8427-A421C4E97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8955" y="4595243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0F6E199-EB18-204E-878A-7816C6C97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8060" y="5879995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CD6AF37-5BE8-A244-8AF1-9AA2720ADD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5328" y="5866548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738388C-4206-5843-8393-C0BFBB24E9FA}"/>
                </a:ext>
              </a:extLst>
            </p:cNvPr>
            <p:cNvSpPr/>
            <p:nvPr/>
          </p:nvSpPr>
          <p:spPr>
            <a:xfrm>
              <a:off x="3636723" y="5259115"/>
              <a:ext cx="668825" cy="558015"/>
            </a:xfrm>
            <a:prstGeom prst="rect">
              <a:avLst/>
            </a:prstGeom>
            <a:solidFill>
              <a:srgbClr val="F7D8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/>
                <a:t>C</a:t>
              </a:r>
              <a:r>
                <a:rPr lang="en-US" sz="2400" baseline="-25000"/>
                <a:t>E</a:t>
              </a:r>
              <a:endParaRPr lang="en-US" sz="240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75592529-A641-CD4C-B77C-801C718DAE45}"/>
                </a:ext>
              </a:extLst>
            </p:cNvPr>
            <p:cNvSpPr/>
            <p:nvPr/>
          </p:nvSpPr>
          <p:spPr>
            <a:xfrm>
              <a:off x="4371967" y="5259458"/>
              <a:ext cx="668825" cy="558015"/>
            </a:xfrm>
            <a:prstGeom prst="rect">
              <a:avLst/>
            </a:prstGeom>
            <a:solidFill>
              <a:srgbClr val="F5B7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A57EB9B-5C2C-5C45-B669-D3031BB65914}"/>
                </a:ext>
              </a:extLst>
            </p:cNvPr>
            <p:cNvSpPr txBox="1"/>
            <p:nvPr/>
          </p:nvSpPr>
          <p:spPr>
            <a:xfrm>
              <a:off x="1754342" y="4166618"/>
              <a:ext cx="373862" cy="473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F0F7721C-645B-A74A-BC7C-F478190FF141}"/>
                </a:ext>
              </a:extLst>
            </p:cNvPr>
            <p:cNvGrpSpPr/>
            <p:nvPr/>
          </p:nvGrpSpPr>
          <p:grpSpPr>
            <a:xfrm rot="3624769">
              <a:off x="3144762" y="4352454"/>
              <a:ext cx="109870" cy="552600"/>
              <a:chOff x="976484" y="1469467"/>
              <a:chExt cx="87745" cy="677569"/>
            </a:xfrm>
          </p:grpSpPr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A5F253F5-A0B4-9A4A-87C8-510862D3B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484" y="1476935"/>
                <a:ext cx="0" cy="67010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49E89AFC-BC45-644D-B461-64E6C9DA12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229" y="1469467"/>
                <a:ext cx="0" cy="67010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B0912C1D-F7BA-DD4A-AF79-E95FF0349DB6}"/>
                </a:ext>
              </a:extLst>
            </p:cNvPr>
            <p:cNvGrpSpPr/>
            <p:nvPr/>
          </p:nvGrpSpPr>
          <p:grpSpPr>
            <a:xfrm>
              <a:off x="1090188" y="4540220"/>
              <a:ext cx="96881" cy="646331"/>
              <a:chOff x="976484" y="1469467"/>
              <a:chExt cx="87745" cy="677569"/>
            </a:xfrm>
          </p:grpSpPr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DB2A1E61-66BC-2643-A7F2-FF28267914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484" y="1476935"/>
                <a:ext cx="0" cy="67010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>
                <a:extLst>
                  <a:ext uri="{FF2B5EF4-FFF2-40B4-BE49-F238E27FC236}">
                    <a16:creationId xmlns:a16="http://schemas.microsoft.com/office/drawing/2014/main" id="{0ABC98BC-F872-994A-A0A3-103CFA6B2B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229" y="1469467"/>
                <a:ext cx="0" cy="67010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2BD6AB3-E8F8-3346-8DEC-FFFCC7663413}"/>
                </a:ext>
              </a:extLst>
            </p:cNvPr>
            <p:cNvSpPr/>
            <p:nvPr/>
          </p:nvSpPr>
          <p:spPr>
            <a:xfrm>
              <a:off x="2186744" y="4569292"/>
              <a:ext cx="668825" cy="558015"/>
            </a:xfrm>
            <a:prstGeom prst="rect">
              <a:avLst/>
            </a:prstGeom>
            <a:solidFill>
              <a:srgbClr val="F5B7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0010A055-6A11-8348-9DF6-FCD2638740CA}"/>
                </a:ext>
              </a:extLst>
            </p:cNvPr>
            <p:cNvSpPr/>
            <p:nvPr/>
          </p:nvSpPr>
          <p:spPr>
            <a:xfrm>
              <a:off x="2330829" y="4231116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0523451-44C6-9A4F-BC1E-A1DB838A0E4B}"/>
                </a:ext>
              </a:extLst>
            </p:cNvPr>
            <p:cNvSpPr txBox="1"/>
            <p:nvPr/>
          </p:nvSpPr>
          <p:spPr>
            <a:xfrm>
              <a:off x="1754342" y="4997891"/>
              <a:ext cx="373862" cy="4739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+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E5AE90B5-A76B-2642-A3CF-2438EEC06C9C}"/>
                </a:ext>
              </a:extLst>
            </p:cNvPr>
            <p:cNvSpPr/>
            <p:nvPr/>
          </p:nvSpPr>
          <p:spPr>
            <a:xfrm>
              <a:off x="4367203" y="3976509"/>
              <a:ext cx="668825" cy="558015"/>
            </a:xfrm>
            <a:prstGeom prst="rect">
              <a:avLst/>
            </a:prstGeom>
            <a:solidFill>
              <a:srgbClr val="F5B7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CB7E007-59FD-534A-B995-28E206CD18C9}"/>
                </a:ext>
              </a:extLst>
            </p:cNvPr>
            <p:cNvSpPr/>
            <p:nvPr/>
          </p:nvSpPr>
          <p:spPr>
            <a:xfrm>
              <a:off x="4522699" y="4923639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B9DAF3E-E436-154B-9BBA-FA954CDF9DDE}"/>
                </a:ext>
              </a:extLst>
            </p:cNvPr>
            <p:cNvSpPr/>
            <p:nvPr/>
          </p:nvSpPr>
          <p:spPr>
            <a:xfrm>
              <a:off x="3636723" y="3976510"/>
              <a:ext cx="668825" cy="558015"/>
            </a:xfrm>
            <a:prstGeom prst="rect">
              <a:avLst/>
            </a:prstGeom>
            <a:solidFill>
              <a:srgbClr val="7BC4FC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/>
                <a:t>C</a:t>
              </a:r>
              <a:r>
                <a:rPr lang="en-US" sz="2400" baseline="-25000"/>
                <a:t>P</a:t>
              </a:r>
              <a:endParaRPr lang="en-US" sz="2400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0E1B878E-7967-CC4E-B884-B54624CCE8AB}"/>
                </a:ext>
              </a:extLst>
            </p:cNvPr>
            <p:cNvSpPr/>
            <p:nvPr/>
          </p:nvSpPr>
          <p:spPr>
            <a:xfrm>
              <a:off x="4522699" y="3619274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7" name="Arc 126">
              <a:extLst>
                <a:ext uri="{FF2B5EF4-FFF2-40B4-BE49-F238E27FC236}">
                  <a16:creationId xmlns:a16="http://schemas.microsoft.com/office/drawing/2014/main" id="{A2895206-FCF8-4841-A1D8-2F2EDDAE56F7}"/>
                </a:ext>
              </a:extLst>
            </p:cNvPr>
            <p:cNvSpPr/>
            <p:nvPr/>
          </p:nvSpPr>
          <p:spPr>
            <a:xfrm>
              <a:off x="3810006" y="4930365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DFDEEAD-7696-3346-9F03-758B7C2FB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081" y="5866548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63B843B-85B0-8D4D-80BC-08471F74E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6081" y="4562183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C0BA227E-7E3D-CF4D-B940-FC5178CF6DB3}"/>
                </a:ext>
              </a:extLst>
            </p:cNvPr>
            <p:cNvGrpSpPr/>
            <p:nvPr/>
          </p:nvGrpSpPr>
          <p:grpSpPr>
            <a:xfrm rot="7070837">
              <a:off x="3190453" y="5010792"/>
              <a:ext cx="109870" cy="552600"/>
              <a:chOff x="976484" y="1469467"/>
              <a:chExt cx="87745" cy="677569"/>
            </a:xfrm>
          </p:grpSpPr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523505B7-79B8-4642-9178-830AC249A2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484" y="1476935"/>
                <a:ext cx="0" cy="67010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A16D8869-ED36-E741-9C5C-0C7A87D6EC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229" y="1469467"/>
                <a:ext cx="0" cy="67010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45C0F9CC-522F-A342-906A-DF89B67293D0}"/>
                </a:ext>
              </a:extLst>
            </p:cNvPr>
            <p:cNvGrpSpPr/>
            <p:nvPr/>
          </p:nvGrpSpPr>
          <p:grpSpPr>
            <a:xfrm>
              <a:off x="3664054" y="4540220"/>
              <a:ext cx="96881" cy="646331"/>
              <a:chOff x="976484" y="1469467"/>
              <a:chExt cx="87745" cy="677569"/>
            </a:xfrm>
          </p:grpSpPr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5D645BC2-999E-C24E-942A-5168E5FE3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484" y="1476935"/>
                <a:ext cx="0" cy="670101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C421B854-1B18-D243-BE8B-B41F808DF4D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4229" y="1469467"/>
                <a:ext cx="0" cy="670102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7C485DE-91B1-B64F-8EE7-99F48E09F239}"/>
                </a:ext>
              </a:extLst>
            </p:cNvPr>
            <p:cNvGrpSpPr/>
            <p:nvPr/>
          </p:nvGrpSpPr>
          <p:grpSpPr>
            <a:xfrm>
              <a:off x="4280042" y="4161238"/>
              <a:ext cx="109610" cy="45720"/>
              <a:chOff x="4648200" y="5502888"/>
              <a:chExt cx="109610" cy="45720"/>
            </a:xfrm>
          </p:grpSpPr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DECE7CA0-BAC2-0B44-9576-E8FFB6590530}"/>
                  </a:ext>
                </a:extLst>
              </p:cNvPr>
              <p:cNvSpPr/>
              <p:nvPr/>
            </p:nvSpPr>
            <p:spPr>
              <a:xfrm>
                <a:off x="4651258" y="5502888"/>
                <a:ext cx="106552" cy="45719"/>
              </a:xfrm>
              <a:prstGeom prst="rect">
                <a:avLst/>
              </a:prstGeom>
              <a:solidFill>
                <a:srgbClr val="F5B7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828040B7-5C56-AB46-A959-FD229AC3E000}"/>
                  </a:ext>
                </a:extLst>
              </p:cNvPr>
              <p:cNvSpPr/>
              <p:nvPr/>
            </p:nvSpPr>
            <p:spPr>
              <a:xfrm>
                <a:off x="4648200" y="5502888"/>
                <a:ext cx="73892" cy="45720"/>
              </a:xfrm>
              <a:custGeom>
                <a:avLst/>
                <a:gdLst>
                  <a:gd name="connsiteX0" fmla="*/ 0 w 63500"/>
                  <a:gd name="connsiteY0" fmla="*/ 0 h 44450"/>
                  <a:gd name="connsiteX1" fmla="*/ 38100 w 63500"/>
                  <a:gd name="connsiteY1" fmla="*/ 0 h 44450"/>
                  <a:gd name="connsiteX2" fmla="*/ 63500 w 63500"/>
                  <a:gd name="connsiteY2" fmla="*/ 25400 h 44450"/>
                  <a:gd name="connsiteX3" fmla="*/ 44450 w 63500"/>
                  <a:gd name="connsiteY3" fmla="*/ 44450 h 44450"/>
                  <a:gd name="connsiteX4" fmla="*/ 3175 w 63500"/>
                  <a:gd name="connsiteY4" fmla="*/ 44450 h 44450"/>
                  <a:gd name="connsiteX5" fmla="*/ 0 w 63500"/>
                  <a:gd name="connsiteY5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500" h="44450">
                    <a:moveTo>
                      <a:pt x="0" y="0"/>
                    </a:moveTo>
                    <a:lnTo>
                      <a:pt x="38100" y="0"/>
                    </a:lnTo>
                    <a:lnTo>
                      <a:pt x="63500" y="25400"/>
                    </a:lnTo>
                    <a:lnTo>
                      <a:pt x="44450" y="44450"/>
                    </a:lnTo>
                    <a:lnTo>
                      <a:pt x="3175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C4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C9AD96B1-2238-0444-ADDB-13BC8F4EB0BF}"/>
                </a:ext>
              </a:extLst>
            </p:cNvPr>
            <p:cNvGrpSpPr/>
            <p:nvPr/>
          </p:nvGrpSpPr>
          <p:grpSpPr>
            <a:xfrm>
              <a:off x="4280042" y="4234263"/>
              <a:ext cx="109610" cy="45720"/>
              <a:chOff x="4648200" y="5502888"/>
              <a:chExt cx="109610" cy="45720"/>
            </a:xfrm>
          </p:grpSpPr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122D89C-72D5-C64F-917D-6656EACF0264}"/>
                  </a:ext>
                </a:extLst>
              </p:cNvPr>
              <p:cNvSpPr/>
              <p:nvPr/>
            </p:nvSpPr>
            <p:spPr>
              <a:xfrm>
                <a:off x="4651258" y="5502888"/>
                <a:ext cx="106552" cy="45719"/>
              </a:xfrm>
              <a:prstGeom prst="rect">
                <a:avLst/>
              </a:prstGeom>
              <a:solidFill>
                <a:srgbClr val="F5B7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7" name="Freeform 146">
                <a:extLst>
                  <a:ext uri="{FF2B5EF4-FFF2-40B4-BE49-F238E27FC236}">
                    <a16:creationId xmlns:a16="http://schemas.microsoft.com/office/drawing/2014/main" id="{C98BF977-F318-5840-957B-4A460EC33A14}"/>
                  </a:ext>
                </a:extLst>
              </p:cNvPr>
              <p:cNvSpPr/>
              <p:nvPr/>
            </p:nvSpPr>
            <p:spPr>
              <a:xfrm>
                <a:off x="4648200" y="5502888"/>
                <a:ext cx="73892" cy="45720"/>
              </a:xfrm>
              <a:custGeom>
                <a:avLst/>
                <a:gdLst>
                  <a:gd name="connsiteX0" fmla="*/ 0 w 63500"/>
                  <a:gd name="connsiteY0" fmla="*/ 0 h 44450"/>
                  <a:gd name="connsiteX1" fmla="*/ 38100 w 63500"/>
                  <a:gd name="connsiteY1" fmla="*/ 0 h 44450"/>
                  <a:gd name="connsiteX2" fmla="*/ 63500 w 63500"/>
                  <a:gd name="connsiteY2" fmla="*/ 25400 h 44450"/>
                  <a:gd name="connsiteX3" fmla="*/ 44450 w 63500"/>
                  <a:gd name="connsiteY3" fmla="*/ 44450 h 44450"/>
                  <a:gd name="connsiteX4" fmla="*/ 3175 w 63500"/>
                  <a:gd name="connsiteY4" fmla="*/ 44450 h 44450"/>
                  <a:gd name="connsiteX5" fmla="*/ 0 w 63500"/>
                  <a:gd name="connsiteY5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500" h="44450">
                    <a:moveTo>
                      <a:pt x="0" y="0"/>
                    </a:moveTo>
                    <a:lnTo>
                      <a:pt x="38100" y="0"/>
                    </a:lnTo>
                    <a:lnTo>
                      <a:pt x="63500" y="25400"/>
                    </a:lnTo>
                    <a:lnTo>
                      <a:pt x="44450" y="44450"/>
                    </a:lnTo>
                    <a:lnTo>
                      <a:pt x="3175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C4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0C432BCA-AEC0-D94E-833C-4DE4E8E40AD6}"/>
                </a:ext>
              </a:extLst>
            </p:cNvPr>
            <p:cNvGrpSpPr/>
            <p:nvPr/>
          </p:nvGrpSpPr>
          <p:grpSpPr>
            <a:xfrm>
              <a:off x="4280042" y="4310463"/>
              <a:ext cx="109610" cy="45720"/>
              <a:chOff x="4648200" y="5502888"/>
              <a:chExt cx="109610" cy="45720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5448177-AB93-2242-A7F4-8CBDD029E82E}"/>
                  </a:ext>
                </a:extLst>
              </p:cNvPr>
              <p:cNvSpPr/>
              <p:nvPr/>
            </p:nvSpPr>
            <p:spPr>
              <a:xfrm>
                <a:off x="4651258" y="5502888"/>
                <a:ext cx="106552" cy="45719"/>
              </a:xfrm>
              <a:prstGeom prst="rect">
                <a:avLst/>
              </a:prstGeom>
              <a:solidFill>
                <a:srgbClr val="F5B7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" name="Freeform 144">
                <a:extLst>
                  <a:ext uri="{FF2B5EF4-FFF2-40B4-BE49-F238E27FC236}">
                    <a16:creationId xmlns:a16="http://schemas.microsoft.com/office/drawing/2014/main" id="{D26F3392-A354-F843-B004-859E75318EFF}"/>
                  </a:ext>
                </a:extLst>
              </p:cNvPr>
              <p:cNvSpPr/>
              <p:nvPr/>
            </p:nvSpPr>
            <p:spPr>
              <a:xfrm>
                <a:off x="4648200" y="5502888"/>
                <a:ext cx="73892" cy="45720"/>
              </a:xfrm>
              <a:custGeom>
                <a:avLst/>
                <a:gdLst>
                  <a:gd name="connsiteX0" fmla="*/ 0 w 63500"/>
                  <a:gd name="connsiteY0" fmla="*/ 0 h 44450"/>
                  <a:gd name="connsiteX1" fmla="*/ 38100 w 63500"/>
                  <a:gd name="connsiteY1" fmla="*/ 0 h 44450"/>
                  <a:gd name="connsiteX2" fmla="*/ 63500 w 63500"/>
                  <a:gd name="connsiteY2" fmla="*/ 25400 h 44450"/>
                  <a:gd name="connsiteX3" fmla="*/ 44450 w 63500"/>
                  <a:gd name="connsiteY3" fmla="*/ 44450 h 44450"/>
                  <a:gd name="connsiteX4" fmla="*/ 3175 w 63500"/>
                  <a:gd name="connsiteY4" fmla="*/ 44450 h 44450"/>
                  <a:gd name="connsiteX5" fmla="*/ 0 w 63500"/>
                  <a:gd name="connsiteY5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500" h="44450">
                    <a:moveTo>
                      <a:pt x="0" y="0"/>
                    </a:moveTo>
                    <a:lnTo>
                      <a:pt x="38100" y="0"/>
                    </a:lnTo>
                    <a:lnTo>
                      <a:pt x="63500" y="25400"/>
                    </a:lnTo>
                    <a:lnTo>
                      <a:pt x="44450" y="44450"/>
                    </a:lnTo>
                    <a:lnTo>
                      <a:pt x="3175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BC4F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AD85F456-2E14-0A4A-8184-A5AB1348CD85}"/>
                </a:ext>
              </a:extLst>
            </p:cNvPr>
            <p:cNvGrpSpPr/>
            <p:nvPr/>
          </p:nvGrpSpPr>
          <p:grpSpPr>
            <a:xfrm>
              <a:off x="4280042" y="5424888"/>
              <a:ext cx="109610" cy="45720"/>
              <a:chOff x="4648200" y="5502888"/>
              <a:chExt cx="109610" cy="45720"/>
            </a:xfrm>
          </p:grpSpPr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CEB2FD7E-0E80-7348-B952-60AF4C9C1E3F}"/>
                  </a:ext>
                </a:extLst>
              </p:cNvPr>
              <p:cNvSpPr/>
              <p:nvPr/>
            </p:nvSpPr>
            <p:spPr>
              <a:xfrm>
                <a:off x="4651258" y="5502888"/>
                <a:ext cx="106552" cy="45719"/>
              </a:xfrm>
              <a:prstGeom prst="rect">
                <a:avLst/>
              </a:prstGeom>
              <a:solidFill>
                <a:srgbClr val="F5B7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AF5CF6DE-71DE-4946-ABEC-B77B3F8D091C}"/>
                  </a:ext>
                </a:extLst>
              </p:cNvPr>
              <p:cNvSpPr/>
              <p:nvPr/>
            </p:nvSpPr>
            <p:spPr>
              <a:xfrm>
                <a:off x="4648200" y="5502888"/>
                <a:ext cx="73892" cy="45720"/>
              </a:xfrm>
              <a:custGeom>
                <a:avLst/>
                <a:gdLst>
                  <a:gd name="connsiteX0" fmla="*/ 0 w 63500"/>
                  <a:gd name="connsiteY0" fmla="*/ 0 h 44450"/>
                  <a:gd name="connsiteX1" fmla="*/ 38100 w 63500"/>
                  <a:gd name="connsiteY1" fmla="*/ 0 h 44450"/>
                  <a:gd name="connsiteX2" fmla="*/ 63500 w 63500"/>
                  <a:gd name="connsiteY2" fmla="*/ 25400 h 44450"/>
                  <a:gd name="connsiteX3" fmla="*/ 44450 w 63500"/>
                  <a:gd name="connsiteY3" fmla="*/ 44450 h 44450"/>
                  <a:gd name="connsiteX4" fmla="*/ 3175 w 63500"/>
                  <a:gd name="connsiteY4" fmla="*/ 44450 h 44450"/>
                  <a:gd name="connsiteX5" fmla="*/ 0 w 63500"/>
                  <a:gd name="connsiteY5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500" h="44450">
                    <a:moveTo>
                      <a:pt x="0" y="0"/>
                    </a:moveTo>
                    <a:lnTo>
                      <a:pt x="38100" y="0"/>
                    </a:lnTo>
                    <a:lnTo>
                      <a:pt x="63500" y="25400"/>
                    </a:lnTo>
                    <a:lnTo>
                      <a:pt x="44450" y="44450"/>
                    </a:lnTo>
                    <a:lnTo>
                      <a:pt x="3175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D8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9EDB24A2-2598-D84D-9469-98D6E45F90C1}"/>
                </a:ext>
              </a:extLst>
            </p:cNvPr>
            <p:cNvGrpSpPr/>
            <p:nvPr/>
          </p:nvGrpSpPr>
          <p:grpSpPr>
            <a:xfrm>
              <a:off x="4280042" y="5507438"/>
              <a:ext cx="109610" cy="45720"/>
              <a:chOff x="4648200" y="5502888"/>
              <a:chExt cx="109610" cy="45720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73501B96-68A7-7842-A43D-1297ED62091B}"/>
                  </a:ext>
                </a:extLst>
              </p:cNvPr>
              <p:cNvSpPr/>
              <p:nvPr/>
            </p:nvSpPr>
            <p:spPr>
              <a:xfrm>
                <a:off x="4651258" y="5502888"/>
                <a:ext cx="106552" cy="45719"/>
              </a:xfrm>
              <a:prstGeom prst="rect">
                <a:avLst/>
              </a:prstGeom>
              <a:solidFill>
                <a:srgbClr val="F5B7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A1849F4D-F0F2-3243-841C-D3356C6F7EC7}"/>
                  </a:ext>
                </a:extLst>
              </p:cNvPr>
              <p:cNvSpPr/>
              <p:nvPr/>
            </p:nvSpPr>
            <p:spPr>
              <a:xfrm>
                <a:off x="4648200" y="5502888"/>
                <a:ext cx="73892" cy="45720"/>
              </a:xfrm>
              <a:custGeom>
                <a:avLst/>
                <a:gdLst>
                  <a:gd name="connsiteX0" fmla="*/ 0 w 63500"/>
                  <a:gd name="connsiteY0" fmla="*/ 0 h 44450"/>
                  <a:gd name="connsiteX1" fmla="*/ 38100 w 63500"/>
                  <a:gd name="connsiteY1" fmla="*/ 0 h 44450"/>
                  <a:gd name="connsiteX2" fmla="*/ 63500 w 63500"/>
                  <a:gd name="connsiteY2" fmla="*/ 25400 h 44450"/>
                  <a:gd name="connsiteX3" fmla="*/ 44450 w 63500"/>
                  <a:gd name="connsiteY3" fmla="*/ 44450 h 44450"/>
                  <a:gd name="connsiteX4" fmla="*/ 3175 w 63500"/>
                  <a:gd name="connsiteY4" fmla="*/ 44450 h 44450"/>
                  <a:gd name="connsiteX5" fmla="*/ 0 w 63500"/>
                  <a:gd name="connsiteY5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500" h="44450">
                    <a:moveTo>
                      <a:pt x="0" y="0"/>
                    </a:moveTo>
                    <a:lnTo>
                      <a:pt x="38100" y="0"/>
                    </a:lnTo>
                    <a:lnTo>
                      <a:pt x="63500" y="25400"/>
                    </a:lnTo>
                    <a:lnTo>
                      <a:pt x="44450" y="44450"/>
                    </a:lnTo>
                    <a:lnTo>
                      <a:pt x="3175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D8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22353B7-A23A-4445-84D3-BE5723FCC55F}"/>
                </a:ext>
              </a:extLst>
            </p:cNvPr>
            <p:cNvGrpSpPr/>
            <p:nvPr/>
          </p:nvGrpSpPr>
          <p:grpSpPr>
            <a:xfrm>
              <a:off x="4280042" y="5589988"/>
              <a:ext cx="109610" cy="45720"/>
              <a:chOff x="4648200" y="5502888"/>
              <a:chExt cx="109610" cy="4572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8F8F780-4B1A-AC41-964E-6AD95B75F3B6}"/>
                  </a:ext>
                </a:extLst>
              </p:cNvPr>
              <p:cNvSpPr/>
              <p:nvPr/>
            </p:nvSpPr>
            <p:spPr>
              <a:xfrm>
                <a:off x="4651258" y="5502888"/>
                <a:ext cx="106552" cy="45719"/>
              </a:xfrm>
              <a:prstGeom prst="rect">
                <a:avLst/>
              </a:prstGeom>
              <a:solidFill>
                <a:srgbClr val="F5B7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39" name="Freeform 138">
                <a:extLst>
                  <a:ext uri="{FF2B5EF4-FFF2-40B4-BE49-F238E27FC236}">
                    <a16:creationId xmlns:a16="http://schemas.microsoft.com/office/drawing/2014/main" id="{19B1A3BB-A29D-6A40-B8FE-C71EA08090BE}"/>
                  </a:ext>
                </a:extLst>
              </p:cNvPr>
              <p:cNvSpPr/>
              <p:nvPr/>
            </p:nvSpPr>
            <p:spPr>
              <a:xfrm>
                <a:off x="4648200" y="5502888"/>
                <a:ext cx="73892" cy="45720"/>
              </a:xfrm>
              <a:custGeom>
                <a:avLst/>
                <a:gdLst>
                  <a:gd name="connsiteX0" fmla="*/ 0 w 63500"/>
                  <a:gd name="connsiteY0" fmla="*/ 0 h 44450"/>
                  <a:gd name="connsiteX1" fmla="*/ 38100 w 63500"/>
                  <a:gd name="connsiteY1" fmla="*/ 0 h 44450"/>
                  <a:gd name="connsiteX2" fmla="*/ 63500 w 63500"/>
                  <a:gd name="connsiteY2" fmla="*/ 25400 h 44450"/>
                  <a:gd name="connsiteX3" fmla="*/ 44450 w 63500"/>
                  <a:gd name="connsiteY3" fmla="*/ 44450 h 44450"/>
                  <a:gd name="connsiteX4" fmla="*/ 3175 w 63500"/>
                  <a:gd name="connsiteY4" fmla="*/ 44450 h 44450"/>
                  <a:gd name="connsiteX5" fmla="*/ 0 w 63500"/>
                  <a:gd name="connsiteY5" fmla="*/ 0 h 44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500" h="44450">
                    <a:moveTo>
                      <a:pt x="0" y="0"/>
                    </a:moveTo>
                    <a:lnTo>
                      <a:pt x="38100" y="0"/>
                    </a:lnTo>
                    <a:lnTo>
                      <a:pt x="63500" y="25400"/>
                    </a:lnTo>
                    <a:lnTo>
                      <a:pt x="44450" y="44450"/>
                    </a:lnTo>
                    <a:lnTo>
                      <a:pt x="3175" y="444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7D8A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02F8809-C7FE-4593-8865-AACB7F10A776}"/>
              </a:ext>
            </a:extLst>
          </p:cNvPr>
          <p:cNvSpPr/>
          <p:nvPr/>
        </p:nvSpPr>
        <p:spPr>
          <a:xfrm>
            <a:off x="4865135" y="1073402"/>
            <a:ext cx="402314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Assess optimal binding affinity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Assess impact on cellular antigen density on CART kinetics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Challenge: potential umbrella shaped affinity-response curve [1]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Exhaustion (excessive signaling),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Restrict T cell killing to only one tumor cell due to lasting synapse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Restrict the T cell’s ability to generate persistent memory cells.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 cell loss via activation-induced cell death</a:t>
            </a:r>
          </a:p>
          <a:p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75E4FC-FCB0-4B97-B92E-F03F8A08FAFD}"/>
              </a:ext>
            </a:extLst>
          </p:cNvPr>
          <p:cNvSpPr txBox="1"/>
          <p:nvPr/>
        </p:nvSpPr>
        <p:spPr>
          <a:xfrm>
            <a:off x="590023" y="4538101"/>
            <a:ext cx="4728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Watanabe K, </a:t>
            </a:r>
            <a:r>
              <a:rPr lang="en-US" sz="1000" dirty="0" err="1"/>
              <a:t>Kuramitsu</a:t>
            </a:r>
            <a:r>
              <a:rPr lang="en-US" sz="1000" dirty="0"/>
              <a:t> S, Posey AD, June CH. Expanding the therapeutic window for CAR-T cell therapy in solid tumors: The knowns and unknowns of CAR-T cell biology. Front Immunol. 2018;9(OCT):1-12.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88C02-F63E-C249-B7DD-F20240FC52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1101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34BE-7D50-E24A-8C97-6B602384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041"/>
            <a:ext cx="8229600" cy="960919"/>
          </a:xfrm>
        </p:spPr>
        <p:txBody>
          <a:bodyPr>
            <a:normAutofit/>
          </a:bodyPr>
          <a:lstStyle/>
          <a:p>
            <a:r>
              <a:rPr lang="en-US" sz="2800" dirty="0"/>
              <a:t>Immunophenotype modeling framework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3C9D988-7462-1741-826F-42B66873E422}"/>
              </a:ext>
            </a:extLst>
          </p:cNvPr>
          <p:cNvGrpSpPr>
            <a:grpSpLocks noChangeAspect="1"/>
          </p:cNvGrpSpPr>
          <p:nvPr/>
        </p:nvGrpSpPr>
        <p:grpSpPr>
          <a:xfrm>
            <a:off x="280781" y="1254465"/>
            <a:ext cx="6768597" cy="1326365"/>
            <a:chOff x="6691399" y="665370"/>
            <a:chExt cx="5998063" cy="1501943"/>
          </a:xfrm>
        </p:grpSpPr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CF6301B-CDF8-364E-9FCD-2DFBEEF06A33}"/>
                </a:ext>
              </a:extLst>
            </p:cNvPr>
            <p:cNvSpPr/>
            <p:nvPr/>
          </p:nvSpPr>
          <p:spPr>
            <a:xfrm>
              <a:off x="11080266" y="913338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D3442E5-E0B5-2C4E-BB68-F43AB043F7F5}"/>
                </a:ext>
              </a:extLst>
            </p:cNvPr>
            <p:cNvSpPr/>
            <p:nvPr/>
          </p:nvSpPr>
          <p:spPr>
            <a:xfrm>
              <a:off x="10928106" y="1267547"/>
              <a:ext cx="785096" cy="558015"/>
            </a:xfrm>
            <a:prstGeom prst="rect">
              <a:avLst/>
            </a:prstGeom>
            <a:solidFill>
              <a:srgbClr val="F7D8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CART </a:t>
              </a:r>
            </a:p>
            <a:p>
              <a:pPr algn="ctr"/>
              <a:r>
                <a:rPr lang="en-US" sz="1100" dirty="0"/>
                <a:t>Effector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590FBF9-1B2C-7F4F-8537-B28CF69973B5}"/>
                </a:ext>
              </a:extLst>
            </p:cNvPr>
            <p:cNvSpPr/>
            <p:nvPr/>
          </p:nvSpPr>
          <p:spPr>
            <a:xfrm>
              <a:off x="9835571" y="1273281"/>
              <a:ext cx="668825" cy="558015"/>
            </a:xfrm>
            <a:prstGeom prst="rect">
              <a:avLst/>
            </a:prstGeom>
            <a:solidFill>
              <a:srgbClr val="F7D8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CART </a:t>
              </a:r>
            </a:p>
            <a:p>
              <a:pPr algn="ctr"/>
              <a:r>
                <a:rPr lang="en-US" sz="1100" dirty="0"/>
                <a:t>Effector</a:t>
              </a:r>
            </a:p>
            <a:p>
              <a:pPr algn="ctr"/>
              <a:r>
                <a:rPr lang="en-US" sz="1100" dirty="0"/>
                <a:t>Memory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0198414-336B-6B40-8DC0-66CA9EE268F8}"/>
                </a:ext>
              </a:extLst>
            </p:cNvPr>
            <p:cNvSpPr/>
            <p:nvPr/>
          </p:nvSpPr>
          <p:spPr>
            <a:xfrm>
              <a:off x="12020637" y="1267546"/>
              <a:ext cx="668825" cy="558015"/>
            </a:xfrm>
            <a:prstGeom prst="rect">
              <a:avLst/>
            </a:prstGeom>
            <a:solidFill>
              <a:srgbClr val="F5B7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Tumor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7FFCFB4-864A-6547-BF9B-300DBD8CD53F}"/>
                </a:ext>
              </a:extLst>
            </p:cNvPr>
            <p:cNvGrpSpPr/>
            <p:nvPr/>
          </p:nvGrpSpPr>
          <p:grpSpPr>
            <a:xfrm>
              <a:off x="10555262" y="1534246"/>
              <a:ext cx="270958" cy="110856"/>
              <a:chOff x="10504393" y="1498319"/>
              <a:chExt cx="445665" cy="109871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814870B-0D23-6848-B259-FE88B1AA7B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4393" y="1498319"/>
                <a:ext cx="445665" cy="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A61D86B-3CC7-9140-BAA4-CA3FE847E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4393" y="1608190"/>
                <a:ext cx="412530" cy="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F8368598-60CB-B241-BEC8-E4AC0A44EEFE}"/>
                </a:ext>
              </a:extLst>
            </p:cNvPr>
            <p:cNvSpPr/>
            <p:nvPr/>
          </p:nvSpPr>
          <p:spPr>
            <a:xfrm>
              <a:off x="12164722" y="929372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1A19E3F-8A94-6E44-90BC-893A35CA3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70436" y="1892015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477CA6B-D6F6-BC49-8EDC-5B3CB09FE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2843" y="1875981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F75D17E-1423-4841-9BE9-63E7C191ED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50415" y="1892015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3D5DF66-A558-4D4A-85A1-A673A7322E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85175" y="1676207"/>
              <a:ext cx="585520" cy="313185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45FF485-74F2-6643-ACD6-BFC6B5CB9CF9}"/>
                </a:ext>
              </a:extLst>
            </p:cNvPr>
            <p:cNvSpPr/>
            <p:nvPr/>
          </p:nvSpPr>
          <p:spPr>
            <a:xfrm>
              <a:off x="6691399" y="1273281"/>
              <a:ext cx="668825" cy="558015"/>
            </a:xfrm>
            <a:prstGeom prst="rect">
              <a:avLst/>
            </a:prstGeom>
            <a:solidFill>
              <a:srgbClr val="DADADA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/>
                <a:t>CART</a:t>
              </a:r>
            </a:p>
            <a:p>
              <a:pPr algn="ctr"/>
              <a:r>
                <a:rPr lang="en-US" sz="1100"/>
                <a:t>Naive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FCE10FC-A052-1145-8392-B738CEDF7646}"/>
                </a:ext>
              </a:extLst>
            </p:cNvPr>
            <p:cNvSpPr/>
            <p:nvPr/>
          </p:nvSpPr>
          <p:spPr>
            <a:xfrm>
              <a:off x="8743037" y="1273281"/>
              <a:ext cx="668825" cy="558015"/>
            </a:xfrm>
            <a:prstGeom prst="rect">
              <a:avLst/>
            </a:prstGeom>
            <a:solidFill>
              <a:srgbClr val="F7D8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CART </a:t>
              </a:r>
            </a:p>
            <a:p>
              <a:pPr algn="ctr"/>
              <a:r>
                <a:rPr lang="en-US" sz="1100" dirty="0"/>
                <a:t>Central</a:t>
              </a:r>
            </a:p>
            <a:p>
              <a:pPr algn="ctr"/>
              <a:r>
                <a:rPr lang="en-US" sz="1100" dirty="0"/>
                <a:t>Memory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845F8F8-948D-A443-987C-CF4EF8D4CDE1}"/>
                </a:ext>
              </a:extLst>
            </p:cNvPr>
            <p:cNvSpPr/>
            <p:nvPr/>
          </p:nvSpPr>
          <p:spPr>
            <a:xfrm>
              <a:off x="7717217" y="1273281"/>
              <a:ext cx="668825" cy="558015"/>
            </a:xfrm>
            <a:prstGeom prst="rect">
              <a:avLst/>
            </a:prstGeom>
            <a:solidFill>
              <a:srgbClr val="F7D8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100" dirty="0"/>
                <a:t>CART </a:t>
              </a:r>
            </a:p>
            <a:p>
              <a:pPr algn="ctr"/>
              <a:r>
                <a:rPr lang="en-US" sz="1100" dirty="0"/>
                <a:t>Stem Cell</a:t>
              </a:r>
            </a:p>
            <a:p>
              <a:pPr algn="ctr"/>
              <a:r>
                <a:rPr lang="en-US" sz="1100" dirty="0"/>
                <a:t>Memory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DA20CEE-667C-0449-BB5D-FE1AE2D571B8}"/>
                </a:ext>
              </a:extLst>
            </p:cNvPr>
            <p:cNvGrpSpPr/>
            <p:nvPr/>
          </p:nvGrpSpPr>
          <p:grpSpPr>
            <a:xfrm>
              <a:off x="9466050" y="1534246"/>
              <a:ext cx="270958" cy="110856"/>
              <a:chOff x="10504393" y="1498319"/>
              <a:chExt cx="445665" cy="109871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8B7483AB-F8E5-304F-A293-B501E1B5BB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04393" y="1498319"/>
                <a:ext cx="445665" cy="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40C8600-C956-6D4A-8C8E-6520B67441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504393" y="1608190"/>
                <a:ext cx="412530" cy="0"/>
              </a:xfrm>
              <a:prstGeom prst="straightConnector1">
                <a:avLst/>
              </a:prstGeom>
              <a:ln w="952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8BD9F5C-44DC-F947-A249-DDCF5D2B16FD}"/>
                </a:ext>
              </a:extLst>
            </p:cNvPr>
            <p:cNvCxnSpPr>
              <a:cxnSpLocks/>
            </p:cNvCxnSpPr>
            <p:nvPr/>
          </p:nvCxnSpPr>
          <p:spPr>
            <a:xfrm>
              <a:off x="8403733" y="1534245"/>
              <a:ext cx="270958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6170BF1-651B-984E-9C56-65BB8D5B4F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03733" y="1645101"/>
              <a:ext cx="250812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B1736C4-0EDA-4B49-B450-06CF4C57F71B}"/>
                </a:ext>
              </a:extLst>
            </p:cNvPr>
            <p:cNvCxnSpPr>
              <a:cxnSpLocks/>
            </p:cNvCxnSpPr>
            <p:nvPr/>
          </p:nvCxnSpPr>
          <p:spPr>
            <a:xfrm>
              <a:off x="7421057" y="1574586"/>
              <a:ext cx="270957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8BFDA7DF-ECF3-9E4F-AED9-89D4A2EF25C1}"/>
                </a:ext>
              </a:extLst>
            </p:cNvPr>
            <p:cNvSpPr/>
            <p:nvPr/>
          </p:nvSpPr>
          <p:spPr>
            <a:xfrm>
              <a:off x="9978297" y="913338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DD8CED3E-1D60-014A-A244-D99704243040}"/>
                </a:ext>
              </a:extLst>
            </p:cNvPr>
            <p:cNvSpPr/>
            <p:nvPr/>
          </p:nvSpPr>
          <p:spPr>
            <a:xfrm>
              <a:off x="8876328" y="913338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1D5F6004-A0C2-5742-9CF8-0E2BB47F7B85}"/>
                </a:ext>
              </a:extLst>
            </p:cNvPr>
            <p:cNvSpPr/>
            <p:nvPr/>
          </p:nvSpPr>
          <p:spPr>
            <a:xfrm>
              <a:off x="7845649" y="913339"/>
              <a:ext cx="330543" cy="345125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CB57787-5DA9-3849-92C3-935B6DF21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68467" y="1892015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AC1D748-F113-9A45-AA0F-D0C22972E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82128" y="1892015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4342D34-7058-C24D-867F-71FC40F99B84}"/>
                </a:ext>
              </a:extLst>
            </p:cNvPr>
            <p:cNvGrpSpPr/>
            <p:nvPr/>
          </p:nvGrpSpPr>
          <p:grpSpPr>
            <a:xfrm>
              <a:off x="7975410" y="665370"/>
              <a:ext cx="3989404" cy="691156"/>
              <a:chOff x="7975410" y="5458120"/>
              <a:chExt cx="3989404" cy="691156"/>
            </a:xfrm>
          </p:grpSpPr>
          <p:sp>
            <p:nvSpPr>
              <p:cNvPr id="61" name="Freeform 60">
                <a:extLst>
                  <a:ext uri="{FF2B5EF4-FFF2-40B4-BE49-F238E27FC236}">
                    <a16:creationId xmlns:a16="http://schemas.microsoft.com/office/drawing/2014/main" id="{57547AA0-AFA6-B44D-A006-2FA6386C1EE1}"/>
                  </a:ext>
                </a:extLst>
              </p:cNvPr>
              <p:cNvSpPr/>
              <p:nvPr/>
            </p:nvSpPr>
            <p:spPr>
              <a:xfrm>
                <a:off x="10149826" y="5458120"/>
                <a:ext cx="1812787" cy="688156"/>
              </a:xfrm>
              <a:custGeom>
                <a:avLst/>
                <a:gdLst>
                  <a:gd name="connsiteX0" fmla="*/ 1857080 w 1857080"/>
                  <a:gd name="connsiteY0" fmla="*/ 688156 h 688156"/>
                  <a:gd name="connsiteX1" fmla="*/ 1857080 w 1857080"/>
                  <a:gd name="connsiteY1" fmla="*/ 0 h 688156"/>
                  <a:gd name="connsiteX2" fmla="*/ 0 w 1857080"/>
                  <a:gd name="connsiteY2" fmla="*/ 0 h 688156"/>
                  <a:gd name="connsiteX3" fmla="*/ 0 w 1857080"/>
                  <a:gd name="connsiteY3" fmla="*/ 207389 h 6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7080" h="688156">
                    <a:moveTo>
                      <a:pt x="1857080" y="688156"/>
                    </a:moveTo>
                    <a:lnTo>
                      <a:pt x="1857080" y="0"/>
                    </a:lnTo>
                    <a:lnTo>
                      <a:pt x="0" y="0"/>
                    </a:lnTo>
                    <a:lnTo>
                      <a:pt x="0" y="20738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2" name="Freeform 61">
                <a:extLst>
                  <a:ext uri="{FF2B5EF4-FFF2-40B4-BE49-F238E27FC236}">
                    <a16:creationId xmlns:a16="http://schemas.microsoft.com/office/drawing/2014/main" id="{0F58E7FB-989B-144A-B0AE-E924AF2C7E82}"/>
                  </a:ext>
                </a:extLst>
              </p:cNvPr>
              <p:cNvSpPr/>
              <p:nvPr/>
            </p:nvSpPr>
            <p:spPr>
              <a:xfrm>
                <a:off x="9059493" y="5458120"/>
                <a:ext cx="2905321" cy="688156"/>
              </a:xfrm>
              <a:custGeom>
                <a:avLst/>
                <a:gdLst>
                  <a:gd name="connsiteX0" fmla="*/ 1857080 w 1857080"/>
                  <a:gd name="connsiteY0" fmla="*/ 688156 h 688156"/>
                  <a:gd name="connsiteX1" fmla="*/ 1857080 w 1857080"/>
                  <a:gd name="connsiteY1" fmla="*/ 0 h 688156"/>
                  <a:gd name="connsiteX2" fmla="*/ 0 w 1857080"/>
                  <a:gd name="connsiteY2" fmla="*/ 0 h 688156"/>
                  <a:gd name="connsiteX3" fmla="*/ 0 w 1857080"/>
                  <a:gd name="connsiteY3" fmla="*/ 207389 h 6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7080" h="688156">
                    <a:moveTo>
                      <a:pt x="1857080" y="688156"/>
                    </a:moveTo>
                    <a:lnTo>
                      <a:pt x="1857080" y="0"/>
                    </a:lnTo>
                    <a:lnTo>
                      <a:pt x="0" y="0"/>
                    </a:lnTo>
                    <a:lnTo>
                      <a:pt x="0" y="20738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3" name="Freeform 62">
                <a:extLst>
                  <a:ext uri="{FF2B5EF4-FFF2-40B4-BE49-F238E27FC236}">
                    <a16:creationId xmlns:a16="http://schemas.microsoft.com/office/drawing/2014/main" id="{9C69472D-178C-714B-B043-E4040222E2A7}"/>
                  </a:ext>
                </a:extLst>
              </p:cNvPr>
              <p:cNvSpPr/>
              <p:nvPr/>
            </p:nvSpPr>
            <p:spPr>
              <a:xfrm>
                <a:off x="7975410" y="5458120"/>
                <a:ext cx="3987202" cy="688156"/>
              </a:xfrm>
              <a:custGeom>
                <a:avLst/>
                <a:gdLst>
                  <a:gd name="connsiteX0" fmla="*/ 1857080 w 1857080"/>
                  <a:gd name="connsiteY0" fmla="*/ 688156 h 688156"/>
                  <a:gd name="connsiteX1" fmla="*/ 1857080 w 1857080"/>
                  <a:gd name="connsiteY1" fmla="*/ 0 h 688156"/>
                  <a:gd name="connsiteX2" fmla="*/ 0 w 1857080"/>
                  <a:gd name="connsiteY2" fmla="*/ 0 h 688156"/>
                  <a:gd name="connsiteX3" fmla="*/ 0 w 1857080"/>
                  <a:gd name="connsiteY3" fmla="*/ 207389 h 6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7080" h="688156">
                    <a:moveTo>
                      <a:pt x="1857080" y="688156"/>
                    </a:moveTo>
                    <a:lnTo>
                      <a:pt x="1857080" y="0"/>
                    </a:lnTo>
                    <a:lnTo>
                      <a:pt x="0" y="0"/>
                    </a:lnTo>
                    <a:lnTo>
                      <a:pt x="0" y="20738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64" name="Freeform 63">
                <a:extLst>
                  <a:ext uri="{FF2B5EF4-FFF2-40B4-BE49-F238E27FC236}">
                    <a16:creationId xmlns:a16="http://schemas.microsoft.com/office/drawing/2014/main" id="{8E7FFFC9-2BCE-1C4D-A086-212DF28EA942}"/>
                  </a:ext>
                </a:extLst>
              </p:cNvPr>
              <p:cNvSpPr/>
              <p:nvPr/>
            </p:nvSpPr>
            <p:spPr>
              <a:xfrm>
                <a:off x="11242360" y="5461120"/>
                <a:ext cx="721368" cy="688156"/>
              </a:xfrm>
              <a:custGeom>
                <a:avLst/>
                <a:gdLst>
                  <a:gd name="connsiteX0" fmla="*/ 1857080 w 1857080"/>
                  <a:gd name="connsiteY0" fmla="*/ 688156 h 688156"/>
                  <a:gd name="connsiteX1" fmla="*/ 1857080 w 1857080"/>
                  <a:gd name="connsiteY1" fmla="*/ 0 h 688156"/>
                  <a:gd name="connsiteX2" fmla="*/ 0 w 1857080"/>
                  <a:gd name="connsiteY2" fmla="*/ 0 h 688156"/>
                  <a:gd name="connsiteX3" fmla="*/ 0 w 1857080"/>
                  <a:gd name="connsiteY3" fmla="*/ 207389 h 688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7080" h="688156">
                    <a:moveTo>
                      <a:pt x="1857080" y="688156"/>
                    </a:moveTo>
                    <a:lnTo>
                      <a:pt x="1857080" y="0"/>
                    </a:lnTo>
                    <a:lnTo>
                      <a:pt x="0" y="0"/>
                    </a:lnTo>
                    <a:lnTo>
                      <a:pt x="0" y="207389"/>
                    </a:ln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839247F-1BE3-4B3F-AFDC-25A7AD9648AD}"/>
              </a:ext>
            </a:extLst>
          </p:cNvPr>
          <p:cNvSpPr/>
          <p:nvPr/>
        </p:nvSpPr>
        <p:spPr>
          <a:xfrm>
            <a:off x="70777" y="2747110"/>
            <a:ext cx="88352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Understanding how immunophenotype properties of the product impact tumor kinetics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/>
          </a:p>
          <a:p>
            <a:r>
              <a:rPr lang="en-US" sz="1400" b="1" dirty="0"/>
              <a:t>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Choosing which cell surface markers to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Identifying the right structural model to characterize both expanding cells and persistent cells. Published preclinical models currently focus on the expansion phase [1]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Collecting sufficient clinical data to inform model (more subsets mean more BLOQ data)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E4688AE-F4F2-4C0D-B26B-2B74362B3224}"/>
              </a:ext>
            </a:extLst>
          </p:cNvPr>
          <p:cNvSpPr txBox="1"/>
          <p:nvPr/>
        </p:nvSpPr>
        <p:spPr>
          <a:xfrm>
            <a:off x="688022" y="4625898"/>
            <a:ext cx="48280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/>
              <a:t>Buchholz VR, </a:t>
            </a:r>
            <a:r>
              <a:rPr lang="en-US" sz="1000" dirty="0" err="1"/>
              <a:t>Flossdorf</a:t>
            </a:r>
            <a:r>
              <a:rPr lang="en-US" sz="1000" dirty="0"/>
              <a:t> M, Hensel I, et al. Disparate individual fates compose robust CD8+ T cell immunity. Science. 2013;340(6132):630-635.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4435B1-7586-D043-88C5-8250BB99C5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4356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34BE-7D50-E24A-8C97-6B602384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4041"/>
            <a:ext cx="8229600" cy="960919"/>
          </a:xfrm>
        </p:spPr>
        <p:txBody>
          <a:bodyPr>
            <a:normAutofit/>
          </a:bodyPr>
          <a:lstStyle/>
          <a:p>
            <a:r>
              <a:rPr lang="en-US" sz="2800" dirty="0"/>
              <a:t>Importance of genotype heterogeneity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1F7C9B38-74EF-7C4D-A395-A548BFA0E43B}"/>
              </a:ext>
            </a:extLst>
          </p:cNvPr>
          <p:cNvGrpSpPr>
            <a:grpSpLocks noChangeAspect="1"/>
          </p:cNvGrpSpPr>
          <p:nvPr/>
        </p:nvGrpSpPr>
        <p:grpSpPr>
          <a:xfrm>
            <a:off x="566135" y="1041816"/>
            <a:ext cx="2390484" cy="3056066"/>
            <a:chOff x="7782514" y="5510314"/>
            <a:chExt cx="3337456" cy="5101473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424D02F6-9789-6D45-9ABC-362617B43903}"/>
                </a:ext>
              </a:extLst>
            </p:cNvPr>
            <p:cNvCxnSpPr>
              <a:cxnSpLocks/>
            </p:cNvCxnSpPr>
            <p:nvPr/>
          </p:nvCxnSpPr>
          <p:spPr>
            <a:xfrm>
              <a:off x="9693040" y="7860818"/>
              <a:ext cx="863160" cy="511446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CF4D2737-09F6-AE4A-9C96-D3F601C83B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51583" y="8405938"/>
              <a:ext cx="848382" cy="1442523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Arc 78">
              <a:extLst>
                <a:ext uri="{FF2B5EF4-FFF2-40B4-BE49-F238E27FC236}">
                  <a16:creationId xmlns:a16="http://schemas.microsoft.com/office/drawing/2014/main" id="{DD1831E2-95EB-DE46-BFB1-2C3049FD7115}"/>
                </a:ext>
              </a:extLst>
            </p:cNvPr>
            <p:cNvSpPr/>
            <p:nvPr/>
          </p:nvSpPr>
          <p:spPr>
            <a:xfrm>
              <a:off x="10480923" y="7286228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0B43823F-E01D-C445-A05E-C1AEC2D7C88E}"/>
                </a:ext>
              </a:extLst>
            </p:cNvPr>
            <p:cNvSpPr/>
            <p:nvPr/>
          </p:nvSpPr>
          <p:spPr>
            <a:xfrm>
              <a:off x="9207361" y="5730996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7B0C27B-067C-3348-BA56-AAF251167922}"/>
                </a:ext>
              </a:extLst>
            </p:cNvPr>
            <p:cNvCxnSpPr>
              <a:cxnSpLocks/>
            </p:cNvCxnSpPr>
            <p:nvPr/>
          </p:nvCxnSpPr>
          <p:spPr>
            <a:xfrm>
              <a:off x="8522314" y="6299806"/>
              <a:ext cx="445665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52E24B2-126E-714F-8531-843186E1F4B5}"/>
                </a:ext>
              </a:extLst>
            </p:cNvPr>
            <p:cNvSpPr/>
            <p:nvPr/>
          </p:nvSpPr>
          <p:spPr>
            <a:xfrm>
              <a:off x="9046423" y="6069169"/>
              <a:ext cx="668825" cy="558015"/>
            </a:xfrm>
            <a:prstGeom prst="rect">
              <a:avLst/>
            </a:prstGeom>
            <a:solidFill>
              <a:srgbClr val="F7D8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/>
                <a:t>C</a:t>
              </a:r>
              <a:r>
                <a:rPr lang="en-US" sz="1600" baseline="-25000"/>
                <a:t>E,1</a:t>
              </a:r>
              <a:endParaRPr lang="en-US" sz="1600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C5313B4-CB6E-0C4B-AC93-A0C3F10177FD}"/>
                </a:ext>
              </a:extLst>
            </p:cNvPr>
            <p:cNvSpPr/>
            <p:nvPr/>
          </p:nvSpPr>
          <p:spPr>
            <a:xfrm>
              <a:off x="7782514" y="6074903"/>
              <a:ext cx="668825" cy="558015"/>
            </a:xfrm>
            <a:prstGeom prst="rect">
              <a:avLst/>
            </a:prstGeom>
            <a:solidFill>
              <a:srgbClr val="7BC4FC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/>
                <a:t>C</a:t>
              </a:r>
              <a:r>
                <a:rPr lang="en-US" sz="1600" baseline="-25000"/>
                <a:t>P,1</a:t>
              </a:r>
              <a:endParaRPr lang="en-US" sz="1600"/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A05EA208-7327-F449-97E3-DEE3E3C5BB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313" y="6409677"/>
              <a:ext cx="412530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AC748BA-E2C6-C841-9B83-3D0AFA589F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6926" y="6693639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DCB7799-EA2C-9143-B134-CF679266D4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940" y="6693639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B0A7575-1A79-F646-A239-76C22B29F69A}"/>
                </a:ext>
              </a:extLst>
            </p:cNvPr>
            <p:cNvCxnSpPr>
              <a:cxnSpLocks/>
            </p:cNvCxnSpPr>
            <p:nvPr/>
          </p:nvCxnSpPr>
          <p:spPr>
            <a:xfrm>
              <a:off x="10686955" y="8262466"/>
              <a:ext cx="0" cy="286945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Arc 87">
              <a:extLst>
                <a:ext uri="{FF2B5EF4-FFF2-40B4-BE49-F238E27FC236}">
                  <a16:creationId xmlns:a16="http://schemas.microsoft.com/office/drawing/2014/main" id="{AC216625-EF95-4141-BB23-1CD5B5F7649E}"/>
                </a:ext>
              </a:extLst>
            </p:cNvPr>
            <p:cNvSpPr/>
            <p:nvPr/>
          </p:nvSpPr>
          <p:spPr>
            <a:xfrm>
              <a:off x="9207361" y="7279576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060DE56C-8F40-8D4A-BE51-4C6D244116AC}"/>
                </a:ext>
              </a:extLst>
            </p:cNvPr>
            <p:cNvCxnSpPr>
              <a:cxnSpLocks/>
            </p:cNvCxnSpPr>
            <p:nvPr/>
          </p:nvCxnSpPr>
          <p:spPr>
            <a:xfrm>
              <a:off x="8522314" y="7848386"/>
              <a:ext cx="445665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345CA9A-5D31-2D47-BA78-04F29F9968FF}"/>
                </a:ext>
              </a:extLst>
            </p:cNvPr>
            <p:cNvSpPr/>
            <p:nvPr/>
          </p:nvSpPr>
          <p:spPr>
            <a:xfrm>
              <a:off x="9046423" y="7617749"/>
              <a:ext cx="668825" cy="558015"/>
            </a:xfrm>
            <a:prstGeom prst="rect">
              <a:avLst/>
            </a:prstGeom>
            <a:solidFill>
              <a:srgbClr val="F7D8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/>
                <a:t>C</a:t>
              </a:r>
              <a:r>
                <a:rPr lang="en-US" sz="1600" baseline="-25000"/>
                <a:t>E,2</a:t>
              </a:r>
              <a:endParaRPr lang="en-US" sz="160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3273F6F-FB78-F644-BFBD-568BF93A2CC2}"/>
                </a:ext>
              </a:extLst>
            </p:cNvPr>
            <p:cNvSpPr/>
            <p:nvPr/>
          </p:nvSpPr>
          <p:spPr>
            <a:xfrm>
              <a:off x="7782514" y="7623483"/>
              <a:ext cx="668825" cy="558015"/>
            </a:xfrm>
            <a:prstGeom prst="rect">
              <a:avLst/>
            </a:prstGeom>
            <a:solidFill>
              <a:srgbClr val="7BC4FC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/>
                <a:t>C</a:t>
              </a:r>
              <a:r>
                <a:rPr lang="en-US" sz="1600" baseline="-25000"/>
                <a:t>P,2</a:t>
              </a:r>
              <a:endParaRPr lang="en-US" sz="1600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D1F365C-2B86-AB4A-A7FD-610146C06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313" y="7958257"/>
              <a:ext cx="412530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72D52DB-BF65-6745-B11C-F7A703971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6926" y="8242219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37038D4-F062-474E-856C-E99A9588E2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940" y="8242219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0B61AD18-C941-4F46-AA6C-2F62846F1AA1}"/>
                </a:ext>
              </a:extLst>
            </p:cNvPr>
            <p:cNvSpPr/>
            <p:nvPr/>
          </p:nvSpPr>
          <p:spPr>
            <a:xfrm>
              <a:off x="9207361" y="9373846"/>
              <a:ext cx="330543" cy="345124"/>
            </a:xfrm>
            <a:prstGeom prst="arc">
              <a:avLst>
                <a:gd name="adj1" fmla="val 8239773"/>
                <a:gd name="adj2" fmla="val 2917724"/>
              </a:avLst>
            </a:prstGeom>
            <a:ln w="9525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13CE8D5D-A9CE-5040-8EC8-4F7FFF28236C}"/>
                </a:ext>
              </a:extLst>
            </p:cNvPr>
            <p:cNvCxnSpPr>
              <a:cxnSpLocks/>
            </p:cNvCxnSpPr>
            <p:nvPr/>
          </p:nvCxnSpPr>
          <p:spPr>
            <a:xfrm>
              <a:off x="8522314" y="9942656"/>
              <a:ext cx="445665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ADD7E8C-CDA6-294D-A90B-E75C051802E2}"/>
                </a:ext>
              </a:extLst>
            </p:cNvPr>
            <p:cNvSpPr/>
            <p:nvPr/>
          </p:nvSpPr>
          <p:spPr>
            <a:xfrm>
              <a:off x="9046423" y="9712019"/>
              <a:ext cx="668825" cy="558015"/>
            </a:xfrm>
            <a:prstGeom prst="rect">
              <a:avLst/>
            </a:prstGeom>
            <a:solidFill>
              <a:srgbClr val="F7D8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err="1"/>
                <a:t>C</a:t>
              </a:r>
              <a:r>
                <a:rPr lang="en-US" sz="1600" baseline="-25000" err="1"/>
                <a:t>E,n</a:t>
              </a:r>
              <a:endParaRPr lang="en-US" sz="160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9590FA6-E52C-FF48-B24E-8A39D4CAA4A8}"/>
                </a:ext>
              </a:extLst>
            </p:cNvPr>
            <p:cNvSpPr/>
            <p:nvPr/>
          </p:nvSpPr>
          <p:spPr>
            <a:xfrm>
              <a:off x="7782514" y="9717753"/>
              <a:ext cx="668825" cy="558015"/>
            </a:xfrm>
            <a:prstGeom prst="rect">
              <a:avLst/>
            </a:prstGeom>
            <a:solidFill>
              <a:srgbClr val="7BC4FC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r>
                <a:rPr lang="en-US" sz="1600" err="1"/>
                <a:t>C</a:t>
              </a:r>
              <a:r>
                <a:rPr lang="en-US" sz="1600" baseline="-25000" err="1"/>
                <a:t>P,n</a:t>
              </a:r>
              <a:endParaRPr lang="en-US" sz="1600"/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B83DDBC6-80EC-6941-AB85-0295FAA935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22313" y="10052527"/>
              <a:ext cx="412530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93842C97-282E-E344-A5E2-C91AC10234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6926" y="10336489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4158798-3B59-0C4E-B9EA-5C3BA3A3C2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9940" y="10336489"/>
              <a:ext cx="0" cy="275298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7722988-9045-BD41-98DA-AA6F1C09006C}"/>
                </a:ext>
              </a:extLst>
            </p:cNvPr>
            <p:cNvSpPr txBox="1"/>
            <p:nvPr/>
          </p:nvSpPr>
          <p:spPr>
            <a:xfrm rot="5400000">
              <a:off x="7907528" y="8724899"/>
              <a:ext cx="650774" cy="472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1880604-E975-2647-B76C-C8BE99099AC4}"/>
                </a:ext>
              </a:extLst>
            </p:cNvPr>
            <p:cNvSpPr txBox="1"/>
            <p:nvPr/>
          </p:nvSpPr>
          <p:spPr>
            <a:xfrm rot="5400000">
              <a:off x="9178767" y="8724901"/>
              <a:ext cx="650774" cy="4726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/>
                <a:t>…</a:t>
              </a:r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08EB4235-5828-9648-99EB-3F8FE577A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18964" y="7467140"/>
              <a:ext cx="724447" cy="435574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9341679-E53C-3948-8EE4-B2DE0B03E410}"/>
                </a:ext>
              </a:extLst>
            </p:cNvPr>
            <p:cNvCxnSpPr>
              <a:cxnSpLocks/>
              <a:stCxn id="106" idx="1"/>
            </p:cNvCxnSpPr>
            <p:nvPr/>
          </p:nvCxnSpPr>
          <p:spPr>
            <a:xfrm flipH="1">
              <a:off x="9504161" y="7928547"/>
              <a:ext cx="848382" cy="1442523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AF9A131-1820-864A-8DAF-1B5F78569C32}"/>
                </a:ext>
              </a:extLst>
            </p:cNvPr>
            <p:cNvSpPr/>
            <p:nvPr/>
          </p:nvSpPr>
          <p:spPr>
            <a:xfrm>
              <a:off x="10352543" y="7649539"/>
              <a:ext cx="668825" cy="558015"/>
            </a:xfrm>
            <a:prstGeom prst="rect">
              <a:avLst/>
            </a:prstGeom>
            <a:solidFill>
              <a:srgbClr val="F5B7A6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U</a:t>
              </a:r>
            </a:p>
          </p:txBody>
        </p:sp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E912B4B4-853B-D749-BBA5-5F9FE11D2A97}"/>
                </a:ext>
              </a:extLst>
            </p:cNvPr>
            <p:cNvSpPr/>
            <p:nvPr/>
          </p:nvSpPr>
          <p:spPr>
            <a:xfrm>
              <a:off x="9370428" y="5510314"/>
              <a:ext cx="982114" cy="2403332"/>
            </a:xfrm>
            <a:custGeom>
              <a:avLst/>
              <a:gdLst>
                <a:gd name="connsiteX0" fmla="*/ 1084881 w 1084881"/>
                <a:gd name="connsiteY0" fmla="*/ 2092272 h 2092272"/>
                <a:gd name="connsiteX1" fmla="*/ 1084881 w 1084881"/>
                <a:gd name="connsiteY1" fmla="*/ 0 h 2092272"/>
                <a:gd name="connsiteX2" fmla="*/ 945396 w 1084881"/>
                <a:gd name="connsiteY2" fmla="*/ 0 h 2092272"/>
                <a:gd name="connsiteX3" fmla="*/ 0 w 1084881"/>
                <a:gd name="connsiteY3" fmla="*/ 0 h 2092272"/>
                <a:gd name="connsiteX4" fmla="*/ 0 w 1084881"/>
                <a:gd name="connsiteY4" fmla="*/ 185980 h 2092272"/>
                <a:gd name="connsiteX0" fmla="*/ 1084881 w 1084881"/>
                <a:gd name="connsiteY0" fmla="*/ 2092272 h 2092272"/>
                <a:gd name="connsiteX1" fmla="*/ 1084881 w 1084881"/>
                <a:gd name="connsiteY1" fmla="*/ 0 h 2092272"/>
                <a:gd name="connsiteX2" fmla="*/ 945396 w 1084881"/>
                <a:gd name="connsiteY2" fmla="*/ 0 h 2092272"/>
                <a:gd name="connsiteX3" fmla="*/ 0 w 1084881"/>
                <a:gd name="connsiteY3" fmla="*/ 0 h 2092272"/>
                <a:gd name="connsiteX4" fmla="*/ 37048 w 1084881"/>
                <a:gd name="connsiteY4" fmla="*/ 155750 h 2092272"/>
                <a:gd name="connsiteX0" fmla="*/ 1047833 w 1047833"/>
                <a:gd name="connsiteY0" fmla="*/ 2092272 h 2092272"/>
                <a:gd name="connsiteX1" fmla="*/ 1047833 w 1047833"/>
                <a:gd name="connsiteY1" fmla="*/ 0 h 2092272"/>
                <a:gd name="connsiteX2" fmla="*/ 908348 w 1047833"/>
                <a:gd name="connsiteY2" fmla="*/ 0 h 2092272"/>
                <a:gd name="connsiteX3" fmla="*/ 0 w 1047833"/>
                <a:gd name="connsiteY3" fmla="*/ 0 h 2092272"/>
                <a:gd name="connsiteX4" fmla="*/ 0 w 1047833"/>
                <a:gd name="connsiteY4" fmla="*/ 155750 h 2092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7833" h="2092272">
                  <a:moveTo>
                    <a:pt x="1047833" y="2092272"/>
                  </a:moveTo>
                  <a:lnTo>
                    <a:pt x="1047833" y="0"/>
                  </a:lnTo>
                  <a:lnTo>
                    <a:pt x="908348" y="0"/>
                  </a:lnTo>
                  <a:lnTo>
                    <a:pt x="0" y="0"/>
                  </a:lnTo>
                  <a:lnTo>
                    <a:pt x="0" y="155750"/>
                  </a:ln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8" name="Freeform 107">
              <a:extLst>
                <a:ext uri="{FF2B5EF4-FFF2-40B4-BE49-F238E27FC236}">
                  <a16:creationId xmlns:a16="http://schemas.microsoft.com/office/drawing/2014/main" id="{E79D09EA-B30E-2940-B91C-542367822CFB}"/>
                </a:ext>
              </a:extLst>
            </p:cNvPr>
            <p:cNvSpPr/>
            <p:nvPr/>
          </p:nvSpPr>
          <p:spPr>
            <a:xfrm>
              <a:off x="9754157" y="6365468"/>
              <a:ext cx="1365813" cy="2025569"/>
            </a:xfrm>
            <a:custGeom>
              <a:avLst/>
              <a:gdLst>
                <a:gd name="connsiteX0" fmla="*/ 0 w 1365813"/>
                <a:gd name="connsiteY0" fmla="*/ 0 h 2025569"/>
                <a:gd name="connsiteX1" fmla="*/ 1365813 w 1365813"/>
                <a:gd name="connsiteY1" fmla="*/ 0 h 2025569"/>
                <a:gd name="connsiteX2" fmla="*/ 1365813 w 1365813"/>
                <a:gd name="connsiteY2" fmla="*/ 2025569 h 2025569"/>
                <a:gd name="connsiteX3" fmla="*/ 1006997 w 1365813"/>
                <a:gd name="connsiteY3" fmla="*/ 2025569 h 2025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2025569">
                  <a:moveTo>
                    <a:pt x="0" y="0"/>
                  </a:moveTo>
                  <a:lnTo>
                    <a:pt x="1365813" y="0"/>
                  </a:lnTo>
                  <a:lnTo>
                    <a:pt x="1365813" y="2025569"/>
                  </a:lnTo>
                  <a:lnTo>
                    <a:pt x="1006997" y="2025569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pic>
        <p:nvPicPr>
          <p:cNvPr id="112" name="Picture 111">
            <a:extLst>
              <a:ext uri="{FF2B5EF4-FFF2-40B4-BE49-F238E27FC236}">
                <a16:creationId xmlns:a16="http://schemas.microsoft.com/office/drawing/2014/main" id="{477D567B-3333-4A65-B8F7-2385390C4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04" y="1747153"/>
            <a:ext cx="4295553" cy="1570099"/>
          </a:xfrm>
          <a:prstGeom prst="rect">
            <a:avLst/>
          </a:prstGeom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5CEFAA8F-E9FE-4EEC-A88A-F957EB28DA6F}"/>
              </a:ext>
            </a:extLst>
          </p:cNvPr>
          <p:cNvSpPr txBox="1"/>
          <p:nvPr/>
        </p:nvSpPr>
        <p:spPr>
          <a:xfrm>
            <a:off x="448811" y="4249229"/>
            <a:ext cx="5333636" cy="86177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US" sz="1000" dirty="0" err="1"/>
              <a:t>Fraietta</a:t>
            </a:r>
            <a:r>
              <a:rPr lang="en-US" sz="1000" dirty="0"/>
              <a:t> JA, Nobles CL, Sammons MA, et al. Disruption of TET2 promotes the therapeutic efficacy of CD19-targeted T cells. Nature. 2018;558(7709):307-312.</a:t>
            </a:r>
          </a:p>
          <a:p>
            <a:pPr marL="228600" indent="-228600">
              <a:buAutoNum type="arabicPeriod"/>
            </a:pPr>
            <a:r>
              <a:rPr lang="en-US" sz="1000" dirty="0"/>
              <a:t>Shah NN, Qin H, Yates B, et al. Clonal expansion of CAR-T cells harboring lentivector integration in the CBL gene following anti-CD22 CAR-T cells therapy. Blood Adv. 2019;3(15):2317-2322.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45DCF43-A6B4-4969-9995-50B4E3030189}"/>
              </a:ext>
            </a:extLst>
          </p:cNvPr>
          <p:cNvSpPr/>
          <p:nvPr/>
        </p:nvSpPr>
        <p:spPr>
          <a:xfrm>
            <a:off x="3593259" y="808086"/>
            <a:ext cx="494750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Insertion of CAR gene can disrupt another gene </a:t>
            </a:r>
            <a:br>
              <a:rPr lang="en-US" sz="1400" dirty="0"/>
            </a:br>
            <a:r>
              <a:rPr lang="en-US" sz="1400" dirty="0"/>
              <a:t>(e.g. TET2 or CBL-B) [1, 2], which can lead to a single clone that contributes to response.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Path Forward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Collection of clonal heterogeneity data is crucial to understanding response.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32AED8-BCA2-5C47-A7B4-1188B76A7D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8977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E43C0-3B9F-423B-9AF3-B80FDC3B7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B90D-5344-47EF-BB91-510FA9609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 a framework for cellular kinetic pharmacodynamic (</a:t>
            </a:r>
            <a:r>
              <a:rPr lang="en-US" dirty="0" err="1"/>
              <a:t>CellK</a:t>
            </a:r>
            <a:r>
              <a:rPr lang="en-US" dirty="0"/>
              <a:t>-PD) model structure to try out for future preclinical and clinical studies.</a:t>
            </a:r>
          </a:p>
          <a:p>
            <a:r>
              <a:rPr lang="en-US" dirty="0"/>
              <a:t>Many model extensions were proposed, but each have challenges associated with them.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5A523D-E292-430F-A8A9-9089182DD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14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BC7D-E1BF-487E-B78D-28AD4531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7E90A-AA4A-4D07-9652-92E865BE0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Coauthors: </a:t>
            </a:r>
          </a:p>
          <a:p>
            <a:pPr lvl="1"/>
            <a:r>
              <a:rPr lang="en-US" dirty="0"/>
              <a:t>Anwesha Chaudhury</a:t>
            </a:r>
          </a:p>
          <a:p>
            <a:pPr lvl="1"/>
            <a:r>
              <a:rPr lang="en-US" dirty="0"/>
              <a:t>Sue Zhu</a:t>
            </a:r>
          </a:p>
          <a:p>
            <a:pPr lvl="1"/>
            <a:r>
              <a:rPr lang="en-US" dirty="0"/>
              <a:t>Lulu Chu</a:t>
            </a:r>
          </a:p>
          <a:p>
            <a:pPr lvl="1"/>
            <a:r>
              <a:rPr lang="en-US" dirty="0" err="1"/>
              <a:t>Ardeshir</a:t>
            </a:r>
            <a:r>
              <a:rPr lang="en-US" dirty="0"/>
              <a:t> </a:t>
            </a:r>
            <a:r>
              <a:rPr lang="en-US" dirty="0" err="1"/>
              <a:t>Goliaei</a:t>
            </a:r>
            <a:endParaRPr lang="en-US" dirty="0"/>
          </a:p>
          <a:p>
            <a:pPr lvl="1"/>
            <a:r>
              <a:rPr lang="en-US" dirty="0"/>
              <a:t>Carl June</a:t>
            </a:r>
          </a:p>
          <a:p>
            <a:pPr lvl="1"/>
            <a:r>
              <a:rPr lang="en-US" dirty="0"/>
              <a:t>Jeff Kearns</a:t>
            </a:r>
          </a:p>
          <a:p>
            <a:r>
              <a:rPr lang="en-US" dirty="0"/>
              <a:t>Kymriah, YTB323, and PHE885 clinical teams</a:t>
            </a:r>
          </a:p>
          <a:p>
            <a:pPr lvl="1"/>
            <a:r>
              <a:rPr lang="en-US" dirty="0"/>
              <a:t>Boris Engels</a:t>
            </a:r>
          </a:p>
          <a:p>
            <a:pPr lvl="1"/>
            <a:r>
              <a:rPr lang="en-US" dirty="0"/>
              <a:t>Attilio </a:t>
            </a:r>
            <a:r>
              <a:rPr lang="en-US" dirty="0" err="1"/>
              <a:t>Bondanza</a:t>
            </a:r>
            <a:endParaRPr lang="en-US" dirty="0"/>
          </a:p>
          <a:p>
            <a:pPr lvl="1"/>
            <a:r>
              <a:rPr lang="en-US" dirty="0"/>
              <a:t>Karen </a:t>
            </a:r>
            <a:r>
              <a:rPr lang="en-US" dirty="0" err="1"/>
              <a:t>Thudium</a:t>
            </a:r>
            <a:r>
              <a:rPr lang="en-US" dirty="0"/>
              <a:t> Mueller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1AB46-B9FD-4EE1-A944-81A0CE20B7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83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0C5C-0832-CF4C-8532-159962100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C5C78-FCC9-0E4B-895A-7203A3531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0589"/>
            <a:ext cx="8229600" cy="3356162"/>
          </a:xfrm>
        </p:spPr>
        <p:txBody>
          <a:bodyPr>
            <a:normAutofit/>
          </a:bodyPr>
          <a:lstStyle/>
          <a:p>
            <a:r>
              <a:rPr lang="en-US" dirty="0"/>
              <a:t>Situation</a:t>
            </a:r>
          </a:p>
          <a:p>
            <a:pPr lvl="1"/>
            <a:r>
              <a:rPr lang="en-US" dirty="0"/>
              <a:t>How do we apply model informed drug development for CART therapy</a:t>
            </a:r>
          </a:p>
          <a:p>
            <a:pPr lvl="1"/>
            <a:r>
              <a:rPr lang="en-US" dirty="0"/>
              <a:t>Unlike traditional </a:t>
            </a:r>
            <a:r>
              <a:rPr lang="en-US" dirty="0" err="1"/>
              <a:t>PopPK</a:t>
            </a:r>
            <a:r>
              <a:rPr lang="en-US" dirty="0"/>
              <a:t>, there is no consensus on model structures for CART.</a:t>
            </a:r>
          </a:p>
          <a:p>
            <a:r>
              <a:rPr lang="en-US" dirty="0"/>
              <a:t>Question</a:t>
            </a:r>
          </a:p>
          <a:p>
            <a:pPr lvl="1"/>
            <a:r>
              <a:rPr lang="en-US" dirty="0"/>
              <a:t>Is there a concise set of models we should explore for CART, as for </a:t>
            </a:r>
            <a:r>
              <a:rPr lang="en-US" dirty="0" err="1"/>
              <a:t>PopPK</a:t>
            </a:r>
            <a:r>
              <a:rPr lang="en-US" dirty="0"/>
              <a:t>?</a:t>
            </a:r>
          </a:p>
          <a:p>
            <a:r>
              <a:rPr lang="en-US" dirty="0"/>
              <a:t>Answer</a:t>
            </a:r>
          </a:p>
          <a:p>
            <a:pPr lvl="1"/>
            <a:r>
              <a:rPr lang="en-US" dirty="0"/>
              <a:t>Thorough investigation of Cellular-Kinetic – Pharmacodynamic structural models </a:t>
            </a:r>
          </a:p>
          <a:p>
            <a:pPr lvl="1"/>
            <a:r>
              <a:rPr lang="en-US" dirty="0"/>
              <a:t>Survey of key scientific findings from literature that show cases where a more complex model can be utilized to answer the questions of interest.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A8A52-FCBF-034A-BD4B-5723D34C91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27399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388581" y="1575712"/>
            <a:ext cx="3045426" cy="21065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r>
              <a:rPr lang="en-US" sz="1350" b="1" i="1" dirty="0">
                <a:solidFill>
                  <a:srgbClr val="000000"/>
                </a:solidFill>
                <a:latin typeface="Arial"/>
              </a:rPr>
              <a:t>In vivo</a:t>
            </a: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  <a:p>
            <a:pPr algn="ctr" defTabSz="685783"/>
            <a:endParaRPr lang="en-US" sz="135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161931" y="1567717"/>
            <a:ext cx="2093549" cy="212403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  <a:p>
            <a:pPr algn="ctr" defTabSz="685783"/>
            <a:r>
              <a:rPr lang="en-US" sz="1350" b="1" i="1" dirty="0">
                <a:solidFill>
                  <a:srgbClr val="000000"/>
                </a:solidFill>
                <a:latin typeface="Arial"/>
              </a:rPr>
              <a:t>Ex vivo</a:t>
            </a:r>
          </a:p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741" y="235394"/>
            <a:ext cx="6934200" cy="720090"/>
          </a:xfr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CAR-T therapy overview</a:t>
            </a:r>
            <a:endParaRPr lang="en-US" sz="2100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 rot="16200000">
            <a:off x="7098592" y="2099588"/>
            <a:ext cx="1388745" cy="1388745"/>
            <a:chOff x="849755" y="3646706"/>
            <a:chExt cx="3086599" cy="3086598"/>
          </a:xfrm>
        </p:grpSpPr>
        <p:pic>
          <p:nvPicPr>
            <p:cNvPr id="10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1469" y="3909845"/>
              <a:ext cx="2503170" cy="256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32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691" y="3666704"/>
              <a:ext cx="168757" cy="51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2" name="Group 73"/>
            <p:cNvGrpSpPr>
              <a:grpSpLocks/>
            </p:cNvGrpSpPr>
            <p:nvPr/>
          </p:nvGrpSpPr>
          <p:grpSpPr bwMode="auto">
            <a:xfrm rot="5400000">
              <a:off x="2308675" y="3666705"/>
              <a:ext cx="168757" cy="3086598"/>
              <a:chOff x="6417498" y="3666704"/>
              <a:chExt cx="168757" cy="3086598"/>
            </a:xfrm>
          </p:grpSpPr>
          <p:pic>
            <p:nvPicPr>
              <p:cNvPr id="19" name="Picture 74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7498" y="3666704"/>
                <a:ext cx="168757" cy="514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" name="Picture 75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6417498" y="6238304"/>
                <a:ext cx="168757" cy="514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 rot="2700000">
              <a:off x="2308676" y="3646706"/>
              <a:ext cx="168757" cy="3086598"/>
              <a:chOff x="6417498" y="3666704"/>
              <a:chExt cx="168757" cy="3086598"/>
            </a:xfrm>
          </p:grpSpPr>
          <p:pic>
            <p:nvPicPr>
              <p:cNvPr id="17" name="Picture 77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7498" y="3666704"/>
                <a:ext cx="168757" cy="514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78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6417498" y="6238304"/>
                <a:ext cx="168757" cy="514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4" name="Group 79"/>
            <p:cNvGrpSpPr>
              <a:grpSpLocks/>
            </p:cNvGrpSpPr>
            <p:nvPr/>
          </p:nvGrpSpPr>
          <p:grpSpPr bwMode="auto">
            <a:xfrm rot="18900000" flipV="1">
              <a:off x="2323691" y="3646706"/>
              <a:ext cx="168757" cy="3086598"/>
              <a:chOff x="6417498" y="3666704"/>
              <a:chExt cx="168757" cy="3086598"/>
            </a:xfrm>
          </p:grpSpPr>
          <p:pic>
            <p:nvPicPr>
              <p:cNvPr id="15" name="Picture 80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17498" y="3666704"/>
                <a:ext cx="168757" cy="514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81"/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6417498" y="6238304"/>
                <a:ext cx="168757" cy="514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21" name="Group 20"/>
          <p:cNvGrpSpPr>
            <a:grpSpLocks/>
          </p:cNvGrpSpPr>
          <p:nvPr/>
        </p:nvGrpSpPr>
        <p:grpSpPr bwMode="auto">
          <a:xfrm rot="16200000">
            <a:off x="7017769" y="2202690"/>
            <a:ext cx="1376600" cy="1164431"/>
            <a:chOff x="4990037" y="3995377"/>
            <a:chExt cx="3058166" cy="2587195"/>
          </a:xfrm>
        </p:grpSpPr>
        <p:pic>
          <p:nvPicPr>
            <p:cNvPr id="22" name="Picture 4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1696" y="4022252"/>
              <a:ext cx="2840355" cy="2560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43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3729" y="3995377"/>
              <a:ext cx="168757" cy="51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Picture 45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6720000">
              <a:off x="7706325" y="5350637"/>
              <a:ext cx="168757" cy="51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Picture 46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20000" flipV="1">
              <a:off x="5163157" y="5329626"/>
              <a:ext cx="168757" cy="51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47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480000">
              <a:off x="7307912" y="4351981"/>
              <a:ext cx="168757" cy="51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48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00000" flipV="1">
              <a:off x="5679039" y="5794363"/>
              <a:ext cx="168757" cy="51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49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 flipV="1">
              <a:off x="7115367" y="5773321"/>
              <a:ext cx="168757" cy="51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50"/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700000">
              <a:off x="5530612" y="4476891"/>
              <a:ext cx="168757" cy="514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" name="Group 29"/>
          <p:cNvGrpSpPr>
            <a:grpSpLocks/>
          </p:cNvGrpSpPr>
          <p:nvPr/>
        </p:nvGrpSpPr>
        <p:grpSpPr bwMode="auto">
          <a:xfrm rot="19796151">
            <a:off x="4188870" y="2167418"/>
            <a:ext cx="1488044" cy="1303735"/>
            <a:chOff x="4846497" y="813764"/>
            <a:chExt cx="3306396" cy="2896913"/>
          </a:xfrm>
        </p:grpSpPr>
        <p:pic>
          <p:nvPicPr>
            <p:cNvPr id="31" name="Picture 7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0292" y="1001160"/>
              <a:ext cx="2503170" cy="25031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0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6514" y="2984396"/>
              <a:ext cx="585788" cy="726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82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526514" y="813764"/>
              <a:ext cx="585788" cy="726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84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6884982" y="2984396"/>
              <a:ext cx="585788" cy="726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85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6884982" y="813764"/>
              <a:ext cx="585788" cy="726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88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0" flipV="1">
              <a:off x="4916744" y="1906697"/>
              <a:ext cx="585788" cy="726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7" name="Picture 89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 flipH="1" flipV="1">
              <a:off x="7496859" y="1906697"/>
              <a:ext cx="585788" cy="726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8" name="Picture 37"/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00000">
            <a:off x="5339786" y="2679506"/>
            <a:ext cx="232041" cy="32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4191302" y="2106767"/>
            <a:ext cx="1552896" cy="1337373"/>
            <a:chOff x="4841173" y="736538"/>
            <a:chExt cx="3450865" cy="2970395"/>
          </a:xfrm>
        </p:grpSpPr>
        <p:pic>
          <p:nvPicPr>
            <p:cNvPr id="40" name="Picture 35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7409779" y="1587057"/>
              <a:ext cx="407460" cy="1357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1" name="Group 36"/>
            <p:cNvGrpSpPr>
              <a:grpSpLocks/>
            </p:cNvGrpSpPr>
            <p:nvPr/>
          </p:nvGrpSpPr>
          <p:grpSpPr bwMode="auto">
            <a:xfrm>
              <a:off x="4841173" y="2183899"/>
              <a:ext cx="2476065" cy="1523034"/>
              <a:chOff x="4841173" y="2209537"/>
              <a:chExt cx="2476065" cy="1523034"/>
            </a:xfrm>
          </p:grpSpPr>
          <p:pic>
            <p:nvPicPr>
              <p:cNvPr id="44" name="Picture 37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5108056">
                <a:off x="5243944" y="1806766"/>
                <a:ext cx="346242" cy="1151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5" name="Picture 38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63617" flipH="1">
                <a:off x="6970818" y="2581381"/>
                <a:ext cx="346420" cy="1151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2" name="Picture 39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243017" flipV="1">
              <a:off x="5748946" y="736538"/>
              <a:ext cx="346420" cy="115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" name="Picture 40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8597" flipH="1" flipV="1">
              <a:off x="6930111" y="774876"/>
              <a:ext cx="346420" cy="1151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6" name="Group 45"/>
          <p:cNvGrpSpPr>
            <a:grpSpLocks/>
          </p:cNvGrpSpPr>
          <p:nvPr/>
        </p:nvGrpSpPr>
        <p:grpSpPr bwMode="auto">
          <a:xfrm>
            <a:off x="4701500" y="2638987"/>
            <a:ext cx="420053" cy="366475"/>
            <a:chOff x="2415711" y="1956133"/>
            <a:chExt cx="1151784" cy="1356360"/>
          </a:xfrm>
        </p:grpSpPr>
        <p:pic>
          <p:nvPicPr>
            <p:cNvPr id="47" name="Picture 52"/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7768" y="1956133"/>
              <a:ext cx="407670" cy="1356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54"/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>
              <a:off x="2818482" y="2058421"/>
              <a:ext cx="346242" cy="115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55"/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0" flipH="1">
              <a:off x="2818482" y="2058421"/>
              <a:ext cx="346242" cy="115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56"/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0" flipV="1">
              <a:off x="2818482" y="2058421"/>
              <a:ext cx="346242" cy="115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1" name="Picture 57"/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3600000" flipH="1" flipV="1">
              <a:off x="2818482" y="2058421"/>
              <a:ext cx="346242" cy="1151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185625" y="3794285"/>
            <a:ext cx="725900" cy="285035"/>
            <a:chOff x="-413047" y="6853193"/>
            <a:chExt cx="1614206" cy="634365"/>
          </a:xfrm>
        </p:grpSpPr>
        <p:pic>
          <p:nvPicPr>
            <p:cNvPr id="53" name="Picture 34"/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373" y="6853193"/>
              <a:ext cx="565786" cy="634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TextBox 63"/>
            <p:cNvSpPr txBox="1">
              <a:spLocks noChangeArrowheads="1"/>
            </p:cNvSpPr>
            <p:nvPr/>
          </p:nvSpPr>
          <p:spPr bwMode="auto">
            <a:xfrm>
              <a:off x="-413047" y="6959050"/>
              <a:ext cx="1124589" cy="457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40000"/>
                </a:spcBef>
                <a:buClr>
                  <a:srgbClr val="917B69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0000"/>
                </a:spcBef>
                <a:buClr>
                  <a:schemeClr val="tx1"/>
                </a:buClr>
                <a:buFont typeface="Arial" pitchFamily="34" charset="0"/>
                <a:buChar char="-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685783" eaLnBrk="1" hangingPunct="1">
                <a:lnSpc>
                  <a:spcPts val="825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900" dirty="0">
                  <a:solidFill>
                    <a:srgbClr val="000000"/>
                  </a:solidFill>
                </a:rPr>
                <a:t>Lentiviral vector</a:t>
              </a:r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811233" y="1726840"/>
            <a:ext cx="4697486" cy="1804075"/>
            <a:chOff x="1866932" y="1410029"/>
            <a:chExt cx="10445121" cy="4009095"/>
          </a:xfrm>
        </p:grpSpPr>
        <p:sp>
          <p:nvSpPr>
            <p:cNvPr id="56" name="TextBox 29"/>
            <p:cNvSpPr txBox="1">
              <a:spLocks noChangeArrowheads="1"/>
            </p:cNvSpPr>
            <p:nvPr/>
          </p:nvSpPr>
          <p:spPr bwMode="auto">
            <a:xfrm>
              <a:off x="1866932" y="1410029"/>
              <a:ext cx="2089008" cy="5052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40000"/>
                </a:spcBef>
                <a:buClr>
                  <a:srgbClr val="917B69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0000"/>
                </a:spcBef>
                <a:buClr>
                  <a:schemeClr val="tx1"/>
                </a:buClr>
                <a:buFont typeface="Arial" pitchFamily="34" charset="0"/>
                <a:buChar char="-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685783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050" b="1" dirty="0">
                  <a:solidFill>
                    <a:srgbClr val="000000"/>
                  </a:solidFill>
                </a:rPr>
                <a:t>Patient’s T cell</a:t>
              </a:r>
            </a:p>
          </p:txBody>
        </p:sp>
        <p:sp>
          <p:nvSpPr>
            <p:cNvPr id="57" name="TextBox 30"/>
            <p:cNvSpPr txBox="1">
              <a:spLocks noChangeArrowheads="1"/>
            </p:cNvSpPr>
            <p:nvPr/>
          </p:nvSpPr>
          <p:spPr bwMode="auto">
            <a:xfrm>
              <a:off x="6252324" y="3595881"/>
              <a:ext cx="843074" cy="2593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40000"/>
                </a:spcBef>
                <a:buClr>
                  <a:srgbClr val="917B69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0000"/>
                </a:spcBef>
                <a:buClr>
                  <a:schemeClr val="tx1"/>
                </a:buClr>
                <a:buFont typeface="Arial" pitchFamily="34" charset="0"/>
                <a:buChar char="-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685783" eaLnBrk="1" hangingPunct="1">
                <a:lnSpc>
                  <a:spcPts val="825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900" dirty="0">
                  <a:solidFill>
                    <a:srgbClr val="000000"/>
                  </a:solidFill>
                </a:rPr>
                <a:t>Target</a:t>
              </a:r>
            </a:p>
          </p:txBody>
        </p:sp>
        <p:sp>
          <p:nvSpPr>
            <p:cNvPr id="58" name="TextBox 31"/>
            <p:cNvSpPr txBox="1">
              <a:spLocks noChangeArrowheads="1"/>
            </p:cNvSpPr>
            <p:nvPr/>
          </p:nvSpPr>
          <p:spPr bwMode="auto">
            <a:xfrm>
              <a:off x="3456485" y="2861994"/>
              <a:ext cx="1493622" cy="2938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40000"/>
                </a:spcBef>
                <a:buClr>
                  <a:srgbClr val="917B69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0000"/>
                </a:spcBef>
                <a:buClr>
                  <a:schemeClr val="tx1"/>
                </a:buClr>
                <a:buFont typeface="Arial" pitchFamily="34" charset="0"/>
                <a:buChar char="-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685783" eaLnBrk="1" hangingPunct="1">
                <a:lnSpc>
                  <a:spcPts val="825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900" dirty="0">
                  <a:solidFill>
                    <a:srgbClr val="000000"/>
                  </a:solidFill>
                </a:rPr>
                <a:t>Native TCR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015998" y="3462528"/>
              <a:ext cx="1026195" cy="359810"/>
            </a:xfrm>
            <a:prstGeom prst="rect">
              <a:avLst/>
            </a:prstGeom>
            <a:noFill/>
          </p:spPr>
          <p:txBody>
            <a:bodyPr lIns="0" tIns="0" rIns="0" bIns="0">
              <a:noAutofit/>
            </a:bodyPr>
            <a:lstStyle/>
            <a:p>
              <a:pPr algn="ctr" defTabSz="685783">
                <a:defRPr/>
              </a:pPr>
              <a:r>
                <a:rPr lang="en-US" sz="900" b="1" dirty="0">
                  <a:solidFill>
                    <a:srgbClr val="000000"/>
                  </a:solidFill>
                  <a:latin typeface="Arial"/>
                </a:rPr>
                <a:t>Tumor cell</a:t>
              </a:r>
            </a:p>
          </p:txBody>
        </p:sp>
        <p:sp>
          <p:nvSpPr>
            <p:cNvPr id="60" name="TextBox 61"/>
            <p:cNvSpPr txBox="1">
              <a:spLocks noChangeArrowheads="1"/>
            </p:cNvSpPr>
            <p:nvPr/>
          </p:nvSpPr>
          <p:spPr bwMode="auto">
            <a:xfrm>
              <a:off x="11647368" y="4961268"/>
              <a:ext cx="664685" cy="4578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40000"/>
                </a:spcBef>
                <a:buClr>
                  <a:srgbClr val="917B69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0000"/>
                </a:spcBef>
                <a:buClr>
                  <a:schemeClr val="tx1"/>
                </a:buClr>
                <a:buFont typeface="Arial" pitchFamily="34" charset="0"/>
                <a:buChar char="-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685783" eaLnBrk="1" hangingPunct="1">
                <a:lnSpc>
                  <a:spcPts val="825"/>
                </a:lnSpc>
                <a:spcBef>
                  <a:spcPct val="0"/>
                </a:spcBef>
                <a:buClrTx/>
                <a:buSzTx/>
                <a:buNone/>
              </a:pPr>
              <a:endParaRPr lang="en-US" altLang="en-US" sz="9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7163109" y="1667983"/>
            <a:ext cx="1050288" cy="1375372"/>
            <a:chOff x="4135417" y="1621900"/>
            <a:chExt cx="2334956" cy="3056790"/>
          </a:xfrm>
        </p:grpSpPr>
        <p:sp>
          <p:nvSpPr>
            <p:cNvPr id="62" name="TextBox 8"/>
            <p:cNvSpPr txBox="1">
              <a:spLocks noChangeArrowheads="1"/>
            </p:cNvSpPr>
            <p:nvPr/>
          </p:nvSpPr>
          <p:spPr bwMode="auto">
            <a:xfrm>
              <a:off x="4204319" y="1621900"/>
              <a:ext cx="2178150" cy="564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40000"/>
                </a:spcBef>
                <a:buClr>
                  <a:srgbClr val="917B69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0000"/>
                </a:spcBef>
                <a:buClr>
                  <a:schemeClr val="tx1"/>
                </a:buClr>
                <a:buFont typeface="Arial" pitchFamily="34" charset="0"/>
                <a:buChar char="-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685783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1050" b="1" dirty="0">
                  <a:solidFill>
                    <a:srgbClr val="000000"/>
                  </a:solidFill>
                </a:rPr>
                <a:t>Cancer cells</a:t>
              </a:r>
            </a:p>
          </p:txBody>
        </p:sp>
        <p:sp>
          <p:nvSpPr>
            <p:cNvPr id="63" name="TextBox 58"/>
            <p:cNvSpPr txBox="1">
              <a:spLocks noChangeArrowheads="1"/>
            </p:cNvSpPr>
            <p:nvPr/>
          </p:nvSpPr>
          <p:spPr bwMode="auto">
            <a:xfrm>
              <a:off x="4135417" y="4165662"/>
              <a:ext cx="2334956" cy="5130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lnSpc>
                  <a:spcPct val="95000"/>
                </a:lnSpc>
                <a:spcBef>
                  <a:spcPct val="75000"/>
                </a:spcBef>
                <a:buClr>
                  <a:schemeClr val="accent1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lnSpc>
                  <a:spcPct val="95000"/>
                </a:lnSpc>
                <a:spcBef>
                  <a:spcPct val="40000"/>
                </a:spcBef>
                <a:buClr>
                  <a:srgbClr val="917B69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lnSpc>
                  <a:spcPct val="95000"/>
                </a:lnSpc>
                <a:spcBef>
                  <a:spcPct val="30000"/>
                </a:spcBef>
                <a:buClr>
                  <a:schemeClr val="tx1"/>
                </a:buClr>
                <a:buFont typeface="Arial" pitchFamily="34" charset="0"/>
                <a:buChar char="-"/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lnSpc>
                  <a:spcPct val="95000"/>
                </a:lnSpc>
                <a:spcBef>
                  <a:spcPct val="20000"/>
                </a:spcBef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defTabSz="685783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altLang="en-US" sz="900" b="1" dirty="0">
                  <a:solidFill>
                    <a:srgbClr val="000000"/>
                  </a:solidFill>
                </a:rPr>
                <a:t>Dead tumor cell</a:t>
              </a:r>
            </a:p>
          </p:txBody>
        </p:sp>
      </p:grp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5341131" y="1983794"/>
            <a:ext cx="882267" cy="275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67" tIns="34289" rIns="68567" bIns="34289">
            <a:spAutoFit/>
          </a:bodyPr>
          <a:lstStyle>
            <a:lvl1pPr eaLnBrk="0" hangingPunct="0">
              <a:lnSpc>
                <a:spcPct val="95000"/>
              </a:lnSpc>
              <a:spcBef>
                <a:spcPct val="75000"/>
              </a:spcBef>
              <a:buClr>
                <a:schemeClr val="accent1"/>
              </a:buClr>
              <a:buSzPct val="110000"/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lnSpc>
                <a:spcPct val="95000"/>
              </a:lnSpc>
              <a:spcBef>
                <a:spcPct val="40000"/>
              </a:spcBef>
              <a:buClr>
                <a:srgbClr val="917B69"/>
              </a:buClr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lnSpc>
                <a:spcPct val="95000"/>
              </a:lnSpc>
              <a:spcBef>
                <a:spcPct val="30000"/>
              </a:spcBef>
              <a:buClr>
                <a:schemeClr val="tx1"/>
              </a:buClr>
              <a:buFont typeface="Arial" pitchFamily="34" charset="0"/>
              <a:buChar char="-"/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lnSpc>
                <a:spcPct val="950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defTabSz="685783" eaLnBrk="1" hangingPunct="1">
              <a:lnSpc>
                <a:spcPts val="825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Anti-target</a:t>
            </a:r>
          </a:p>
          <a:p>
            <a:pPr algn="ctr" defTabSz="685783" eaLnBrk="1" hangingPunct="1">
              <a:lnSpc>
                <a:spcPts val="825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900" dirty="0">
                <a:solidFill>
                  <a:srgbClr val="000000"/>
                </a:solidFill>
              </a:rPr>
              <a:t>CAR construct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3221" y="3754195"/>
            <a:ext cx="125707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050" b="1" dirty="0">
                <a:solidFill>
                  <a:srgbClr val="0460A9"/>
                </a:solidFill>
                <a:latin typeface="Arial"/>
              </a:rPr>
              <a:t>Cytokine release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43221" y="3572466"/>
            <a:ext cx="15680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783"/>
            <a:r>
              <a:rPr lang="en-US" sz="1050" b="1" dirty="0">
                <a:solidFill>
                  <a:srgbClr val="0460A9"/>
                </a:solidFill>
                <a:latin typeface="Arial"/>
              </a:rPr>
              <a:t>CAR-T cell expansion</a:t>
            </a:r>
          </a:p>
        </p:txBody>
      </p:sp>
      <p:sp>
        <p:nvSpPr>
          <p:cNvPr id="67" name="Right Arrow 66"/>
          <p:cNvSpPr/>
          <p:nvPr/>
        </p:nvSpPr>
        <p:spPr>
          <a:xfrm rot="2438530">
            <a:off x="6911239" y="3305773"/>
            <a:ext cx="453020" cy="181218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83"/>
            <a:endParaRPr lang="en-US" sz="135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4759" y="1486330"/>
            <a:ext cx="2421838" cy="2013246"/>
            <a:chOff x="208489" y="2086391"/>
            <a:chExt cx="3229117" cy="2684328"/>
          </a:xfrm>
        </p:grpSpPr>
        <p:grpSp>
          <p:nvGrpSpPr>
            <p:cNvPr id="80" name="Group 79"/>
            <p:cNvGrpSpPr/>
            <p:nvPr/>
          </p:nvGrpSpPr>
          <p:grpSpPr>
            <a:xfrm>
              <a:off x="208489" y="2086391"/>
              <a:ext cx="2630558" cy="2684328"/>
              <a:chOff x="446315" y="3814803"/>
              <a:chExt cx="2378079" cy="2343089"/>
            </a:xfrm>
          </p:grpSpPr>
          <p:pic>
            <p:nvPicPr>
              <p:cNvPr id="81" name="Picture 3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15" y="4691590"/>
                <a:ext cx="2378079" cy="603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5" name="Picture 2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64312" y="3855702"/>
                <a:ext cx="494654" cy="23021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0" name="Picture 8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15" y="4993214"/>
                <a:ext cx="896939" cy="3238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1" name="Picture 9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20" y="3814803"/>
                <a:ext cx="433388" cy="384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2" name="Picture 10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920" y="4307417"/>
                <a:ext cx="433387" cy="384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74" name="Rectangle 2"/>
            <p:cNvSpPr txBox="1">
              <a:spLocks noChangeArrowheads="1"/>
            </p:cNvSpPr>
            <p:nvPr/>
          </p:nvSpPr>
          <p:spPr bwMode="gray">
            <a:xfrm>
              <a:off x="1775604" y="2161811"/>
              <a:ext cx="1662002" cy="23185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6619" tIns="38072" rIns="66619" bIns="38072" numCol="1" anchor="t" anchorCtr="0" compatLnSpc="1">
              <a:prstTxWarp prst="textNoShape">
                <a:avLst/>
              </a:prstTxWarp>
              <a:spAutoFit/>
            </a:bodyPr>
            <a:lstStyle>
              <a:lvl1pPr marL="233363" indent="-233363" algn="l" rtl="0" eaLnBrk="0" fontAlgn="base" hangingPunct="0">
                <a:lnSpc>
                  <a:spcPct val="95000"/>
                </a:lnSpc>
                <a:spcBef>
                  <a:spcPct val="75000"/>
                </a:spcBef>
                <a:spcAft>
                  <a:spcPct val="0"/>
                </a:spcAft>
                <a:buClr>
                  <a:srgbClr val="D67321"/>
                </a:buClr>
                <a:buSzPct val="110000"/>
                <a:buFont typeface="Wingdings" pitchFamily="2" charset="2"/>
                <a:buChar char="§"/>
                <a:defRPr sz="2400">
                  <a:solidFill>
                    <a:schemeClr val="tx1"/>
                  </a:solidFill>
                  <a:latin typeface="+mn-lt"/>
                  <a:ea typeface="MS PGothic" pitchFamily="34" charset="-128"/>
                  <a:cs typeface="ＭＳ Ｐゴシック" charset="0"/>
                </a:defRPr>
              </a:lvl1pPr>
              <a:lvl2pPr marL="398463" indent="-163513" algn="l" rtl="0" eaLnBrk="0" fontAlgn="base" hangingPunct="0">
                <a:lnSpc>
                  <a:spcPct val="95000"/>
                </a:lnSpc>
                <a:spcBef>
                  <a:spcPct val="40000"/>
                </a:spcBef>
                <a:spcAft>
                  <a:spcPct val="0"/>
                </a:spcAft>
                <a:buClr>
                  <a:srgbClr val="917B69"/>
                </a:buClr>
                <a:buFont typeface="Arial" pitchFamily="34" charset="0"/>
                <a:buChar char="•"/>
                <a:defRPr sz="2000">
                  <a:solidFill>
                    <a:schemeClr val="tx1"/>
                  </a:solidFill>
                  <a:latin typeface="+mn-lt"/>
                  <a:ea typeface="MS PGothic" pitchFamily="34" charset="-128"/>
                </a:defRPr>
              </a:lvl2pPr>
              <a:lvl3pPr marL="577850" indent="-177800" algn="l" rtl="0" eaLnBrk="0" fontAlgn="base" hangingPunct="0">
                <a:lnSpc>
                  <a:spcPct val="95000"/>
                </a:lnSpc>
                <a:spcBef>
                  <a:spcPct val="30000"/>
                </a:spcBef>
                <a:spcAft>
                  <a:spcPct val="0"/>
                </a:spcAft>
                <a:buClr>
                  <a:schemeClr val="tx1"/>
                </a:buClr>
                <a:buFont typeface="Arial" pitchFamily="34" charset="0"/>
                <a:buChar char="-"/>
                <a:defRPr>
                  <a:solidFill>
                    <a:schemeClr val="tx1"/>
                  </a:solidFill>
                  <a:latin typeface="+mn-lt"/>
                  <a:ea typeface="MS PGothic" pitchFamily="34" charset="-128"/>
                </a:defRPr>
              </a:lvl3pPr>
              <a:lvl4pPr marL="752475" indent="-173038" algn="l" rtl="0" eaLnBrk="0" fontAlgn="base" hangingPunct="0">
                <a:lnSpc>
                  <a:spcPct val="95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Font typeface="Arial" pitchFamily="34" charset="0"/>
                <a:buChar char="•"/>
                <a:defRPr sz="1600">
                  <a:solidFill>
                    <a:schemeClr val="tx1"/>
                  </a:solidFill>
                  <a:latin typeface="+mn-lt"/>
                  <a:ea typeface="MS PGothic" pitchFamily="34" charset="-128"/>
                </a:defRPr>
              </a:lvl4pPr>
              <a:lvl5pPr marL="917575" indent="-163513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MS PGothic" pitchFamily="34" charset="-128"/>
                </a:defRPr>
              </a:lvl5pPr>
              <a:lvl6pPr marL="1374775" indent="-163513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+mn-ea"/>
                </a:defRPr>
              </a:lvl6pPr>
              <a:lvl7pPr marL="1831975" indent="-163513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+mn-ea"/>
                </a:defRPr>
              </a:lvl7pPr>
              <a:lvl8pPr marL="2289175" indent="-163513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+mn-ea"/>
                </a:defRPr>
              </a:lvl8pPr>
              <a:lvl9pPr marL="2746375" indent="-163513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+mn-lt"/>
                  <a:ea typeface="+mn-ea"/>
                </a:defRPr>
              </a:lvl9pPr>
            </a:lstStyle>
            <a:p>
              <a:pPr marL="0" lvl="1" indent="0" defTabSz="68459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9800E"/>
                </a:buClr>
                <a:buSzPct val="110000"/>
                <a:buNone/>
              </a:pPr>
              <a:r>
                <a:rPr lang="en-US" sz="900" b="1" kern="0" dirty="0">
                  <a:solidFill>
                    <a:srgbClr val="000000"/>
                  </a:solidFill>
                  <a:latin typeface="Arial"/>
                  <a:cs typeface="Arial" pitchFamily="34" charset="0"/>
                  <a:sym typeface="Arial" pitchFamily="34" charset="0"/>
                </a:rPr>
                <a:t>Antigen-binding domain</a:t>
              </a:r>
            </a:p>
            <a:p>
              <a:pPr marL="0" lvl="1" indent="0" defTabSz="68459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9800E"/>
                </a:buClr>
                <a:buSzPct val="110000"/>
                <a:buNone/>
              </a:pPr>
              <a:endParaRPr lang="en-US" sz="900" b="1" kern="0" dirty="0">
                <a:solidFill>
                  <a:srgbClr val="000000"/>
                </a:solidFill>
                <a:latin typeface="Arial"/>
                <a:cs typeface="Arial" pitchFamily="34" charset="0"/>
                <a:sym typeface="Arial" pitchFamily="34" charset="0"/>
              </a:endParaRPr>
            </a:p>
            <a:p>
              <a:pPr marL="0" lvl="1" indent="0" defTabSz="68459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9800E"/>
                </a:buClr>
                <a:buSzPct val="110000"/>
                <a:buNone/>
              </a:pPr>
              <a:endParaRPr lang="en-US" sz="900" b="1" kern="0" dirty="0">
                <a:solidFill>
                  <a:srgbClr val="000000"/>
                </a:solidFill>
                <a:latin typeface="Arial"/>
                <a:cs typeface="Arial" pitchFamily="34" charset="0"/>
                <a:sym typeface="Arial" pitchFamily="34" charset="0"/>
              </a:endParaRPr>
            </a:p>
            <a:p>
              <a:pPr marL="0" lvl="1" indent="0" defTabSz="68459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9800E"/>
                </a:buClr>
                <a:buSzPct val="110000"/>
                <a:buNone/>
              </a:pPr>
              <a:r>
                <a:rPr lang="en-US" sz="900" b="1" kern="0" dirty="0">
                  <a:solidFill>
                    <a:srgbClr val="000000"/>
                  </a:solidFill>
                  <a:latin typeface="Arial"/>
                  <a:cs typeface="Arial" pitchFamily="34" charset="0"/>
                  <a:sym typeface="Arial" pitchFamily="34" charset="0"/>
                </a:rPr>
                <a:t>Hinge</a:t>
              </a:r>
              <a:br>
                <a:rPr lang="en-US" sz="900" b="1" kern="0" dirty="0">
                  <a:solidFill>
                    <a:srgbClr val="000000"/>
                  </a:solidFill>
                  <a:latin typeface="Arial"/>
                  <a:cs typeface="Arial" pitchFamily="34" charset="0"/>
                  <a:sym typeface="Arial" pitchFamily="34" charset="0"/>
                </a:rPr>
              </a:br>
              <a:r>
                <a:rPr lang="en-US" sz="900" b="1" kern="0" dirty="0">
                  <a:solidFill>
                    <a:srgbClr val="000000"/>
                  </a:solidFill>
                  <a:latin typeface="Arial"/>
                  <a:cs typeface="Arial" pitchFamily="34" charset="0"/>
                  <a:sym typeface="Arial" pitchFamily="34" charset="0"/>
                </a:rPr>
                <a:t>Transmembrane </a:t>
              </a:r>
            </a:p>
            <a:p>
              <a:pPr marL="0" lvl="1" indent="0" defTabSz="68459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9800E"/>
                </a:buClr>
                <a:buSzPct val="110000"/>
                <a:buNone/>
              </a:pPr>
              <a:endParaRPr lang="en-US" sz="900" b="1" kern="0" dirty="0">
                <a:solidFill>
                  <a:srgbClr val="000000"/>
                </a:solidFill>
                <a:latin typeface="Arial"/>
                <a:cs typeface="Arial" pitchFamily="34" charset="0"/>
                <a:sym typeface="Arial" pitchFamily="34" charset="0"/>
              </a:endParaRPr>
            </a:p>
            <a:p>
              <a:pPr marL="0" lvl="1" indent="0" defTabSz="68459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9800E"/>
                </a:buClr>
                <a:buSzPct val="110000"/>
                <a:buNone/>
              </a:pPr>
              <a:endParaRPr lang="en-US" sz="900" b="1" kern="0" dirty="0">
                <a:solidFill>
                  <a:srgbClr val="000000"/>
                </a:solidFill>
                <a:latin typeface="Arial"/>
                <a:cs typeface="Arial" pitchFamily="34" charset="0"/>
                <a:sym typeface="Arial" pitchFamily="34" charset="0"/>
              </a:endParaRPr>
            </a:p>
            <a:p>
              <a:pPr marL="0" lvl="1" indent="0" defTabSz="68459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9800E"/>
                </a:buClr>
                <a:buSzPct val="110000"/>
                <a:buNone/>
              </a:pPr>
              <a:r>
                <a:rPr lang="en-US" sz="900" b="1" kern="0" dirty="0">
                  <a:solidFill>
                    <a:srgbClr val="000000"/>
                  </a:solidFill>
                  <a:latin typeface="Arial"/>
                  <a:cs typeface="Arial" pitchFamily="34" charset="0"/>
                  <a:sym typeface="Arial" pitchFamily="34" charset="0"/>
                </a:rPr>
                <a:t>Costimulatory domain</a:t>
              </a:r>
              <a:r>
                <a:rPr lang="en-US" sz="900" kern="0" dirty="0">
                  <a:solidFill>
                    <a:srgbClr val="000000"/>
                  </a:solidFill>
                  <a:latin typeface="Arial"/>
                  <a:cs typeface="Arial" pitchFamily="34" charset="0"/>
                  <a:sym typeface="Arial" pitchFamily="34" charset="0"/>
                </a:rPr>
                <a:t> </a:t>
              </a:r>
            </a:p>
            <a:p>
              <a:pPr marL="0" lvl="1" indent="0" defTabSz="684593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9800E"/>
                </a:buClr>
                <a:buSzPct val="110000"/>
                <a:buNone/>
              </a:pPr>
              <a:br>
                <a:rPr lang="en-US" sz="900" b="1" kern="0" dirty="0">
                  <a:solidFill>
                    <a:srgbClr val="000000"/>
                  </a:solidFill>
                  <a:latin typeface="Arial"/>
                  <a:cs typeface="Arial" pitchFamily="34" charset="0"/>
                  <a:sym typeface="Arial" pitchFamily="34" charset="0"/>
                </a:rPr>
              </a:br>
              <a:r>
                <a:rPr lang="en-US" sz="900" b="1" kern="0" dirty="0">
                  <a:solidFill>
                    <a:srgbClr val="000000"/>
                  </a:solidFill>
                  <a:latin typeface="Arial"/>
                  <a:cs typeface="Arial" pitchFamily="34" charset="0"/>
                  <a:sym typeface="Arial" pitchFamily="34" charset="0"/>
                </a:rPr>
                <a:t>Signaling domain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79020" y="858015"/>
            <a:ext cx="2715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8" indent="-214308" defTabSz="685783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Structure of Chimeric Antigen Receptor (CAR) 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198795" y="864379"/>
            <a:ext cx="4031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08" indent="-214308" defTabSz="685783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A living drug designed to target tumor cells (Kymriah</a:t>
            </a:r>
            <a:r>
              <a:rPr lang="en-US" sz="1400" baseline="30000" dirty="0">
                <a:solidFill>
                  <a:srgbClr val="000000"/>
                </a:solidFill>
                <a:latin typeface="Arial"/>
              </a:rPr>
              <a:t>®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as an example)</a:t>
            </a:r>
          </a:p>
        </p:txBody>
      </p:sp>
      <p:sp>
        <p:nvSpPr>
          <p:cNvPr id="79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459422" y="4781550"/>
            <a:ext cx="228600" cy="228600"/>
          </a:xfrm>
        </p:spPr>
        <p:txBody>
          <a:bodyPr/>
          <a:lstStyle/>
          <a:p>
            <a:pPr defTabSz="685783"/>
            <a:fld id="{47547CF9-5B10-D24F-A8D7-45A9778164F7}" type="slidenum">
              <a:rPr lang="uk-UA">
                <a:latin typeface="Arial"/>
              </a:rPr>
              <a:pPr defTabSz="685783"/>
              <a:t>3</a:t>
            </a:fld>
            <a:endParaRPr lang="uk-UA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0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09877E-6 C 0.00277 -0.04136 0.01458 -0.18364 0.01788 -0.2120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" y="-106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000"/>
                            </p:stCondLst>
                            <p:childTnLst>
                              <p:par>
                                <p:cTn id="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32099E-6 L 0.14879 0.000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31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82716E-6 L 0.16667 -0.0015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3" y="-93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85185E-6 L 0.17187 -0.00525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64" grpId="0"/>
      <p:bldP spid="64" grpId="1"/>
      <p:bldP spid="7" grpId="0"/>
      <p:bldP spid="66" grpId="0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C059-82EF-4343-9BD4-E2E8A611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Cellular kinetic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90FDA4-1A7D-4E9F-8F2B-5D09AD85F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4</a:t>
            </a:fld>
            <a:endParaRPr lang="uk-UA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88A03D-1E24-4667-BF15-1949A8AE97F3}"/>
              </a:ext>
            </a:extLst>
          </p:cNvPr>
          <p:cNvGrpSpPr/>
          <p:nvPr/>
        </p:nvGrpSpPr>
        <p:grpSpPr>
          <a:xfrm>
            <a:off x="573722" y="1170830"/>
            <a:ext cx="3183219" cy="2038894"/>
            <a:chOff x="895001" y="1528108"/>
            <a:chExt cx="4812603" cy="3082536"/>
          </a:xfrm>
        </p:grpSpPr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97F4134D-F2C9-4C4E-862F-79A6FB64C72A}"/>
                </a:ext>
              </a:extLst>
            </p:cNvPr>
            <p:cNvSpPr/>
            <p:nvPr/>
          </p:nvSpPr>
          <p:spPr>
            <a:xfrm>
              <a:off x="4442941" y="1528108"/>
              <a:ext cx="823068" cy="859377"/>
            </a:xfrm>
            <a:prstGeom prst="arc">
              <a:avLst>
                <a:gd name="adj1" fmla="val 8239773"/>
                <a:gd name="adj2" fmla="val 2917724"/>
              </a:avLst>
            </a:prstGeom>
            <a:ln w="12700" cmpd="sng">
              <a:solidFill>
                <a:schemeClr val="tx1"/>
              </a:solidFill>
              <a:prstDash val="solid"/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A27CC39-D683-4EB5-9969-0935E8F36098}"/>
                </a:ext>
              </a:extLst>
            </p:cNvPr>
            <p:cNvCxnSpPr>
              <a:cxnSpLocks/>
            </p:cNvCxnSpPr>
            <p:nvPr/>
          </p:nvCxnSpPr>
          <p:spPr>
            <a:xfrm>
              <a:off x="2737141" y="2944474"/>
              <a:ext cx="1109728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229911-0774-450B-8563-DB1C5F8C849A}"/>
                </a:ext>
              </a:extLst>
            </p:cNvPr>
            <p:cNvSpPr/>
            <p:nvPr/>
          </p:nvSpPr>
          <p:spPr>
            <a:xfrm>
              <a:off x="4042197" y="2370174"/>
              <a:ext cx="1665407" cy="1389486"/>
            </a:xfrm>
            <a:prstGeom prst="rect">
              <a:avLst/>
            </a:prstGeom>
            <a:solidFill>
              <a:srgbClr val="F7D7A5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CAR-T </a:t>
              </a:r>
              <a:r>
                <a:rPr lang="en-US" sz="1600" dirty="0"/>
                <a:t>Expander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r>
                <a:rPr lang="en-US" sz="1600" dirty="0"/>
                <a:t>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C7C6DE9-F6D2-4FC6-B8DC-504E2E717675}"/>
                </a:ext>
              </a:extLst>
            </p:cNvPr>
            <p:cNvSpPr/>
            <p:nvPr/>
          </p:nvSpPr>
          <p:spPr>
            <a:xfrm>
              <a:off x="895001" y="2384451"/>
              <a:ext cx="1665407" cy="13894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CAR-T Persister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40E00D2-AB77-47A0-86E0-B1D1EA19F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37141" y="3218059"/>
              <a:ext cx="102722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C790630-C410-4F07-8907-7B927B58D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7705" y="3925139"/>
              <a:ext cx="1" cy="6855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F0C6C46-50CA-4507-9627-B2689D265F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2674" y="3925139"/>
              <a:ext cx="1" cy="6855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1D328B8-D1E8-4DE5-9FC0-1B8CE0814B7D}"/>
              </a:ext>
            </a:extLst>
          </p:cNvPr>
          <p:cNvSpPr txBox="1"/>
          <p:nvPr/>
        </p:nvSpPr>
        <p:spPr>
          <a:xfrm>
            <a:off x="2075667" y="828054"/>
            <a:ext cx="1608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Expand until </a:t>
            </a:r>
            <a:r>
              <a:rPr lang="en-US" sz="1400" dirty="0" err="1"/>
              <a:t>tmax</a:t>
            </a:r>
            <a:endParaRPr lang="en-US" sz="1400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9B61F597-FCA0-4D20-A96B-3AED75F5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523" y="979446"/>
            <a:ext cx="4433359" cy="3553724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703A4AF-89BF-40D0-8A3C-482F59FE3D06}"/>
              </a:ext>
            </a:extLst>
          </p:cNvPr>
          <p:cNvSpPr txBox="1"/>
          <p:nvPr/>
        </p:nvSpPr>
        <p:spPr>
          <a:xfrm>
            <a:off x="284134" y="3564100"/>
            <a:ext cx="43749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Application: </a:t>
            </a:r>
            <a:r>
              <a:rPr lang="en-US" sz="1400" dirty="0"/>
              <a:t>Describes CART kinetics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Demonstrated lack of impact of co-medications (tocilizumab and corticosteroids) on growth rate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F14610-BC07-4AD7-BFC3-A781AE53CC9A}"/>
              </a:ext>
            </a:extLst>
          </p:cNvPr>
          <p:cNvSpPr txBox="1"/>
          <p:nvPr/>
        </p:nvSpPr>
        <p:spPr>
          <a:xfrm>
            <a:off x="3428797" y="1218516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ρ</a:t>
            </a:r>
            <a:endParaRPr 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D2EE96-BBCB-4ADD-A31B-8960E289CB5D}"/>
              </a:ext>
            </a:extLst>
          </p:cNvPr>
          <p:cNvSpPr txBox="1"/>
          <p:nvPr/>
        </p:nvSpPr>
        <p:spPr>
          <a:xfrm>
            <a:off x="3180608" y="275630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~α</a:t>
            </a:r>
            <a:endParaRPr lang="en-US" baseline="-25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2BC427-8266-43E3-AC8D-A305840BF8A2}"/>
              </a:ext>
            </a:extLst>
          </p:cNvPr>
          <p:cNvSpPr txBox="1"/>
          <p:nvPr/>
        </p:nvSpPr>
        <p:spPr>
          <a:xfrm>
            <a:off x="1084078" y="27563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β</a:t>
            </a:r>
            <a:endParaRPr lang="en-US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9322385-D442-4F1B-B07E-64778455B9A7}"/>
              </a:ext>
            </a:extLst>
          </p:cNvPr>
          <p:cNvSpPr txBox="1"/>
          <p:nvPr/>
        </p:nvSpPr>
        <p:spPr>
          <a:xfrm>
            <a:off x="612114" y="4432973"/>
            <a:ext cx="47285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Stein AM, </a:t>
            </a:r>
            <a:r>
              <a:rPr lang="en-US" sz="1000" dirty="0" err="1"/>
              <a:t>Grupp</a:t>
            </a:r>
            <a:r>
              <a:rPr lang="en-US" sz="1000" dirty="0"/>
              <a:t> SA, Levine JE, et al. </a:t>
            </a:r>
            <a:r>
              <a:rPr lang="en-US" sz="1000" dirty="0" err="1"/>
              <a:t>Tisagenlecleucel</a:t>
            </a:r>
            <a:r>
              <a:rPr lang="en-US" sz="1000" dirty="0"/>
              <a:t> model based cellular kinetic analysis of chimeric antigen receptor–T Cells. CPT Pharmacometrics Syst </a:t>
            </a:r>
            <a:r>
              <a:rPr lang="en-US" sz="1000" dirty="0" err="1"/>
              <a:t>Pharmacol</a:t>
            </a:r>
            <a:r>
              <a:rPr lang="en-US" sz="1000" dirty="0"/>
              <a:t>. 2019;8(5):285-295.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600B7E1-1D7C-4F9E-857D-A9141B9D8FD6}"/>
              </a:ext>
            </a:extLst>
          </p:cNvPr>
          <p:cNvCxnSpPr>
            <a:cxnSpLocks/>
          </p:cNvCxnSpPr>
          <p:nvPr/>
        </p:nvCxnSpPr>
        <p:spPr>
          <a:xfrm flipH="1">
            <a:off x="3689400" y="1260515"/>
            <a:ext cx="369178" cy="164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4D0C51A-F327-4198-9E6F-2E76A6B98CC9}"/>
              </a:ext>
            </a:extLst>
          </p:cNvPr>
          <p:cNvSpPr txBox="1"/>
          <p:nvPr/>
        </p:nvSpPr>
        <p:spPr>
          <a:xfrm>
            <a:off x="4058578" y="96614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Comed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73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>
            <a:extLst>
              <a:ext uri="{FF2B5EF4-FFF2-40B4-BE49-F238E27FC236}">
                <a16:creationId xmlns:a16="http://schemas.microsoft.com/office/drawing/2014/main" id="{EC3ABCF8-682B-4A58-A75F-353B193E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 Cellular Kinetic – Pharmacodynamic model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3D575-9A4D-4C8F-AFA4-229F21E84D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5</a:t>
            </a:fld>
            <a:endParaRPr lang="uk-UA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310E4C-7186-4AED-87F3-5E30C0C45180}"/>
              </a:ext>
            </a:extLst>
          </p:cNvPr>
          <p:cNvGrpSpPr/>
          <p:nvPr/>
        </p:nvGrpSpPr>
        <p:grpSpPr>
          <a:xfrm>
            <a:off x="108557" y="1467314"/>
            <a:ext cx="5806476" cy="2208871"/>
            <a:chOff x="772124" y="972699"/>
            <a:chExt cx="8103086" cy="3082536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8858172B-5C54-4EC3-98AA-CBFE939C05DB}"/>
                </a:ext>
              </a:extLst>
            </p:cNvPr>
            <p:cNvSpPr/>
            <p:nvPr/>
          </p:nvSpPr>
          <p:spPr>
            <a:xfrm>
              <a:off x="4320064" y="972699"/>
              <a:ext cx="823068" cy="859377"/>
            </a:xfrm>
            <a:prstGeom prst="arc">
              <a:avLst>
                <a:gd name="adj1" fmla="val 8239773"/>
                <a:gd name="adj2" fmla="val 291772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AF7C1E-CAE7-464C-AF32-59DDE24E9EF7}"/>
                </a:ext>
              </a:extLst>
            </p:cNvPr>
            <p:cNvCxnSpPr>
              <a:cxnSpLocks/>
            </p:cNvCxnSpPr>
            <p:nvPr/>
          </p:nvCxnSpPr>
          <p:spPr>
            <a:xfrm>
              <a:off x="2614264" y="2389065"/>
              <a:ext cx="1109728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AE18C7-A82F-463A-8803-ECB9DBE3A696}"/>
                </a:ext>
              </a:extLst>
            </p:cNvPr>
            <p:cNvSpPr/>
            <p:nvPr/>
          </p:nvSpPr>
          <p:spPr>
            <a:xfrm>
              <a:off x="3919320" y="1814765"/>
              <a:ext cx="1665407" cy="1389486"/>
            </a:xfrm>
            <a:prstGeom prst="rect">
              <a:avLst/>
            </a:prstGeom>
            <a:solidFill>
              <a:srgbClr val="F7D7A5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/>
                <a:t>CAR-T </a:t>
              </a:r>
              <a:r>
                <a:rPr lang="en-US" sz="1600" dirty="0"/>
                <a:t>Expander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r>
                <a:rPr lang="en-US" sz="1600" dirty="0"/>
                <a:t>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2E7F17-11BE-4475-95EC-2EBD2FCDA716}"/>
                </a:ext>
              </a:extLst>
            </p:cNvPr>
            <p:cNvSpPr/>
            <p:nvPr/>
          </p:nvSpPr>
          <p:spPr>
            <a:xfrm>
              <a:off x="772124" y="1829042"/>
              <a:ext cx="1665407" cy="138948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CAR-T Persister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16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en-US" sz="1600" dirty="0"/>
                <a:t>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1CF6B72-F81A-4EA3-A1A7-63832215E43C}"/>
                </a:ext>
              </a:extLst>
            </p:cNvPr>
            <p:cNvSpPr/>
            <p:nvPr/>
          </p:nvSpPr>
          <p:spPr>
            <a:xfrm>
              <a:off x="7209803" y="1814765"/>
              <a:ext cx="1665407" cy="1389486"/>
            </a:xfrm>
            <a:prstGeom prst="rect">
              <a:avLst/>
            </a:prstGeom>
            <a:solidFill>
              <a:srgbClr val="FFAFB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Tumor</a:t>
              </a:r>
            </a:p>
            <a:p>
              <a:pPr algn="ctr"/>
              <a:r>
                <a:rPr lang="en-US" sz="1600" dirty="0"/>
                <a:t>(</a:t>
              </a:r>
              <a:r>
                <a:rPr lang="en-US" sz="16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3DB4C3B-C701-4EF7-BD74-E82753AD95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4264" y="2662650"/>
              <a:ext cx="1027220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B30E8DAC-ADB2-478C-A2D1-7D7F95F8DDC0}"/>
                </a:ext>
              </a:extLst>
            </p:cNvPr>
            <p:cNvSpPr/>
            <p:nvPr/>
          </p:nvSpPr>
          <p:spPr>
            <a:xfrm>
              <a:off x="7568581" y="972699"/>
              <a:ext cx="823068" cy="859377"/>
            </a:xfrm>
            <a:prstGeom prst="arc">
              <a:avLst>
                <a:gd name="adj1" fmla="val 8239773"/>
                <a:gd name="adj2" fmla="val 291772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5AFC946-D083-4B1D-AC56-DEA4AC470C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04828" y="3369730"/>
              <a:ext cx="1" cy="6855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04C1473-A98F-49B5-A696-8BBF0CC2CA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797" y="3369730"/>
              <a:ext cx="1" cy="6855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4E73882-AD77-4123-8CA5-22FA07C2F2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30972" y="3369730"/>
              <a:ext cx="1" cy="6855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B9C0291-ECA2-4CF7-ABEE-FFF0718DCA6D}"/>
                </a:ext>
              </a:extLst>
            </p:cNvPr>
            <p:cNvCxnSpPr>
              <a:cxnSpLocks/>
            </p:cNvCxnSpPr>
            <p:nvPr/>
          </p:nvCxnSpPr>
          <p:spPr>
            <a:xfrm>
              <a:off x="5694857" y="2589481"/>
              <a:ext cx="1236795" cy="74094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7DCC7B-74BF-4331-BBF4-F91B6AEAC7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6563" y="1183674"/>
              <a:ext cx="1665089" cy="102271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7F6EB9F-2744-47DD-9BAA-FF30BA26DA97}"/>
              </a:ext>
            </a:extLst>
          </p:cNvPr>
          <p:cNvSpPr txBox="1"/>
          <p:nvPr/>
        </p:nvSpPr>
        <p:spPr>
          <a:xfrm>
            <a:off x="3123846" y="1169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ρ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DD323D-9BD4-43FD-A04F-9FF46F3B0168}"/>
              </a:ext>
            </a:extLst>
          </p:cNvPr>
          <p:cNvSpPr/>
          <p:nvPr/>
        </p:nvSpPr>
        <p:spPr>
          <a:xfrm>
            <a:off x="6153077" y="1812567"/>
            <a:ext cx="27352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Assess impact of tumor burden on CART kinetics.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Characterize relationship between dose, cellular kinetics and tumor killing.</a:t>
            </a:r>
          </a:p>
          <a:p>
            <a:endParaRPr lang="en-US" sz="1400" dirty="0"/>
          </a:p>
          <a:p>
            <a:r>
              <a:rPr lang="en-US" sz="1400" b="1" dirty="0"/>
              <a:t>Question/Challenge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Choosing correct functional forms for growth and killing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DAE528-0A66-4145-81E1-DE95BC170283}"/>
              </a:ext>
            </a:extLst>
          </p:cNvPr>
          <p:cNvSpPr txBox="1"/>
          <p:nvPr/>
        </p:nvSpPr>
        <p:spPr>
          <a:xfrm>
            <a:off x="5425667" y="1169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16520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5E94-A613-2A4C-A61F-C47BD70CB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13" y="342900"/>
            <a:ext cx="8169088" cy="72009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 </a:t>
            </a:r>
            <a:r>
              <a:rPr lang="en-US" dirty="0" err="1"/>
              <a:t>Lotka</a:t>
            </a:r>
            <a:r>
              <a:rPr lang="en-US" dirty="0"/>
              <a:t>-Volterra Predator-Prey Model</a:t>
            </a:r>
            <a:r>
              <a:rPr lang="en-US" baseline="30000" dirty="0"/>
              <a:t>1-2</a:t>
            </a:r>
            <a:r>
              <a:rPr lang="en-US" dirty="0"/>
              <a:t> is frequently used, but has cycles</a:t>
            </a:r>
            <a:endParaRPr lang="en-US" baseline="30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BBCC8B-7123-8648-A25B-C41F2DD37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6</a:t>
            </a:fld>
            <a:endParaRPr lang="uk-UA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409181D-DC6F-C146-8DB4-F2590CA41041}"/>
              </a:ext>
            </a:extLst>
          </p:cNvPr>
          <p:cNvGrpSpPr/>
          <p:nvPr/>
        </p:nvGrpSpPr>
        <p:grpSpPr>
          <a:xfrm>
            <a:off x="2341733" y="1405585"/>
            <a:ext cx="943200" cy="1207049"/>
            <a:chOff x="3122466" y="1521522"/>
            <a:chExt cx="1257600" cy="160939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AE618A2-08C7-CF47-AD3B-F9F0A3BDBB4F}"/>
                </a:ext>
              </a:extLst>
            </p:cNvPr>
            <p:cNvSpPr/>
            <p:nvPr/>
          </p:nvSpPr>
          <p:spPr>
            <a:xfrm>
              <a:off x="3122466" y="2177987"/>
              <a:ext cx="1257600" cy="952934"/>
            </a:xfrm>
            <a:prstGeom prst="rect">
              <a:avLst/>
            </a:prstGeom>
            <a:solidFill>
              <a:srgbClr val="5EB6FC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Tumor 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r>
                <a:rPr lang="en-US" dirty="0"/>
                <a:t>)</a:t>
              </a: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836E11CC-E5C0-D244-919E-AFBAD37F7822}"/>
                </a:ext>
              </a:extLst>
            </p:cNvPr>
            <p:cNvSpPr/>
            <p:nvPr/>
          </p:nvSpPr>
          <p:spPr>
            <a:xfrm>
              <a:off x="3456627" y="1542695"/>
              <a:ext cx="628729" cy="656465"/>
            </a:xfrm>
            <a:prstGeom prst="arc">
              <a:avLst>
                <a:gd name="adj1" fmla="val 8239773"/>
                <a:gd name="adj2" fmla="val 291772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C280C59-063D-2E45-9709-81FD7E1AE241}"/>
                </a:ext>
              </a:extLst>
            </p:cNvPr>
            <p:cNvSpPr txBox="1"/>
            <p:nvPr/>
          </p:nvSpPr>
          <p:spPr>
            <a:xfrm>
              <a:off x="3583129" y="1521522"/>
              <a:ext cx="44499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/>
                <a:t>g</a:t>
              </a:r>
              <a:endParaRPr lang="en-US" sz="2100" i="1" baseline="-2500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ACB059-F567-984E-B3F8-55F29D56188C}"/>
              </a:ext>
            </a:extLst>
          </p:cNvPr>
          <p:cNvGrpSpPr/>
          <p:nvPr/>
        </p:nvGrpSpPr>
        <p:grpSpPr>
          <a:xfrm>
            <a:off x="1009828" y="1405585"/>
            <a:ext cx="1330597" cy="1820899"/>
            <a:chOff x="1346593" y="1521522"/>
            <a:chExt cx="1774129" cy="2427864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9CE7841D-31E9-AF4D-867F-BD8E0F61D62C}"/>
                </a:ext>
              </a:extLst>
            </p:cNvPr>
            <p:cNvSpPr/>
            <p:nvPr/>
          </p:nvSpPr>
          <p:spPr>
            <a:xfrm>
              <a:off x="1498620" y="1542695"/>
              <a:ext cx="628729" cy="656465"/>
            </a:xfrm>
            <a:prstGeom prst="arc">
              <a:avLst>
                <a:gd name="adj1" fmla="val 8239773"/>
                <a:gd name="adj2" fmla="val 291772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0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76E9CA4-3DB6-A64E-BD8A-6CF3AC6F718C}"/>
                </a:ext>
              </a:extLst>
            </p:cNvPr>
            <p:cNvCxnSpPr>
              <a:stCxn id="11" idx="2"/>
            </p:cNvCxnSpPr>
            <p:nvPr/>
          </p:nvCxnSpPr>
          <p:spPr>
            <a:xfrm>
              <a:off x="1820952" y="3483507"/>
              <a:ext cx="0" cy="46587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C7A8915-15AB-D84E-86AC-0C3DA0BF21F5}"/>
                    </a:ext>
                  </a:extLst>
                </p:cNvPr>
                <p:cNvSpPr txBox="1"/>
                <p:nvPr/>
              </p:nvSpPr>
              <p:spPr>
                <a:xfrm>
                  <a:off x="1346593" y="3080952"/>
                  <a:ext cx="539208" cy="54408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100" baseline="-25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C7A8915-15AB-D84E-86AC-0C3DA0BF21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6593" y="3080952"/>
                  <a:ext cx="539208" cy="5440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FED16D-7362-224B-989A-56298115428D}"/>
                </a:ext>
              </a:extLst>
            </p:cNvPr>
            <p:cNvSpPr txBox="1"/>
            <p:nvPr/>
          </p:nvSpPr>
          <p:spPr>
            <a:xfrm>
              <a:off x="1625121" y="1521522"/>
              <a:ext cx="43644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i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ρ</a:t>
              </a:r>
              <a:endParaRPr lang="en-US" sz="2100" i="1" baseline="-25000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1AB5006-05F3-F24F-8A48-3E124BE3E682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2197913" y="2247855"/>
              <a:ext cx="922809" cy="7591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47BB37-6778-6B4E-87C0-D3029D28E99F}"/>
              </a:ext>
            </a:extLst>
          </p:cNvPr>
          <p:cNvGrpSpPr/>
          <p:nvPr/>
        </p:nvGrpSpPr>
        <p:grpSpPr>
          <a:xfrm>
            <a:off x="925954" y="1897933"/>
            <a:ext cx="1895974" cy="1327516"/>
            <a:chOff x="1234761" y="2177987"/>
            <a:chExt cx="2527965" cy="1770020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DB94A20-4B1F-8E49-B680-5A21E3EE74FD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>
              <a:off x="3749522" y="3483510"/>
              <a:ext cx="0" cy="46449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DB66F7B-A4D0-964A-BD5E-3F33A515B713}"/>
                </a:ext>
              </a:extLst>
            </p:cNvPr>
            <p:cNvSpPr txBox="1"/>
            <p:nvPr/>
          </p:nvSpPr>
          <p:spPr>
            <a:xfrm>
              <a:off x="3317731" y="3058368"/>
              <a:ext cx="444995" cy="553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800" i="1">
                  <a:latin typeface="Cambria Math" panose="02040503050406030204" pitchFamily="18" charset="0"/>
                  <a:ea typeface="Cambria Math" panose="02040503050406030204" pitchFamily="18" charset="0"/>
                </a:defRPr>
              </a:lvl1pPr>
            </a:lstStyle>
            <a:p>
              <a:r>
                <a:rPr lang="en-US" sz="2100" dirty="0"/>
                <a:t>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C922AF-6147-EE4A-9C9C-52F81F883F22}"/>
                </a:ext>
              </a:extLst>
            </p:cNvPr>
            <p:cNvSpPr/>
            <p:nvPr/>
          </p:nvSpPr>
          <p:spPr>
            <a:xfrm>
              <a:off x="1234761" y="2177987"/>
              <a:ext cx="1175877" cy="952934"/>
            </a:xfrm>
            <a:prstGeom prst="rect">
              <a:avLst/>
            </a:prstGeom>
            <a:solidFill>
              <a:srgbClr val="F7D7A5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CART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dirty="0"/>
                <a:t>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9A32F-6D7F-D343-8B2D-AD609BC606A9}"/>
                </a:ext>
              </a:extLst>
            </p:cNvPr>
            <p:cNvCxnSpPr>
              <a:cxnSpLocks/>
              <a:stCxn id="11" idx="3"/>
              <a:endCxn id="25" idx="1"/>
            </p:cNvCxnSpPr>
            <p:nvPr/>
          </p:nvCxnSpPr>
          <p:spPr>
            <a:xfrm>
              <a:off x="2410638" y="2654455"/>
              <a:ext cx="907093" cy="680912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F9C5BB-9ADE-F241-A713-380FEA2B4CF4}"/>
                  </a:ext>
                </a:extLst>
              </p:cNvPr>
              <p:cNvSpPr txBox="1"/>
              <p:nvPr/>
            </p:nvSpPr>
            <p:spPr>
              <a:xfrm>
                <a:off x="450668" y="3134390"/>
                <a:ext cx="3641766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CART (predator): </a:t>
                </a:r>
                <a:r>
                  <a:rPr lang="en-US" sz="15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𝑑𝐶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𝐶𝑈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F9C5BB-9ADE-F241-A713-380FEA2B4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8" y="3134390"/>
                <a:ext cx="3641766" cy="465384"/>
              </a:xfrm>
              <a:prstGeom prst="rect">
                <a:avLst/>
              </a:prstGeom>
              <a:blipFill>
                <a:blip r:embed="rId3"/>
                <a:stretch>
                  <a:fillRect l="-4020" b="-1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9F618F5C-192F-5345-B52D-A52E4AB0474F}"/>
              </a:ext>
            </a:extLst>
          </p:cNvPr>
          <p:cNvSpPr txBox="1"/>
          <p:nvPr/>
        </p:nvSpPr>
        <p:spPr>
          <a:xfrm>
            <a:off x="686813" y="4645007"/>
            <a:ext cx="4192173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57175" indent="-257175">
              <a:buAutoNum type="arabicPeriod"/>
            </a:pPr>
            <a:r>
              <a:rPr lang="en-US" sz="1000" dirty="0">
                <a:hlinkClick r:id="rId4"/>
              </a:rPr>
              <a:t>https://en.wikipedia.org/wiki/Lotka%E2%80%93Volterra_equations</a:t>
            </a:r>
            <a:endParaRPr lang="en-US" sz="1000" dirty="0"/>
          </a:p>
          <a:p>
            <a:pPr marL="257175" indent="-257175">
              <a:buAutoNum type="arabicPeriod"/>
            </a:pPr>
            <a:r>
              <a:rPr lang="en-US" sz="1000" dirty="0" err="1"/>
              <a:t>Wodarz</a:t>
            </a:r>
            <a:r>
              <a:rPr lang="en-US" sz="1000" dirty="0"/>
              <a:t>, Dominik. J PKPD 41.5 (2014): 415-429.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B01701-B78F-254A-AE03-1BCB083B1A86}"/>
                  </a:ext>
                </a:extLst>
              </p:cNvPr>
              <p:cNvSpPr txBox="1"/>
              <p:nvPr/>
            </p:nvSpPr>
            <p:spPr>
              <a:xfrm>
                <a:off x="3457881" y="4146435"/>
                <a:ext cx="843629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</m:t>
                      </m:r>
                      <m:r>
                        <a:rPr lang="en-US" sz="2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𝑑𝐶𝑈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2B01701-B78F-254A-AE03-1BCB083B1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881" y="4146435"/>
                <a:ext cx="843629" cy="323165"/>
              </a:xfrm>
              <a:prstGeom prst="rect">
                <a:avLst/>
              </a:prstGeom>
              <a:blipFill>
                <a:blip r:embed="rId5"/>
                <a:stretch>
                  <a:fillRect r="-5755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F0FEB7-FFE8-0641-A4E0-13BCF82FCE64}"/>
                  </a:ext>
                </a:extLst>
              </p:cNvPr>
              <p:cNvSpPr txBox="1"/>
              <p:nvPr/>
            </p:nvSpPr>
            <p:spPr>
              <a:xfrm>
                <a:off x="450668" y="4078060"/>
                <a:ext cx="298383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/>
                  <a:t>Tumor (prey):</a:t>
                </a:r>
                <a:r>
                  <a:rPr lang="en-US" sz="1500" dirty="0"/>
                  <a:t>   </a:t>
                </a:r>
                <a:r>
                  <a:rPr lang="en-US" sz="1350" dirty="0"/>
                  <a:t>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sz="2100" i="1">
                            <a:latin typeface="Cambria Math" panose="02040503050406030204" pitchFamily="18" charset="0"/>
                          </a:rPr>
                          <m:t>𝑑𝑇</m:t>
                        </m:r>
                      </m:den>
                    </m:f>
                    <m:r>
                      <a:rPr lang="en-US" sz="2100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𝑔𝑈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F0FEB7-FFE8-0641-A4E0-13BCF82FC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8" y="4078060"/>
                <a:ext cx="2983830" cy="465384"/>
              </a:xfrm>
              <a:prstGeom prst="rect">
                <a:avLst/>
              </a:prstGeom>
              <a:blipFill>
                <a:blip r:embed="rId6"/>
                <a:stretch>
                  <a:fillRect l="-4908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CA323E32-5458-6044-841C-3BC606E9E575}"/>
              </a:ext>
            </a:extLst>
          </p:cNvPr>
          <p:cNvGrpSpPr/>
          <p:nvPr/>
        </p:nvGrpSpPr>
        <p:grpSpPr>
          <a:xfrm>
            <a:off x="4620233" y="1304918"/>
            <a:ext cx="4441111" cy="2207211"/>
            <a:chOff x="6158722" y="3086008"/>
            <a:chExt cx="5921482" cy="294294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5EFF35A-3E60-594F-A21F-D3893E76CD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6554" b="9628"/>
            <a:stretch/>
          </p:blipFill>
          <p:spPr>
            <a:xfrm>
              <a:off x="6574221" y="3086008"/>
              <a:ext cx="4700442" cy="262899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FDBADAD-79EB-8C4C-A6B3-BBDE367112A3}"/>
                </a:ext>
              </a:extLst>
            </p:cNvPr>
            <p:cNvSpPr txBox="1"/>
            <p:nvPr/>
          </p:nvSpPr>
          <p:spPr>
            <a:xfrm>
              <a:off x="10949125" y="5167182"/>
              <a:ext cx="1131079" cy="677108"/>
            </a:xfrm>
            <a:prstGeom prst="rect">
              <a:avLst/>
            </a:prstGeom>
            <a:solidFill>
              <a:srgbClr val="F7D7A5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Predator</a:t>
              </a:r>
            </a:p>
            <a:p>
              <a:r>
                <a:rPr lang="en-US" sz="1350" dirty="0"/>
                <a:t>(CART)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ACBC278-49C2-DE46-A321-F1EB53D6ECB9}"/>
                </a:ext>
              </a:extLst>
            </p:cNvPr>
            <p:cNvSpPr txBox="1"/>
            <p:nvPr/>
          </p:nvSpPr>
          <p:spPr>
            <a:xfrm>
              <a:off x="8574846" y="5628846"/>
              <a:ext cx="75063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Time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A294EB9-A8D1-F240-BCEF-2D19D44A9C25}"/>
                </a:ext>
              </a:extLst>
            </p:cNvPr>
            <p:cNvSpPr txBox="1"/>
            <p:nvPr/>
          </p:nvSpPr>
          <p:spPr>
            <a:xfrm rot="16200000">
              <a:off x="5642983" y="4197588"/>
              <a:ext cx="146236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Population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B89D70B-A8E5-0849-8F37-5E40FA952195}"/>
                </a:ext>
              </a:extLst>
            </p:cNvPr>
            <p:cNvSpPr/>
            <p:nvPr/>
          </p:nvSpPr>
          <p:spPr>
            <a:xfrm>
              <a:off x="10407600" y="3211200"/>
              <a:ext cx="482400" cy="315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8070FFD-32EB-C74E-8A08-C88BAA29A731}"/>
                </a:ext>
              </a:extLst>
            </p:cNvPr>
            <p:cNvSpPr txBox="1"/>
            <p:nvPr/>
          </p:nvSpPr>
          <p:spPr>
            <a:xfrm>
              <a:off x="10488617" y="3216223"/>
              <a:ext cx="990015" cy="677108"/>
            </a:xfrm>
            <a:prstGeom prst="rect">
              <a:avLst/>
            </a:prstGeom>
            <a:solidFill>
              <a:srgbClr val="5EB6FC"/>
            </a:solidFill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Prey </a:t>
              </a:r>
            </a:p>
            <a:p>
              <a:r>
                <a:rPr lang="en-US" sz="1350" dirty="0"/>
                <a:t>(tumor)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5E81BB4-5BE6-C744-ADCB-58055E5BA2FC}"/>
              </a:ext>
            </a:extLst>
          </p:cNvPr>
          <p:cNvSpPr txBox="1"/>
          <p:nvPr/>
        </p:nvSpPr>
        <p:spPr>
          <a:xfrm>
            <a:off x="5051568" y="3542425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Cyclic behavior is not observed </a:t>
            </a:r>
          </a:p>
          <a:p>
            <a:pPr algn="ctr"/>
            <a:r>
              <a:rPr lang="en-US" dirty="0"/>
              <a:t>in the clinic.</a:t>
            </a:r>
          </a:p>
        </p:txBody>
      </p:sp>
    </p:spTree>
    <p:extLst>
      <p:ext uri="{BB962C8B-B14F-4D97-AF65-F5344CB8AC3E}">
        <p14:creationId xmlns:p14="http://schemas.microsoft.com/office/powerpoint/2010/main" val="4191429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F694-B4F4-4108-87BB-3B5A0FD7A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criteria a </a:t>
            </a:r>
            <a:r>
              <a:rPr lang="en-US" dirty="0" err="1"/>
              <a:t>CellK</a:t>
            </a:r>
            <a:r>
              <a:rPr lang="en-US" dirty="0"/>
              <a:t>-PD model should have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5FB266E-66CB-46C4-9A7F-D4566B83C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Exponential expansion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Fast initial decline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Slow long term slow decline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No cyclic behavior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Antigen drives expansion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CART expansion is not infinite, despite large antigen burden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CB0CC-0FB2-49C8-BABC-98235CBFC4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4059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0251-4E5D-614D-8AA2-D27BF6ADA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EC50 expansion + EC50 killing model had all desired properties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445BB-8632-FB4F-821E-E3F3AC0C8A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8</a:t>
            </a:fld>
            <a:endParaRPr lang="uk-UA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3FFA5E-9A8C-F548-B520-CFE0BEAAB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503777"/>
              </p:ext>
            </p:extLst>
          </p:nvPr>
        </p:nvGraphicFramePr>
        <p:xfrm>
          <a:off x="268683" y="1303819"/>
          <a:ext cx="8423753" cy="3221144"/>
        </p:xfrm>
        <a:graphic>
          <a:graphicData uri="http://schemas.openxmlformats.org/drawingml/2006/table">
            <a:tbl>
              <a:tblPr firstRow="1" firstCol="1" bandRow="1">
                <a:tableStyleId>{1C5780E6-A8F4-46B0-B82D-9E7F56C639EF}</a:tableStyleId>
              </a:tblPr>
              <a:tblGrid>
                <a:gridCol w="1477894">
                  <a:extLst>
                    <a:ext uri="{9D8B030D-6E8A-4147-A177-3AD203B41FA5}">
                      <a16:colId xmlns:a16="http://schemas.microsoft.com/office/drawing/2014/main" val="3847671916"/>
                    </a:ext>
                  </a:extLst>
                </a:gridCol>
                <a:gridCol w="1106643">
                  <a:extLst>
                    <a:ext uri="{9D8B030D-6E8A-4147-A177-3AD203B41FA5}">
                      <a16:colId xmlns:a16="http://schemas.microsoft.com/office/drawing/2014/main" val="2954989646"/>
                    </a:ext>
                  </a:extLst>
                </a:gridCol>
                <a:gridCol w="1411213">
                  <a:extLst>
                    <a:ext uri="{9D8B030D-6E8A-4147-A177-3AD203B41FA5}">
                      <a16:colId xmlns:a16="http://schemas.microsoft.com/office/drawing/2014/main" val="2198255256"/>
                    </a:ext>
                  </a:extLst>
                </a:gridCol>
                <a:gridCol w="1770994">
                  <a:extLst>
                    <a:ext uri="{9D8B030D-6E8A-4147-A177-3AD203B41FA5}">
                      <a16:colId xmlns:a16="http://schemas.microsoft.com/office/drawing/2014/main" val="2764559228"/>
                    </a:ext>
                  </a:extLst>
                </a:gridCol>
                <a:gridCol w="1177561">
                  <a:extLst>
                    <a:ext uri="{9D8B030D-6E8A-4147-A177-3AD203B41FA5}">
                      <a16:colId xmlns:a16="http://schemas.microsoft.com/office/drawing/2014/main" val="1553165120"/>
                    </a:ext>
                  </a:extLst>
                </a:gridCol>
                <a:gridCol w="1479448">
                  <a:extLst>
                    <a:ext uri="{9D8B030D-6E8A-4147-A177-3AD203B41FA5}">
                      <a16:colId xmlns:a16="http://schemas.microsoft.com/office/drawing/2014/main" val="3404800225"/>
                    </a:ext>
                  </a:extLst>
                </a:gridCol>
              </a:tblGrid>
              <a:tr h="50613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r>
                        <a:rPr lang="en-US" sz="1600" b="0" dirty="0">
                          <a:effectLst/>
                          <a:latin typeface="+mn-lt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Mayer et al.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+ </a:t>
                      </a:r>
                      <a:r>
                        <a:rPr lang="en-US" sz="1400" b="0" dirty="0" err="1">
                          <a:effectLst/>
                          <a:latin typeface="+mn-lt"/>
                        </a:rPr>
                        <a:t>Gompertz</a:t>
                      </a:r>
                      <a:endParaRPr lang="en-US" sz="14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</a:rPr>
                        <a:t>Sahoo et al.</a:t>
                      </a:r>
                      <a:endParaRPr lang="en-US" sz="14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err="1">
                          <a:effectLst/>
                          <a:latin typeface="+mn-lt"/>
                        </a:rPr>
                        <a:t>Kuznetsov</a:t>
                      </a:r>
                      <a:r>
                        <a:rPr lang="en-US" sz="1400" b="0">
                          <a:effectLst/>
                          <a:latin typeface="+mn-lt"/>
                        </a:rPr>
                        <a:t> et al.</a:t>
                      </a:r>
                      <a:endParaRPr lang="en-US" sz="1400" b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effectLst/>
                          <a:latin typeface="+mn-lt"/>
                        </a:rPr>
                        <a:t>Lotka</a:t>
                      </a:r>
                      <a:r>
                        <a:rPr lang="en-US" sz="1400" b="0" dirty="0">
                          <a:effectLst/>
                          <a:latin typeface="+mn-lt"/>
                        </a:rPr>
                        <a:t>-Volterra</a:t>
                      </a:r>
                      <a:endParaRPr lang="en-US" sz="14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Newly proposed model structure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5799104"/>
                  </a:ext>
                </a:extLst>
              </a:tr>
              <a:tr h="3345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</a:rPr>
                        <a:t>1. Exponential Expansion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33939"/>
                  </a:ext>
                </a:extLst>
              </a:tr>
              <a:tr h="2424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</a:rPr>
                        <a:t>2. Fast initial decline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10859"/>
                  </a:ext>
                </a:extLst>
              </a:tr>
              <a:tr h="3345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</a:rPr>
                        <a:t>3. Slow long term slow decline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717382"/>
                  </a:ext>
                </a:extLst>
              </a:tr>
              <a:tr h="4245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</a:rPr>
                        <a:t>4. Antigen drives  expansion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yes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81075"/>
                  </a:ext>
                </a:extLst>
              </a:tr>
              <a:tr h="56273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 CART expansion not infinite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no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500501"/>
                  </a:ext>
                </a:extLst>
              </a:tr>
              <a:tr h="5961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  <a:latin typeface="+mn-lt"/>
                        </a:rPr>
                        <a:t>6. No cyclic behavior</a:t>
                      </a:r>
                      <a:endParaRPr lang="en-US" sz="1200" b="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+mn-lt"/>
                        </a:rPr>
                        <a:t>possibly</a:t>
                      </a:r>
                      <a:endParaRPr lang="en-US" sz="140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possibly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possibly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B7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no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F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+mn-lt"/>
                        </a:rPr>
                        <a:t>yes</a:t>
                      </a:r>
                      <a:endParaRPr lang="en-US" sz="1400" dirty="0"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25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626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16752-EF46-AC49-883D-C0032928B1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7547CF9-5B10-D24F-A8D7-45A9778164F7}" type="slidenum">
              <a:rPr lang="uk-UA" smtClean="0"/>
              <a:pPr/>
              <a:t>9</a:t>
            </a:fld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A0F4E-798E-1C40-BA28-988A003D43D0}"/>
                  </a:ext>
                </a:extLst>
              </p:cNvPr>
              <p:cNvSpPr txBox="1"/>
              <p:nvPr/>
            </p:nvSpPr>
            <p:spPr>
              <a:xfrm>
                <a:off x="4369798" y="1329096"/>
                <a:ext cx="4884013" cy="3050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50,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𝜌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den>
                                </m:f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;   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−(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𝐸𝑃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; 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US" sz="20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i="1">
                          <a:solidFill>
                            <a:srgbClr val="CC99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rgbClr val="CC99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CC99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0;                            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sz="2000" i="1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;      </m:t>
                                </m:r>
                                <m:r>
                                  <a:rPr lang="en-US" sz="2000" b="0" i="1" smtClean="0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  <m:r>
                                  <a:rPr lang="en-US" sz="2000" i="1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000" i="1">
                                    <a:solidFill>
                                      <a:srgbClr val="CC9900"/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CC99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endParaRPr lang="en-US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𝑔𝑈</m:t>
                    </m:r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000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50,</m:t>
                            </m:r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6A0F4E-798E-1C40-BA28-988A003D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798" y="1329096"/>
                <a:ext cx="4884013" cy="3050707"/>
              </a:xfrm>
              <a:prstGeom prst="rect">
                <a:avLst/>
              </a:prstGeom>
              <a:blipFill>
                <a:blip r:embed="rId2"/>
                <a:stretch>
                  <a:fillRect l="-27273" t="-86722" b="-63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AC78380D-7F25-994D-8F04-E6DA59FF3102}"/>
              </a:ext>
            </a:extLst>
          </p:cNvPr>
          <p:cNvSpPr txBox="1">
            <a:spLocks/>
          </p:cNvSpPr>
          <p:nvPr/>
        </p:nvSpPr>
        <p:spPr>
          <a:xfrm>
            <a:off x="457200" y="337872"/>
            <a:ext cx="8009068" cy="960919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spc="-100" baseline="0">
                <a:solidFill>
                  <a:schemeClr val="tx1"/>
                </a:solidFill>
                <a:latin typeface="+mj-lt"/>
                <a:ea typeface="Arial Black" charset="0"/>
                <a:cs typeface="Arial Black" charset="0"/>
              </a:defRPr>
            </a:lvl1pPr>
          </a:lstStyle>
          <a:p>
            <a:r>
              <a:rPr lang="en-US" dirty="0"/>
              <a:t>Newly proposed CART </a:t>
            </a:r>
            <a:r>
              <a:rPr lang="en-US" dirty="0" err="1"/>
              <a:t>CellK</a:t>
            </a:r>
            <a:r>
              <a:rPr lang="en-US" dirty="0"/>
              <a:t>-PD model structure that meets all criteria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4680DB0-D9B5-49C7-9F69-772C58AD9D4F}"/>
              </a:ext>
            </a:extLst>
          </p:cNvPr>
          <p:cNvGrpSpPr/>
          <p:nvPr/>
        </p:nvGrpSpPr>
        <p:grpSpPr>
          <a:xfrm>
            <a:off x="211969" y="1894047"/>
            <a:ext cx="3960771" cy="1950663"/>
            <a:chOff x="186917" y="1493995"/>
            <a:chExt cx="4541592" cy="223671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BD077BED-1486-4EEC-8600-498D8C72DDAA}"/>
                </a:ext>
              </a:extLst>
            </p:cNvPr>
            <p:cNvSpPr/>
            <p:nvPr/>
          </p:nvSpPr>
          <p:spPr>
            <a:xfrm>
              <a:off x="2129873" y="1493995"/>
              <a:ext cx="589791" cy="615809"/>
            </a:xfrm>
            <a:prstGeom prst="arc">
              <a:avLst>
                <a:gd name="adj1" fmla="val 8239773"/>
                <a:gd name="adj2" fmla="val 291772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D5E3B8-7C6E-45C8-A44C-7D4D9796A488}"/>
                </a:ext>
              </a:extLst>
            </p:cNvPr>
            <p:cNvCxnSpPr>
              <a:cxnSpLocks/>
            </p:cNvCxnSpPr>
            <p:nvPr/>
          </p:nvCxnSpPr>
          <p:spPr>
            <a:xfrm>
              <a:off x="1428590" y="2482248"/>
              <a:ext cx="375158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D8D6583-5DD8-4EB5-B1BC-ACFE76F86801}"/>
                </a:ext>
              </a:extLst>
            </p:cNvPr>
            <p:cNvSpPr/>
            <p:nvPr/>
          </p:nvSpPr>
          <p:spPr>
            <a:xfrm>
              <a:off x="1842710" y="2097399"/>
              <a:ext cx="1193390" cy="995672"/>
            </a:xfrm>
            <a:prstGeom prst="rect">
              <a:avLst/>
            </a:prstGeom>
            <a:solidFill>
              <a:srgbClr val="F7D7A5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CAR-T Expander</a:t>
              </a:r>
            </a:p>
            <a:p>
              <a:pPr algn="ctr"/>
              <a:r>
                <a:rPr lang="en-US" sz="1400" dirty="0"/>
                <a:t>(</a:t>
              </a:r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1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E</a:t>
              </a:r>
              <a:r>
                <a:rPr lang="en-US" sz="1400" dirty="0"/>
                <a:t>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B14EFB-1FB3-488E-941A-8782499A6FBB}"/>
                </a:ext>
              </a:extLst>
            </p:cNvPr>
            <p:cNvSpPr/>
            <p:nvPr/>
          </p:nvSpPr>
          <p:spPr>
            <a:xfrm>
              <a:off x="186917" y="2073914"/>
              <a:ext cx="1193390" cy="99567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CAR-T Persister</a:t>
              </a:r>
            </a:p>
            <a:p>
              <a:pPr algn="ctr"/>
              <a:r>
                <a:rPr lang="en-US" sz="1400" dirty="0"/>
                <a:t>(</a:t>
              </a:r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C</a:t>
              </a:r>
              <a:r>
                <a:rPr lang="en-US" sz="1400" baseline="-25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P</a:t>
              </a:r>
              <a:r>
                <a:rPr lang="en-US" sz="1400" dirty="0"/>
                <a:t>)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1CE4A2B-6E40-4037-813A-2A35AC4BA42F}"/>
                </a:ext>
              </a:extLst>
            </p:cNvPr>
            <p:cNvSpPr/>
            <p:nvPr/>
          </p:nvSpPr>
          <p:spPr>
            <a:xfrm>
              <a:off x="3535119" y="2125243"/>
              <a:ext cx="1193390" cy="995672"/>
            </a:xfrm>
            <a:prstGeom prst="rect">
              <a:avLst/>
            </a:prstGeom>
            <a:solidFill>
              <a:srgbClr val="FFAFB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Tumor</a:t>
              </a:r>
            </a:p>
            <a:p>
              <a:pPr algn="ctr"/>
              <a:r>
                <a:rPr lang="en-US" sz="1400" dirty="0"/>
                <a:t>(</a:t>
              </a:r>
              <a:r>
                <a:rPr lang="en-US" sz="1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U</a:t>
              </a:r>
              <a:r>
                <a:rPr lang="en-US" sz="1400" dirty="0"/>
                <a:t>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B0EF264-62E0-4B03-9572-564C6442FE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28591" y="2678292"/>
              <a:ext cx="287475" cy="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D0DB81F-7C04-4B83-AA01-DC567A6472F5}"/>
                </a:ext>
              </a:extLst>
            </p:cNvPr>
            <p:cNvSpPr/>
            <p:nvPr/>
          </p:nvSpPr>
          <p:spPr>
            <a:xfrm>
              <a:off x="3792210" y="1521839"/>
              <a:ext cx="589791" cy="615809"/>
            </a:xfrm>
            <a:prstGeom prst="arc">
              <a:avLst>
                <a:gd name="adj1" fmla="val 8239773"/>
                <a:gd name="adj2" fmla="val 2917724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3F7A738-82D6-4206-8C06-3EBBC6455F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3613" y="3177934"/>
              <a:ext cx="1" cy="4912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0C43D6D-59C8-468E-9501-AA4BA05952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37810" y="3211650"/>
              <a:ext cx="1" cy="4912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6D2E9A-4B47-4638-BA1B-9C673F390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3548" y="3239494"/>
              <a:ext cx="1" cy="491216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C46FECC-6912-4BF0-A602-8133BDD73991}"/>
                </a:ext>
              </a:extLst>
            </p:cNvPr>
            <p:cNvCxnSpPr>
              <a:cxnSpLocks/>
            </p:cNvCxnSpPr>
            <p:nvPr/>
          </p:nvCxnSpPr>
          <p:spPr>
            <a:xfrm>
              <a:off x="3115017" y="2652542"/>
              <a:ext cx="305504" cy="27010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B6A730A-9FDE-41FD-AB95-765E16207D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55940" y="1756227"/>
              <a:ext cx="664581" cy="59340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F9D464F-A132-BC47-8F45-A9166968B837}"/>
              </a:ext>
            </a:extLst>
          </p:cNvPr>
          <p:cNvSpPr txBox="1"/>
          <p:nvPr/>
        </p:nvSpPr>
        <p:spPr>
          <a:xfrm>
            <a:off x="2086335" y="14970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ρ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E65C49-0E1B-644A-AC4C-BD43FA6009C9}"/>
              </a:ext>
            </a:extLst>
          </p:cNvPr>
          <p:cNvSpPr txBox="1"/>
          <p:nvPr/>
        </p:nvSpPr>
        <p:spPr>
          <a:xfrm>
            <a:off x="3691361" y="1532791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268F66-9CAA-CF42-AEF3-047E4FE2D748}"/>
              </a:ext>
            </a:extLst>
          </p:cNvPr>
          <p:cNvSpPr txBox="1"/>
          <p:nvPr/>
        </p:nvSpPr>
        <p:spPr>
          <a:xfrm>
            <a:off x="1232428" y="2907095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</a:t>
            </a:r>
            <a:r>
              <a:rPr lang="en-US" sz="1400" baseline="-25000" dirty="0" err="1"/>
              <a:t>EP</a:t>
            </a:r>
            <a:endParaRPr lang="en-US" sz="14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091CB8-5CA9-FD49-A40C-15C2FC6EB79A}"/>
              </a:ext>
            </a:extLst>
          </p:cNvPr>
          <p:cNvSpPr txBox="1"/>
          <p:nvPr/>
        </p:nvSpPr>
        <p:spPr>
          <a:xfrm>
            <a:off x="1213535" y="2417861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k</a:t>
            </a:r>
            <a:r>
              <a:rPr lang="en-US" sz="1400" baseline="-25000" dirty="0" err="1"/>
              <a:t>PE</a:t>
            </a:r>
            <a:endParaRPr lang="en-US" sz="1400" baseline="-25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5D1AA2-B0BE-014B-B3A6-B6AE32237B9F}"/>
              </a:ext>
            </a:extLst>
          </p:cNvPr>
          <p:cNvSpPr txBox="1"/>
          <p:nvPr/>
        </p:nvSpPr>
        <p:spPr>
          <a:xfrm>
            <a:off x="3613365" y="34112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</a:t>
            </a:r>
            <a:endParaRPr lang="en-US" sz="1400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0CA07-766D-BC4A-87A0-DC0E58B038DA}"/>
              </a:ext>
            </a:extLst>
          </p:cNvPr>
          <p:cNvSpPr txBox="1"/>
          <p:nvPr/>
        </p:nvSpPr>
        <p:spPr>
          <a:xfrm>
            <a:off x="564083" y="4483217"/>
            <a:ext cx="52590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EC50 formula is derived from a traditional binding model.  </a:t>
            </a:r>
          </a:p>
          <a:p>
            <a:r>
              <a:rPr lang="en-US" sz="1000" dirty="0"/>
              <a:t>Mayer, Andreas, et al. "Regulation of T cell expansion by antigen presentation dynamics." </a:t>
            </a:r>
            <a:r>
              <a:rPr lang="en-US" sz="1000" i="1" dirty="0"/>
              <a:t>Proceedings of the National Academy of Sciences</a:t>
            </a:r>
            <a:r>
              <a:rPr lang="en-US" sz="1000" dirty="0"/>
              <a:t> 116.13 (2019): 5914-5919.</a:t>
            </a:r>
          </a:p>
        </p:txBody>
      </p:sp>
    </p:spTree>
    <p:extLst>
      <p:ext uri="{BB962C8B-B14F-4D97-AF65-F5344CB8AC3E}">
        <p14:creationId xmlns:p14="http://schemas.microsoft.com/office/powerpoint/2010/main" val="11269596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HECK" val="LegalDisclaimerNO"/>
</p:tagLst>
</file>

<file path=ppt/theme/theme1.xml><?xml version="1.0" encoding="utf-8"?>
<a:theme xmlns:a="http://schemas.openxmlformats.org/drawingml/2006/main" name="Novartis 2016">
  <a:themeElements>
    <a:clrScheme name="Custom 6">
      <a:dk1>
        <a:srgbClr val="000000"/>
      </a:dk1>
      <a:lt1>
        <a:srgbClr val="FFFFFF"/>
      </a:lt1>
      <a:dk2>
        <a:srgbClr val="9D9D9C"/>
      </a:dk2>
      <a:lt2>
        <a:srgbClr val="C6C6C6"/>
      </a:lt2>
      <a:accent1>
        <a:srgbClr val="023761"/>
      </a:accent1>
      <a:accent2>
        <a:srgbClr val="0460A9"/>
      </a:accent2>
      <a:accent3>
        <a:srgbClr val="5191DD"/>
      </a:accent3>
      <a:accent4>
        <a:srgbClr val="9ABFDC"/>
      </a:accent4>
      <a:accent5>
        <a:srgbClr val="C6C6C6"/>
      </a:accent5>
      <a:accent6>
        <a:srgbClr val="9D9D9C"/>
      </a:accent6>
      <a:hlink>
        <a:srgbClr val="000000"/>
      </a:hlink>
      <a:folHlink>
        <a:srgbClr val="9D9D9C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ovartis 2016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Presentation10" id="{F64C80C0-EDDD-4B3B-AA0B-5D8AAD3EE6DD}" vid="{2F363C49-723C-4603-BD4A-785046F206E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Novartis 2016</Template>
  <TotalTime>1054</TotalTime>
  <Words>1156</Words>
  <Application>Microsoft Macintosh PowerPoint</Application>
  <PresentationFormat>On-screen Show (16:9)</PresentationFormat>
  <Paragraphs>308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Cambria Math</vt:lpstr>
      <vt:lpstr>Wingdings</vt:lpstr>
      <vt:lpstr>Novartis 2016</vt:lpstr>
      <vt:lpstr>PowerPoint Presentation</vt:lpstr>
      <vt:lpstr>Executive Summary</vt:lpstr>
      <vt:lpstr>CAR-T therapy overview</vt:lpstr>
      <vt:lpstr>CART Cellular kinetic model</vt:lpstr>
      <vt:lpstr>CART Cellular Kinetic – Pharmacodynamic model</vt:lpstr>
      <vt:lpstr>Example: Lotka-Volterra Predator-Prey Model1-2 is frequently used, but has cycles</vt:lpstr>
      <vt:lpstr>List of criteria a CellK-PD model should have</vt:lpstr>
      <vt:lpstr>EC50 expansion + EC50 killing model had all desired properties</vt:lpstr>
      <vt:lpstr>PowerPoint Presentation</vt:lpstr>
      <vt:lpstr>Confounding factors that make E-R analyses challenging1-3</vt:lpstr>
      <vt:lpstr>Introduction of binding kinetics to account for antigen burden </vt:lpstr>
      <vt:lpstr>Immunophenotype modeling framework</vt:lpstr>
      <vt:lpstr>Importance of genotype heterogeneity</vt:lpstr>
      <vt:lpstr>Summary</vt:lpstr>
      <vt:lpstr>Acknowledgements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for public PMX webpage</dc:title>
  <dc:creator>Stein, Andrew</dc:creator>
  <cp:lastModifiedBy>Stein, Andrew</cp:lastModifiedBy>
  <cp:revision>18</cp:revision>
  <cp:lastPrinted>2017-09-27T16:10:53Z</cp:lastPrinted>
  <dcterms:created xsi:type="dcterms:W3CDTF">2020-02-06T15:33:39Z</dcterms:created>
  <dcterms:modified xsi:type="dcterms:W3CDTF">2021-10-08T18:39:33Z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erName">
    <vt:lpwstr/>
  </property>
  <property fmtid="{D5CDD505-2E9C-101B-9397-08002B2CF9AE}" pid="3" name="ConfidentialityLevel">
    <vt:lpwstr>None (no value displayed on slides)</vt:lpwstr>
  </property>
  <property fmtid="{D5CDD505-2E9C-101B-9397-08002B2CF9AE}" pid="4" name="HideFooter">
    <vt:bool>false</vt:bool>
  </property>
  <property fmtid="{D5CDD505-2E9C-101B-9397-08002B2CF9AE}" pid="5" name="MSIP_Label_4929bff8-5b33-42aa-95d2-28f72e792cb0_Enabled">
    <vt:lpwstr>true</vt:lpwstr>
  </property>
  <property fmtid="{D5CDD505-2E9C-101B-9397-08002B2CF9AE}" pid="6" name="MSIP_Label_4929bff8-5b33-42aa-95d2-28f72e792cb0_SetDate">
    <vt:lpwstr>2020-02-06T15:33:40Z</vt:lpwstr>
  </property>
  <property fmtid="{D5CDD505-2E9C-101B-9397-08002B2CF9AE}" pid="7" name="MSIP_Label_4929bff8-5b33-42aa-95d2-28f72e792cb0_Method">
    <vt:lpwstr>Standard</vt:lpwstr>
  </property>
  <property fmtid="{D5CDD505-2E9C-101B-9397-08002B2CF9AE}" pid="8" name="MSIP_Label_4929bff8-5b33-42aa-95d2-28f72e792cb0_Name">
    <vt:lpwstr>Internal</vt:lpwstr>
  </property>
  <property fmtid="{D5CDD505-2E9C-101B-9397-08002B2CF9AE}" pid="9" name="MSIP_Label_4929bff8-5b33-42aa-95d2-28f72e792cb0_SiteId">
    <vt:lpwstr>f35a6974-607f-47d4-82d7-ff31d7dc53a5</vt:lpwstr>
  </property>
  <property fmtid="{D5CDD505-2E9C-101B-9397-08002B2CF9AE}" pid="10" name="MSIP_Label_4929bff8-5b33-42aa-95d2-28f72e792cb0_ActionId">
    <vt:lpwstr>c05aa556-8c94-472a-9527-0000a6792934</vt:lpwstr>
  </property>
  <property fmtid="{D5CDD505-2E9C-101B-9397-08002B2CF9AE}" pid="11" name="MSIP_Label_4929bff8-5b33-42aa-95d2-28f72e792cb0_ContentBits">
    <vt:lpwstr>0</vt:lpwstr>
  </property>
</Properties>
</file>