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8229600"/>
  <p:notesSz cx="6858000" cy="9144000"/>
  <p:defaultTextStyle>
    <a:defPPr>
      <a:defRPr lang="en-US"/>
    </a:defPPr>
    <a:lvl1pPr marL="0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8722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7442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46165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94887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43609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92331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41051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89773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/>
    <p:restoredTop sz="94501"/>
  </p:normalViewPr>
  <p:slideViewPr>
    <p:cSldViewPr snapToGrid="0" snapToObjects="1">
      <p:cViewPr>
        <p:scale>
          <a:sx n="100" d="100"/>
          <a:sy n="100" d="100"/>
        </p:scale>
        <p:origin x="1376" y="104"/>
      </p:cViewPr>
      <p:guideLst>
        <p:guide orient="horz" pos="2592"/>
        <p:guide pos="20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2556514"/>
            <a:ext cx="5440679" cy="176403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5" y="4663444"/>
            <a:ext cx="44805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9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31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64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9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30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6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448" y="440059"/>
            <a:ext cx="1080131" cy="936117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40" y="440059"/>
            <a:ext cx="3133723" cy="936117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7" y="5288282"/>
            <a:ext cx="5440679" cy="1634490"/>
          </a:xfrm>
        </p:spPr>
        <p:txBody>
          <a:bodyPr anchor="t"/>
          <a:lstStyle>
            <a:lvl1pPr algn="l">
              <a:defRPr sz="8846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7" y="3488069"/>
            <a:ext cx="5440679" cy="1800220"/>
          </a:xfrm>
        </p:spPr>
        <p:txBody>
          <a:bodyPr anchor="b"/>
          <a:lstStyle>
            <a:lvl1pPr marL="0" indent="0">
              <a:buNone/>
              <a:defRPr sz="4827">
                <a:solidFill>
                  <a:schemeClr val="tx1">
                    <a:tint val="75000"/>
                  </a:schemeClr>
                </a:solidFill>
              </a:defRPr>
            </a:lvl1pPr>
            <a:lvl2pPr marL="1032915" indent="0">
              <a:buNone/>
              <a:defRPr sz="4017">
                <a:solidFill>
                  <a:schemeClr val="tx1">
                    <a:tint val="75000"/>
                  </a:schemeClr>
                </a:solidFill>
              </a:defRPr>
            </a:lvl2pPr>
            <a:lvl3pPr marL="2065819" indent="0">
              <a:buNone/>
              <a:defRPr sz="4017">
                <a:solidFill>
                  <a:schemeClr val="tx1">
                    <a:tint val="75000"/>
                  </a:schemeClr>
                </a:solidFill>
              </a:defRPr>
            </a:lvl3pPr>
            <a:lvl4pPr marL="3098727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4pPr>
            <a:lvl5pPr marL="4131646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5pPr>
            <a:lvl6pPr marL="5164563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6pPr>
            <a:lvl7pPr marL="6197471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7pPr>
            <a:lvl8pPr marL="7230371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8pPr>
            <a:lvl9pPr marL="8263285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4" y="2560331"/>
            <a:ext cx="2106929" cy="7240908"/>
          </a:xfrm>
        </p:spPr>
        <p:txBody>
          <a:bodyPr/>
          <a:lstStyle>
            <a:lvl1pPr>
              <a:defRPr sz="6430"/>
            </a:lvl1pPr>
            <a:lvl2pPr>
              <a:defRPr sz="5628"/>
            </a:lvl2pPr>
            <a:lvl3pPr>
              <a:defRPr sz="4827"/>
            </a:lvl3pPr>
            <a:lvl4pPr>
              <a:defRPr sz="4017"/>
            </a:lvl4pPr>
            <a:lvl5pPr>
              <a:defRPr sz="4017"/>
            </a:lvl5pPr>
            <a:lvl6pPr>
              <a:defRPr sz="4017"/>
            </a:lvl6pPr>
            <a:lvl7pPr>
              <a:defRPr sz="4017"/>
            </a:lvl7pPr>
            <a:lvl8pPr>
              <a:defRPr sz="4017"/>
            </a:lvl8pPr>
            <a:lvl9pPr>
              <a:defRPr sz="4017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45" y="2560331"/>
            <a:ext cx="2106929" cy="7240908"/>
          </a:xfrm>
        </p:spPr>
        <p:txBody>
          <a:bodyPr/>
          <a:lstStyle>
            <a:lvl1pPr>
              <a:defRPr sz="6430"/>
            </a:lvl1pPr>
            <a:lvl2pPr>
              <a:defRPr sz="5628"/>
            </a:lvl2pPr>
            <a:lvl3pPr>
              <a:defRPr sz="4827"/>
            </a:lvl3pPr>
            <a:lvl4pPr>
              <a:defRPr sz="4017"/>
            </a:lvl4pPr>
            <a:lvl5pPr>
              <a:defRPr sz="4017"/>
            </a:lvl5pPr>
            <a:lvl6pPr>
              <a:defRPr sz="4017"/>
            </a:lvl6pPr>
            <a:lvl7pPr>
              <a:defRPr sz="4017"/>
            </a:lvl7pPr>
            <a:lvl8pPr>
              <a:defRPr sz="4017"/>
            </a:lvl8pPr>
            <a:lvl9pPr>
              <a:defRPr sz="4017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0" y="329566"/>
            <a:ext cx="5760721" cy="13716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1842143"/>
            <a:ext cx="2828131" cy="767714"/>
          </a:xfrm>
        </p:spPr>
        <p:txBody>
          <a:bodyPr anchor="b"/>
          <a:lstStyle>
            <a:lvl1pPr marL="0" indent="0">
              <a:buNone/>
              <a:defRPr sz="5628" b="1"/>
            </a:lvl1pPr>
            <a:lvl2pPr marL="1032915" indent="0">
              <a:buNone/>
              <a:defRPr sz="4827" b="1"/>
            </a:lvl2pPr>
            <a:lvl3pPr marL="2065819" indent="0">
              <a:buNone/>
              <a:defRPr sz="4017" b="1"/>
            </a:lvl3pPr>
            <a:lvl4pPr marL="3098727" indent="0">
              <a:buNone/>
              <a:defRPr sz="4017" b="1"/>
            </a:lvl4pPr>
            <a:lvl5pPr marL="4131646" indent="0">
              <a:buNone/>
              <a:defRPr sz="4017" b="1"/>
            </a:lvl5pPr>
            <a:lvl6pPr marL="5164563" indent="0">
              <a:buNone/>
              <a:defRPr sz="4017" b="1"/>
            </a:lvl6pPr>
            <a:lvl7pPr marL="6197471" indent="0">
              <a:buNone/>
              <a:defRPr sz="4017" b="1"/>
            </a:lvl7pPr>
            <a:lvl8pPr marL="7230371" indent="0">
              <a:buNone/>
              <a:defRPr sz="4017" b="1"/>
            </a:lvl8pPr>
            <a:lvl9pPr marL="8263285" indent="0">
              <a:buNone/>
              <a:defRPr sz="4017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2609859"/>
            <a:ext cx="2828131" cy="4741546"/>
          </a:xfrm>
        </p:spPr>
        <p:txBody>
          <a:bodyPr/>
          <a:lstStyle>
            <a:lvl1pPr>
              <a:defRPr sz="5628"/>
            </a:lvl1pPr>
            <a:lvl2pPr>
              <a:defRPr sz="4827"/>
            </a:lvl2pPr>
            <a:lvl3pPr>
              <a:defRPr sz="4017"/>
            </a:lvl3pPr>
            <a:lvl4pPr>
              <a:defRPr sz="4017"/>
            </a:lvl4pPr>
            <a:lvl5pPr>
              <a:defRPr sz="4017"/>
            </a:lvl5pPr>
            <a:lvl6pPr>
              <a:defRPr sz="4017"/>
            </a:lvl6pPr>
            <a:lvl7pPr>
              <a:defRPr sz="4017"/>
            </a:lvl7pPr>
            <a:lvl8pPr>
              <a:defRPr sz="4017"/>
            </a:lvl8pPr>
            <a:lvl9pPr>
              <a:defRPr sz="4017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6" y="1842143"/>
            <a:ext cx="2829245" cy="767714"/>
          </a:xfrm>
        </p:spPr>
        <p:txBody>
          <a:bodyPr anchor="b"/>
          <a:lstStyle>
            <a:lvl1pPr marL="0" indent="0">
              <a:buNone/>
              <a:defRPr sz="5628" b="1"/>
            </a:lvl1pPr>
            <a:lvl2pPr marL="1032915" indent="0">
              <a:buNone/>
              <a:defRPr sz="4827" b="1"/>
            </a:lvl2pPr>
            <a:lvl3pPr marL="2065819" indent="0">
              <a:buNone/>
              <a:defRPr sz="4017" b="1"/>
            </a:lvl3pPr>
            <a:lvl4pPr marL="3098727" indent="0">
              <a:buNone/>
              <a:defRPr sz="4017" b="1"/>
            </a:lvl4pPr>
            <a:lvl5pPr marL="4131646" indent="0">
              <a:buNone/>
              <a:defRPr sz="4017" b="1"/>
            </a:lvl5pPr>
            <a:lvl6pPr marL="5164563" indent="0">
              <a:buNone/>
              <a:defRPr sz="4017" b="1"/>
            </a:lvl6pPr>
            <a:lvl7pPr marL="6197471" indent="0">
              <a:buNone/>
              <a:defRPr sz="4017" b="1"/>
            </a:lvl7pPr>
            <a:lvl8pPr marL="7230371" indent="0">
              <a:buNone/>
              <a:defRPr sz="4017" b="1"/>
            </a:lvl8pPr>
            <a:lvl9pPr marL="8263285" indent="0">
              <a:buNone/>
              <a:defRPr sz="4017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6" y="2609859"/>
            <a:ext cx="2829245" cy="4741546"/>
          </a:xfrm>
        </p:spPr>
        <p:txBody>
          <a:bodyPr/>
          <a:lstStyle>
            <a:lvl1pPr>
              <a:defRPr sz="5628"/>
            </a:lvl1pPr>
            <a:lvl2pPr>
              <a:defRPr sz="4827"/>
            </a:lvl2pPr>
            <a:lvl3pPr>
              <a:defRPr sz="4017"/>
            </a:lvl3pPr>
            <a:lvl4pPr>
              <a:defRPr sz="4017"/>
            </a:lvl4pPr>
            <a:lvl5pPr>
              <a:defRPr sz="4017"/>
            </a:lvl5pPr>
            <a:lvl6pPr>
              <a:defRPr sz="4017"/>
            </a:lvl6pPr>
            <a:lvl7pPr>
              <a:defRPr sz="4017"/>
            </a:lvl7pPr>
            <a:lvl8pPr>
              <a:defRPr sz="4017"/>
            </a:lvl8pPr>
            <a:lvl9pPr>
              <a:defRPr sz="4017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27666"/>
            <a:ext cx="2105820" cy="1394460"/>
          </a:xfrm>
        </p:spPr>
        <p:txBody>
          <a:bodyPr anchor="b"/>
          <a:lstStyle>
            <a:lvl1pPr algn="l">
              <a:defRPr sz="4827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5" y="327673"/>
            <a:ext cx="3578227" cy="7023732"/>
          </a:xfrm>
        </p:spPr>
        <p:txBody>
          <a:bodyPr/>
          <a:lstStyle>
            <a:lvl1pPr>
              <a:defRPr sz="7236"/>
            </a:lvl1pPr>
            <a:lvl2pPr>
              <a:defRPr sz="6430"/>
            </a:lvl2pPr>
            <a:lvl3pPr>
              <a:defRPr sz="5628"/>
            </a:lvl3pPr>
            <a:lvl4pPr>
              <a:defRPr sz="4827"/>
            </a:lvl4pPr>
            <a:lvl5pPr>
              <a:defRPr sz="4827"/>
            </a:lvl5pPr>
            <a:lvl6pPr>
              <a:defRPr sz="4827"/>
            </a:lvl6pPr>
            <a:lvl7pPr>
              <a:defRPr sz="4827"/>
            </a:lvl7pPr>
            <a:lvl8pPr>
              <a:defRPr sz="4827"/>
            </a:lvl8pPr>
            <a:lvl9pPr>
              <a:defRPr sz="4827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722121"/>
            <a:ext cx="2105820" cy="5629278"/>
          </a:xfrm>
        </p:spPr>
        <p:txBody>
          <a:bodyPr/>
          <a:lstStyle>
            <a:lvl1pPr marL="0" indent="0">
              <a:buNone/>
              <a:defRPr sz="3218"/>
            </a:lvl1pPr>
            <a:lvl2pPr marL="1032915" indent="0">
              <a:buNone/>
              <a:defRPr sz="2412"/>
            </a:lvl2pPr>
            <a:lvl3pPr marL="2065819" indent="0">
              <a:buNone/>
              <a:defRPr sz="2412"/>
            </a:lvl3pPr>
            <a:lvl4pPr marL="3098727" indent="0">
              <a:buNone/>
              <a:defRPr sz="1610"/>
            </a:lvl4pPr>
            <a:lvl5pPr marL="4131646" indent="0">
              <a:buNone/>
              <a:defRPr sz="1610"/>
            </a:lvl5pPr>
            <a:lvl6pPr marL="5164563" indent="0">
              <a:buNone/>
              <a:defRPr sz="1610"/>
            </a:lvl6pPr>
            <a:lvl7pPr marL="6197471" indent="0">
              <a:buNone/>
              <a:defRPr sz="1610"/>
            </a:lvl7pPr>
            <a:lvl8pPr marL="7230371" indent="0">
              <a:buNone/>
              <a:defRPr sz="1610"/>
            </a:lvl8pPr>
            <a:lvl9pPr marL="8263285" indent="0">
              <a:buNone/>
              <a:defRPr sz="161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11" y="5760724"/>
            <a:ext cx="3840481" cy="680082"/>
          </a:xfrm>
        </p:spPr>
        <p:txBody>
          <a:bodyPr anchor="b"/>
          <a:lstStyle>
            <a:lvl1pPr algn="l">
              <a:defRPr sz="4827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11" y="735332"/>
            <a:ext cx="3840481" cy="4937760"/>
          </a:xfrm>
        </p:spPr>
        <p:txBody>
          <a:bodyPr/>
          <a:lstStyle>
            <a:lvl1pPr marL="0" indent="0">
              <a:buNone/>
              <a:defRPr sz="7236"/>
            </a:lvl1pPr>
            <a:lvl2pPr marL="1032915" indent="0">
              <a:buNone/>
              <a:defRPr sz="6430"/>
            </a:lvl2pPr>
            <a:lvl3pPr marL="2065819" indent="0">
              <a:buNone/>
              <a:defRPr sz="5628"/>
            </a:lvl3pPr>
            <a:lvl4pPr marL="3098727" indent="0">
              <a:buNone/>
              <a:defRPr sz="4827"/>
            </a:lvl4pPr>
            <a:lvl5pPr marL="4131646" indent="0">
              <a:buNone/>
              <a:defRPr sz="4827"/>
            </a:lvl5pPr>
            <a:lvl6pPr marL="5164563" indent="0">
              <a:buNone/>
              <a:defRPr sz="4827"/>
            </a:lvl6pPr>
            <a:lvl7pPr marL="6197471" indent="0">
              <a:buNone/>
              <a:defRPr sz="4827"/>
            </a:lvl7pPr>
            <a:lvl8pPr marL="7230371" indent="0">
              <a:buNone/>
              <a:defRPr sz="4827"/>
            </a:lvl8pPr>
            <a:lvl9pPr marL="8263285" indent="0">
              <a:buNone/>
              <a:defRPr sz="482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11" y="6440821"/>
            <a:ext cx="3840481" cy="965832"/>
          </a:xfrm>
        </p:spPr>
        <p:txBody>
          <a:bodyPr/>
          <a:lstStyle>
            <a:lvl1pPr marL="0" indent="0">
              <a:buNone/>
              <a:defRPr sz="3218"/>
            </a:lvl1pPr>
            <a:lvl2pPr marL="1032915" indent="0">
              <a:buNone/>
              <a:defRPr sz="2412"/>
            </a:lvl2pPr>
            <a:lvl3pPr marL="2065819" indent="0">
              <a:buNone/>
              <a:defRPr sz="2412"/>
            </a:lvl3pPr>
            <a:lvl4pPr marL="3098727" indent="0">
              <a:buNone/>
              <a:defRPr sz="1610"/>
            </a:lvl4pPr>
            <a:lvl5pPr marL="4131646" indent="0">
              <a:buNone/>
              <a:defRPr sz="1610"/>
            </a:lvl5pPr>
            <a:lvl6pPr marL="5164563" indent="0">
              <a:buNone/>
              <a:defRPr sz="1610"/>
            </a:lvl6pPr>
            <a:lvl7pPr marL="6197471" indent="0">
              <a:buNone/>
              <a:defRPr sz="1610"/>
            </a:lvl7pPr>
            <a:lvl8pPr marL="7230371" indent="0">
              <a:buNone/>
              <a:defRPr sz="1610"/>
            </a:lvl8pPr>
            <a:lvl9pPr marL="8263285" indent="0">
              <a:buNone/>
              <a:defRPr sz="161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50" y="329566"/>
            <a:ext cx="5760721" cy="1371600"/>
          </a:xfrm>
          <a:prstGeom prst="rect">
            <a:avLst/>
          </a:prstGeom>
        </p:spPr>
        <p:txBody>
          <a:bodyPr vert="horz" lIns="25703" tIns="12852" rIns="25703" bIns="1285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50" y="1920252"/>
            <a:ext cx="5760721" cy="5431154"/>
          </a:xfrm>
          <a:prstGeom prst="rect">
            <a:avLst/>
          </a:prstGeom>
        </p:spPr>
        <p:txBody>
          <a:bodyPr vert="horz" lIns="25703" tIns="12852" rIns="25703" bIns="1285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627623"/>
            <a:ext cx="1493520" cy="438150"/>
          </a:xfrm>
          <a:prstGeom prst="rect">
            <a:avLst/>
          </a:prstGeom>
        </p:spPr>
        <p:txBody>
          <a:bodyPr vert="horz" lIns="25703" tIns="12852" rIns="25703" bIns="12852" rtlCol="0" anchor="ctr"/>
          <a:lstStyle>
            <a:lvl1pPr algn="l">
              <a:defRPr sz="24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479-72E7-4D4F-B875-AC0DCA109CB0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7" y="7627623"/>
            <a:ext cx="2026921" cy="438150"/>
          </a:xfrm>
          <a:prstGeom prst="rect">
            <a:avLst/>
          </a:prstGeom>
        </p:spPr>
        <p:txBody>
          <a:bodyPr vert="horz" lIns="25703" tIns="12852" rIns="25703" bIns="12852" rtlCol="0" anchor="ctr"/>
          <a:lstStyle>
            <a:lvl1pPr algn="ctr">
              <a:defRPr sz="24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627623"/>
            <a:ext cx="1493520" cy="438150"/>
          </a:xfrm>
          <a:prstGeom prst="rect">
            <a:avLst/>
          </a:prstGeom>
        </p:spPr>
        <p:txBody>
          <a:bodyPr vert="horz" lIns="25703" tIns="12852" rIns="25703" bIns="12852" rtlCol="0" anchor="ctr"/>
          <a:lstStyle>
            <a:lvl1pPr algn="r">
              <a:defRPr sz="24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915" rtl="0" eaLnBrk="1" latinLnBrk="0" hangingPunct="1">
        <a:spcBef>
          <a:spcPct val="0"/>
        </a:spcBef>
        <a:buNone/>
        <a:defRPr sz="96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4683" indent="-774683" algn="l" defTabSz="1032915" rtl="0" eaLnBrk="1" latinLnBrk="0" hangingPunct="1">
        <a:spcBef>
          <a:spcPct val="20000"/>
        </a:spcBef>
        <a:buFont typeface="Arial"/>
        <a:buChar char="•"/>
        <a:defRPr sz="7236" kern="1200">
          <a:solidFill>
            <a:schemeClr val="tx1"/>
          </a:solidFill>
          <a:latin typeface="+mn-lt"/>
          <a:ea typeface="+mn-ea"/>
          <a:cs typeface="+mn-cs"/>
        </a:defRPr>
      </a:lvl1pPr>
      <a:lvl2pPr marL="1678479" indent="-645563" algn="l" defTabSz="1032915" rtl="0" eaLnBrk="1" latinLnBrk="0" hangingPunct="1">
        <a:spcBef>
          <a:spcPct val="20000"/>
        </a:spcBef>
        <a:buFont typeface="Arial"/>
        <a:buChar char="–"/>
        <a:defRPr sz="6430" kern="1200">
          <a:solidFill>
            <a:schemeClr val="tx1"/>
          </a:solidFill>
          <a:latin typeface="+mn-lt"/>
          <a:ea typeface="+mn-ea"/>
          <a:cs typeface="+mn-cs"/>
        </a:defRPr>
      </a:lvl2pPr>
      <a:lvl3pPr marL="2582277" indent="-516462" algn="l" defTabSz="1032915" rtl="0" eaLnBrk="1" latinLnBrk="0" hangingPunct="1">
        <a:spcBef>
          <a:spcPct val="20000"/>
        </a:spcBef>
        <a:buFont typeface="Arial"/>
        <a:buChar char="•"/>
        <a:defRPr sz="5628" kern="1200">
          <a:solidFill>
            <a:schemeClr val="tx1"/>
          </a:solidFill>
          <a:latin typeface="+mn-lt"/>
          <a:ea typeface="+mn-ea"/>
          <a:cs typeface="+mn-cs"/>
        </a:defRPr>
      </a:lvl3pPr>
      <a:lvl4pPr marL="3615186" indent="-516462" algn="l" defTabSz="1032915" rtl="0" eaLnBrk="1" latinLnBrk="0" hangingPunct="1">
        <a:spcBef>
          <a:spcPct val="20000"/>
        </a:spcBef>
        <a:buFont typeface="Arial"/>
        <a:buChar char="–"/>
        <a:defRPr sz="4827" kern="1200">
          <a:solidFill>
            <a:schemeClr val="tx1"/>
          </a:solidFill>
          <a:latin typeface="+mn-lt"/>
          <a:ea typeface="+mn-ea"/>
          <a:cs typeface="+mn-cs"/>
        </a:defRPr>
      </a:lvl4pPr>
      <a:lvl5pPr marL="4648101" indent="-516462" algn="l" defTabSz="1032915" rtl="0" eaLnBrk="1" latinLnBrk="0" hangingPunct="1">
        <a:spcBef>
          <a:spcPct val="20000"/>
        </a:spcBef>
        <a:buFont typeface="Arial"/>
        <a:buChar char="»"/>
        <a:defRPr sz="4827" kern="1200">
          <a:solidFill>
            <a:schemeClr val="tx1"/>
          </a:solidFill>
          <a:latin typeface="+mn-lt"/>
          <a:ea typeface="+mn-ea"/>
          <a:cs typeface="+mn-cs"/>
        </a:defRPr>
      </a:lvl5pPr>
      <a:lvl6pPr marL="5681009" indent="-516462" algn="l" defTabSz="1032915" rtl="0" eaLnBrk="1" latinLnBrk="0" hangingPunct="1">
        <a:spcBef>
          <a:spcPct val="20000"/>
        </a:spcBef>
        <a:buFont typeface="Arial"/>
        <a:buChar char="•"/>
        <a:defRPr sz="4827" kern="1200">
          <a:solidFill>
            <a:schemeClr val="tx1"/>
          </a:solidFill>
          <a:latin typeface="+mn-lt"/>
          <a:ea typeface="+mn-ea"/>
          <a:cs typeface="+mn-cs"/>
        </a:defRPr>
      </a:lvl6pPr>
      <a:lvl7pPr marL="6713924" indent="-516462" algn="l" defTabSz="1032915" rtl="0" eaLnBrk="1" latinLnBrk="0" hangingPunct="1">
        <a:spcBef>
          <a:spcPct val="20000"/>
        </a:spcBef>
        <a:buFont typeface="Arial"/>
        <a:buChar char="•"/>
        <a:defRPr sz="4827" kern="1200">
          <a:solidFill>
            <a:schemeClr val="tx1"/>
          </a:solidFill>
          <a:latin typeface="+mn-lt"/>
          <a:ea typeface="+mn-ea"/>
          <a:cs typeface="+mn-cs"/>
        </a:defRPr>
      </a:lvl7pPr>
      <a:lvl8pPr marL="7746830" indent="-516462" algn="l" defTabSz="1032915" rtl="0" eaLnBrk="1" latinLnBrk="0" hangingPunct="1">
        <a:spcBef>
          <a:spcPct val="20000"/>
        </a:spcBef>
        <a:buFont typeface="Arial"/>
        <a:buChar char="•"/>
        <a:defRPr sz="4827" kern="1200">
          <a:solidFill>
            <a:schemeClr val="tx1"/>
          </a:solidFill>
          <a:latin typeface="+mn-lt"/>
          <a:ea typeface="+mn-ea"/>
          <a:cs typeface="+mn-cs"/>
        </a:defRPr>
      </a:lvl8pPr>
      <a:lvl9pPr marL="8779748" indent="-516462" algn="l" defTabSz="1032915" rtl="0" eaLnBrk="1" latinLnBrk="0" hangingPunct="1">
        <a:spcBef>
          <a:spcPct val="20000"/>
        </a:spcBef>
        <a:buFont typeface="Arial"/>
        <a:buChar char="•"/>
        <a:defRPr sz="4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1pPr>
      <a:lvl2pPr marL="1032915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2pPr>
      <a:lvl3pPr marL="2065819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3pPr>
      <a:lvl4pPr marL="3098727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4pPr>
      <a:lvl5pPr marL="4131646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5pPr>
      <a:lvl6pPr marL="5164563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6pPr>
      <a:lvl7pPr marL="6197471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7pPr>
      <a:lvl8pPr marL="7230371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8pPr>
      <a:lvl9pPr marL="8263285" algn="l" defTabSz="1032915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521869" y="4648709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D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2377599" y="4166694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843597" y="3912427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84" name="Rectangle 83"/>
          <p:cNvSpPr/>
          <p:nvPr/>
        </p:nvSpPr>
        <p:spPr>
          <a:xfrm>
            <a:off x="4446655" y="3912427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DS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1521869" y="6640253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D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3728202" y="3981631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on1</a:t>
            </a:r>
            <a:endParaRPr lang="en-US" sz="1600" baseline="-25000" dirty="0"/>
          </a:p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off1</a:t>
            </a:r>
            <a:endParaRPr lang="en-US" sz="1600" baseline="-25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675406" y="4257947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12407" y="5518724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eD1</a:t>
            </a:r>
            <a:endParaRPr lang="en-US" sz="1600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1499250" y="5829638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-856525" y="527137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8070" y="4844335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 smtClean="0"/>
              <a:t>Dose</a:t>
            </a:r>
            <a:r>
              <a:rPr lang="en-US" sz="1800" baseline="-25000" dirty="0" smtClean="0"/>
              <a:t>iv</a:t>
            </a:r>
            <a:endParaRPr lang="en-US" sz="1800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-992293" y="520142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1635215" y="504163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 smtClean="0"/>
              <a:t>Dose</a:t>
            </a:r>
            <a:r>
              <a:rPr lang="en-US" sz="1800" baseline="-25000" dirty="0" smtClean="0"/>
              <a:t>sc</a:t>
            </a:r>
            <a:endParaRPr lang="en-US" sz="1800" baseline="-25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82905" y="4999910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882406" y="509222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27820" y="353890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mtClean="0"/>
              <a:t>k</a:t>
            </a:r>
            <a:r>
              <a:rPr lang="en-US" sz="1600" baseline="-25000" smtClean="0"/>
              <a:t>synS1</a:t>
            </a:r>
            <a:endParaRPr lang="en-US" sz="16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3620681" y="461912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eS1</a:t>
            </a:r>
            <a:endParaRPr lang="en-US" sz="16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5294267" y="459895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eDS1</a:t>
            </a:r>
            <a:endParaRPr lang="en-US" sz="1600" baseline="-25000" dirty="0"/>
          </a:p>
        </p:txBody>
      </p:sp>
      <p:sp>
        <p:nvSpPr>
          <p:cNvPr id="100" name="Rectangle 99"/>
          <p:cNvSpPr/>
          <p:nvPr/>
        </p:nvSpPr>
        <p:spPr>
          <a:xfrm>
            <a:off x="1521869" y="1452748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D</a:t>
            </a:r>
            <a:r>
              <a:rPr lang="en-US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05994" y="1860133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843597" y="2160350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S</a:t>
            </a:r>
            <a:r>
              <a:rPr lang="en-US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103" name="Rectangle 102"/>
          <p:cNvSpPr/>
          <p:nvPr/>
        </p:nvSpPr>
        <p:spPr>
          <a:xfrm>
            <a:off x="4446655" y="2160350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DS</a:t>
            </a:r>
            <a:r>
              <a:rPr lang="en-US" sz="3200" baseline="-25000" dirty="0" smtClean="0"/>
              <a:t>3</a:t>
            </a:r>
            <a:endParaRPr lang="en-US" sz="3200" baseline="-250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351889" y="3664190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728202" y="2229554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on3</a:t>
            </a:r>
            <a:endParaRPr lang="en-US" sz="1600" baseline="-25000" dirty="0"/>
          </a:p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off3</a:t>
            </a:r>
            <a:endParaRPr lang="en-US" sz="1600" baseline="-250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675406" y="2501157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469433" y="3218206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13D</a:t>
            </a:r>
            <a:endParaRPr lang="en-US" sz="1600" baseline="-25000" dirty="0"/>
          </a:p>
          <a:p>
            <a:r>
              <a:rPr lang="en-US" sz="1600" dirty="0" smtClean="0"/>
              <a:t>k</a:t>
            </a:r>
            <a:r>
              <a:rPr lang="en-US" sz="1600" baseline="-25000" dirty="0" smtClean="0"/>
              <a:t>31D</a:t>
            </a:r>
            <a:endParaRPr lang="en-US" sz="1600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90055" y="3135681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13S</a:t>
            </a:r>
            <a:endParaRPr lang="en-US" sz="1600" baseline="-25000" dirty="0"/>
          </a:p>
          <a:p>
            <a:r>
              <a:rPr lang="en-US" sz="1600" dirty="0" smtClean="0"/>
              <a:t>k</a:t>
            </a:r>
            <a:r>
              <a:rPr lang="en-US" sz="1600" baseline="-25000" dirty="0" smtClean="0"/>
              <a:t>31S</a:t>
            </a:r>
            <a:endParaRPr lang="en-US" sz="1600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414717" y="3128927"/>
            <a:ext cx="473056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13DS</a:t>
            </a:r>
            <a:endParaRPr lang="en-US" sz="1600" baseline="-25000" dirty="0"/>
          </a:p>
          <a:p>
            <a:r>
              <a:rPr lang="en-US" sz="1600" dirty="0" smtClean="0"/>
              <a:t>k</a:t>
            </a:r>
            <a:r>
              <a:rPr lang="en-US" sz="1600" baseline="-25000" dirty="0" smtClean="0"/>
              <a:t>31DS</a:t>
            </a:r>
            <a:endParaRPr lang="en-US" sz="1600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65637" y="288016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eDS3</a:t>
            </a:r>
            <a:endParaRPr lang="en-US" sz="1600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8526" y="1452748"/>
            <a:ext cx="183714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 smtClean="0">
                <a:solidFill>
                  <a:srgbClr val="C00000"/>
                </a:solidFill>
              </a:rPr>
              <a:t>Target</a:t>
            </a:r>
          </a:p>
          <a:p>
            <a:r>
              <a:rPr lang="en-US" sz="1800" i="1" u="sng" dirty="0" smtClean="0">
                <a:solidFill>
                  <a:srgbClr val="C00000"/>
                </a:solidFill>
              </a:rPr>
              <a:t>Tissue</a:t>
            </a:r>
            <a:r>
              <a:rPr lang="en-US" sz="1800" i="1" dirty="0" smtClean="0">
                <a:solidFill>
                  <a:srgbClr val="C00000"/>
                </a:solidFill>
              </a:rPr>
              <a:t> (3)</a:t>
            </a:r>
            <a:endParaRPr lang="en-US" sz="1800" i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4448" y="670888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 smtClean="0"/>
              <a:t>Peripheral</a:t>
            </a:r>
            <a:r>
              <a:rPr lang="en-US" sz="1800" i="1" dirty="0" smtClean="0"/>
              <a:t> (2)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873" y="4219317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 smtClean="0">
                <a:solidFill>
                  <a:schemeClr val="tx2">
                    <a:lumMod val="75000"/>
                  </a:schemeClr>
                </a:solidFill>
              </a:rPr>
              <a:t>Central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</a:rPr>
              <a:t> (1)</a:t>
            </a:r>
            <a:endParaRPr lang="en-US" sz="1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80594" y="5200278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843597" y="5455840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M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19" name="Rectangle 118"/>
          <p:cNvSpPr/>
          <p:nvPr/>
        </p:nvSpPr>
        <p:spPr>
          <a:xfrm>
            <a:off x="4446655" y="5455840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smtClean="0"/>
              <a:t>DM</a:t>
            </a:r>
            <a:r>
              <a:rPr lang="en-US" sz="3200" baseline="-25000" smtClean="0"/>
              <a:t>1</a:t>
            </a:r>
            <a:endParaRPr lang="en-US" sz="3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28202" y="5563544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on1</a:t>
            </a:r>
            <a:endParaRPr lang="en-US" sz="1600" baseline="-25000" dirty="0"/>
          </a:p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off1</a:t>
            </a:r>
            <a:endParaRPr lang="en-US" sz="1600" baseline="-250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675406" y="5829638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696544" y="615313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eM1</a:t>
            </a:r>
            <a:endParaRPr lang="en-US" sz="16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62511" y="615381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eDM1</a:t>
            </a:r>
            <a:endParaRPr lang="en-US" sz="1600" baseline="-25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155021" y="5448043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453348" y="4695880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508735" y="6197047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2407" y="2254346"/>
            <a:ext cx="3733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eD3</a:t>
            </a:r>
            <a:endParaRPr lang="en-US" sz="1600" baseline="-250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155021" y="2183664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345987" y="4751766"/>
            <a:ext cx="0" cy="65224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361394" y="5221674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770531" y="4943082"/>
            <a:ext cx="5973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mtClean="0"/>
              <a:t>k</a:t>
            </a:r>
            <a:r>
              <a:rPr lang="en-US" sz="1600" baseline="-25000" smtClean="0"/>
              <a:t>shedM1</a:t>
            </a:r>
            <a:endParaRPr lang="en-US" sz="16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531353" y="515238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synM1</a:t>
            </a:r>
            <a:endParaRPr lang="en-US" sz="1600" baseline="-25000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5003944" y="4742237"/>
            <a:ext cx="0" cy="65224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72437" y="4943082"/>
            <a:ext cx="6441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shedDM1</a:t>
            </a:r>
            <a:endParaRPr lang="en-US" sz="1600" baseline="-250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116555" y="4676545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063578" y="6197047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116555" y="2973690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517881" y="1770560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synS3</a:t>
            </a:r>
            <a:endParaRPr lang="en-US" sz="1600" baseline="-250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351889" y="1905788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33097" y="2911680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eS3</a:t>
            </a:r>
            <a:endParaRPr lang="en-US" sz="1600" baseline="-25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399191" y="2978966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316170" y="1468513"/>
            <a:ext cx="0" cy="67754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757380" y="1650000"/>
            <a:ext cx="5495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mtClean="0"/>
              <a:t>k</a:t>
            </a:r>
            <a:r>
              <a:rPr lang="en-US" sz="1600" baseline="-25000" smtClean="0"/>
              <a:t>shedM3</a:t>
            </a:r>
            <a:endParaRPr lang="en-US" sz="1600" baseline="-25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372437" y="1650000"/>
            <a:ext cx="6441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mtClean="0"/>
              <a:t>k</a:t>
            </a:r>
            <a:r>
              <a:rPr lang="en-US" sz="1600" baseline="-25000" smtClean="0"/>
              <a:t>shedDM3</a:t>
            </a:r>
            <a:endParaRPr lang="en-US" sz="1600" baseline="-25000" dirty="0"/>
          </a:p>
        </p:txBody>
      </p:sp>
      <p:sp>
        <p:nvSpPr>
          <p:cNvPr id="208" name="Rectangle 207"/>
          <p:cNvSpPr/>
          <p:nvPr/>
        </p:nvSpPr>
        <p:spPr>
          <a:xfrm>
            <a:off x="2843597" y="709074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M</a:t>
            </a:r>
            <a:r>
              <a:rPr lang="en-US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221" name="Rectangle 220"/>
          <p:cNvSpPr/>
          <p:nvPr/>
        </p:nvSpPr>
        <p:spPr>
          <a:xfrm>
            <a:off x="4446655" y="709074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DM</a:t>
            </a:r>
            <a:r>
              <a:rPr lang="en-US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728202" y="778278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on3</a:t>
            </a:r>
            <a:endParaRPr lang="en-US" sz="1600" baseline="-25000" dirty="0"/>
          </a:p>
          <a:p>
            <a:pPr algn="ctr"/>
            <a:r>
              <a:rPr lang="en-US" sz="1600" dirty="0" smtClean="0"/>
              <a:t>k</a:t>
            </a:r>
            <a:r>
              <a:rPr lang="en-US" sz="1600" baseline="-25000" dirty="0" smtClean="0"/>
              <a:t>off3</a:t>
            </a:r>
            <a:endParaRPr lang="en-US" sz="1600" baseline="-250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3675406" y="1045168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3593291" y="140676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eM3</a:t>
            </a:r>
            <a:endParaRPr lang="en-US" sz="1600" baseline="-25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5262511" y="1437824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eDM3</a:t>
            </a:r>
            <a:endParaRPr lang="en-US" sz="1600" baseline="-25000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3369589" y="1450281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318326" y="474908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3547919" y="40562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synM3</a:t>
            </a:r>
            <a:endParaRPr lang="en-US" sz="1600" baseline="-25000" dirty="0"/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063578" y="1481053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405994" y="1149642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cxnSp>
        <p:nvCxnSpPr>
          <p:cNvPr id="232" name="Straight Arrow Connector 231"/>
          <p:cNvCxnSpPr/>
          <p:nvPr/>
        </p:nvCxnSpPr>
        <p:spPr>
          <a:xfrm>
            <a:off x="5016539" y="1468513"/>
            <a:ext cx="0" cy="67754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243597" y="2973690"/>
            <a:ext cx="52695" cy="913068"/>
            <a:chOff x="3612754" y="2961087"/>
            <a:chExt cx="52695" cy="913068"/>
          </a:xfrm>
        </p:grpSpPr>
        <p:cxnSp>
          <p:nvCxnSpPr>
            <p:cNvPr id="235" name="Straight Arrow Connector 234"/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4876595" y="2953652"/>
            <a:ext cx="52695" cy="913068"/>
            <a:chOff x="3612754" y="2961087"/>
            <a:chExt cx="52695" cy="913068"/>
          </a:xfrm>
        </p:grpSpPr>
        <p:cxnSp>
          <p:nvCxnSpPr>
            <p:cNvPr id="238" name="Straight Arrow Connector 237"/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1874016" y="2228619"/>
            <a:ext cx="54178" cy="2368351"/>
            <a:chOff x="3612754" y="2961087"/>
            <a:chExt cx="52695" cy="913068"/>
          </a:xfrm>
        </p:grpSpPr>
        <p:cxnSp>
          <p:nvCxnSpPr>
            <p:cNvPr id="241" name="Straight Arrow Connector 240"/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1874016" y="5423426"/>
            <a:ext cx="52310" cy="1196950"/>
            <a:chOff x="3612754" y="2961087"/>
            <a:chExt cx="52695" cy="913068"/>
          </a:xfrm>
        </p:grpSpPr>
        <p:cxnSp>
          <p:nvCxnSpPr>
            <p:cNvPr id="244" name="Straight Arrow Connector 243"/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671878" y="1004005"/>
            <a:ext cx="165746" cy="4825633"/>
            <a:chOff x="2991340" y="991402"/>
            <a:chExt cx="165746" cy="4825633"/>
          </a:xfrm>
        </p:grpSpPr>
        <p:sp>
          <p:nvSpPr>
            <p:cNvPr id="9" name="Freeform 8"/>
            <p:cNvSpPr/>
            <p:nvPr/>
          </p:nvSpPr>
          <p:spPr>
            <a:xfrm>
              <a:off x="3031958" y="1049154"/>
              <a:ext cx="125128" cy="4726004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28" h="4726004">
                  <a:moveTo>
                    <a:pt x="125128" y="0"/>
                  </a:moveTo>
                  <a:lnTo>
                    <a:pt x="0" y="0"/>
                  </a:lnTo>
                  <a:lnTo>
                    <a:pt x="0" y="4726004"/>
                  </a:lnTo>
                  <a:lnTo>
                    <a:pt x="125128" y="4726004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2991340" y="991402"/>
              <a:ext cx="162896" cy="4825633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28" h="4726004">
                  <a:moveTo>
                    <a:pt x="125128" y="0"/>
                  </a:moveTo>
                  <a:lnTo>
                    <a:pt x="0" y="0"/>
                  </a:lnTo>
                  <a:lnTo>
                    <a:pt x="0" y="4726004"/>
                  </a:lnTo>
                  <a:lnTo>
                    <a:pt x="125128" y="4726004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2227124" y="3135681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13M</a:t>
            </a:r>
            <a:endParaRPr lang="en-US" sz="1600" baseline="-25000" dirty="0"/>
          </a:p>
          <a:p>
            <a:r>
              <a:rPr lang="en-US" sz="1600" dirty="0" smtClean="0"/>
              <a:t>k</a:t>
            </a:r>
            <a:r>
              <a:rPr lang="en-US" sz="1600" baseline="-25000" dirty="0" smtClean="0"/>
              <a:t>31M</a:t>
            </a:r>
            <a:endParaRPr lang="en-US" sz="1600" baseline="-25000" dirty="0"/>
          </a:p>
        </p:txBody>
      </p:sp>
      <p:grpSp>
        <p:nvGrpSpPr>
          <p:cNvPr id="250" name="Group 249"/>
          <p:cNvGrpSpPr/>
          <p:nvPr/>
        </p:nvGrpSpPr>
        <p:grpSpPr>
          <a:xfrm flipH="1">
            <a:off x="5216018" y="1026069"/>
            <a:ext cx="672769" cy="4835258"/>
            <a:chOff x="3016745" y="991403"/>
            <a:chExt cx="140341" cy="4835258"/>
          </a:xfrm>
        </p:grpSpPr>
        <p:sp>
          <p:nvSpPr>
            <p:cNvPr id="251" name="Freeform 250"/>
            <p:cNvSpPr/>
            <p:nvPr/>
          </p:nvSpPr>
          <p:spPr>
            <a:xfrm>
              <a:off x="3031958" y="1049154"/>
              <a:ext cx="125128" cy="4726004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28" h="4726004">
                  <a:moveTo>
                    <a:pt x="125128" y="0"/>
                  </a:moveTo>
                  <a:lnTo>
                    <a:pt x="0" y="0"/>
                  </a:lnTo>
                  <a:lnTo>
                    <a:pt x="0" y="4726004"/>
                  </a:lnTo>
                  <a:lnTo>
                    <a:pt x="125128" y="4726004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3016745" y="991403"/>
              <a:ext cx="137491" cy="4835258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25128 w 125128"/>
                <a:gd name="connsiteY0" fmla="*/ 0 h 4726004"/>
                <a:gd name="connsiteX1" fmla="*/ 21593 w 125128"/>
                <a:gd name="connsiteY1" fmla="*/ 9426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05809 w 105809"/>
                <a:gd name="connsiteY0" fmla="*/ 0 h 4726004"/>
                <a:gd name="connsiteX1" fmla="*/ 2274 w 105809"/>
                <a:gd name="connsiteY1" fmla="*/ 9426 h 4726004"/>
                <a:gd name="connsiteX2" fmla="*/ 731 w 105809"/>
                <a:gd name="connsiteY2" fmla="*/ 4726004 h 4726004"/>
                <a:gd name="connsiteX3" fmla="*/ 105809 w 105809"/>
                <a:gd name="connsiteY3" fmla="*/ 4726004 h 4726004"/>
                <a:gd name="connsiteX0" fmla="*/ 105613 w 105613"/>
                <a:gd name="connsiteY0" fmla="*/ 0 h 4735430"/>
                <a:gd name="connsiteX1" fmla="*/ 2078 w 105613"/>
                <a:gd name="connsiteY1" fmla="*/ 9426 h 4735430"/>
                <a:gd name="connsiteX2" fmla="*/ 2077 w 105613"/>
                <a:gd name="connsiteY2" fmla="*/ 4735430 h 4735430"/>
                <a:gd name="connsiteX3" fmla="*/ 105613 w 105613"/>
                <a:gd name="connsiteY3" fmla="*/ 4726004 h 473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13" h="4735430">
                  <a:moveTo>
                    <a:pt x="105613" y="0"/>
                  </a:moveTo>
                  <a:lnTo>
                    <a:pt x="2078" y="9426"/>
                  </a:lnTo>
                  <a:cubicBezTo>
                    <a:pt x="-5120" y="1581619"/>
                    <a:pt x="9275" y="3163237"/>
                    <a:pt x="2077" y="4735430"/>
                  </a:cubicBezTo>
                  <a:lnTo>
                    <a:pt x="105613" y="4726004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936835" y="3236570"/>
            <a:ext cx="515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baseline="-25000" dirty="0" smtClean="0"/>
              <a:t>13DM</a:t>
            </a:r>
            <a:endParaRPr lang="en-US" sz="1600" baseline="-25000" dirty="0"/>
          </a:p>
          <a:p>
            <a:r>
              <a:rPr lang="en-US" sz="1600" dirty="0" smtClean="0"/>
              <a:t>k</a:t>
            </a:r>
            <a:r>
              <a:rPr lang="en-US" sz="1600" baseline="-25000" dirty="0" smtClean="0"/>
              <a:t>31DM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6658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72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Stein</dc:creator>
  <cp:lastModifiedBy>Stein, Andrew</cp:lastModifiedBy>
  <cp:revision>58</cp:revision>
  <cp:lastPrinted>2018-01-06T18:20:36Z</cp:lastPrinted>
  <dcterms:created xsi:type="dcterms:W3CDTF">2015-06-13T14:24:42Z</dcterms:created>
  <dcterms:modified xsi:type="dcterms:W3CDTF">2018-01-06T19:41:59Z</dcterms:modified>
</cp:coreProperties>
</file>