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515600" cy="8229600"/>
  <p:notesSz cx="6858000" cy="9144000"/>
  <p:defaultTextStyle>
    <a:defPPr>
      <a:defRPr lang="en-US"/>
    </a:defPPr>
    <a:lvl1pPr marL="0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248722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497442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746165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994887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243609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1492331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1741051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1989773" algn="l" defTabSz="24872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3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468"/>
  </p:normalViewPr>
  <p:slideViewPr>
    <p:cSldViewPr snapToGrid="0" snapToObjects="1">
      <p:cViewPr varScale="1">
        <p:scale>
          <a:sx n="91" d="100"/>
          <a:sy n="91" d="100"/>
        </p:scale>
        <p:origin x="1600" y="192"/>
      </p:cViewPr>
      <p:guideLst>
        <p:guide orient="horz" pos="2592"/>
        <p:guide pos="33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9" y="2556514"/>
            <a:ext cx="8938258" cy="176403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48" y="4663444"/>
            <a:ext cx="73609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79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9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9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9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9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79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59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7880" y="440059"/>
            <a:ext cx="1774501" cy="936117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4352" y="440059"/>
            <a:ext cx="5148259" cy="936117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74" y="5288282"/>
            <a:ext cx="8938258" cy="1634490"/>
          </a:xfrm>
        </p:spPr>
        <p:txBody>
          <a:bodyPr anchor="t"/>
          <a:lstStyle>
            <a:lvl1pPr algn="l">
              <a:defRPr sz="9248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74" y="3488069"/>
            <a:ext cx="8938258" cy="1800220"/>
          </a:xfrm>
        </p:spPr>
        <p:txBody>
          <a:bodyPr anchor="b"/>
          <a:lstStyle>
            <a:lvl1pPr marL="0" indent="0">
              <a:buNone/>
              <a:defRPr sz="5047">
                <a:solidFill>
                  <a:schemeClr val="tx1">
                    <a:tint val="75000"/>
                  </a:schemeClr>
                </a:solidFill>
              </a:defRPr>
            </a:lvl1pPr>
            <a:lvl2pPr marL="107991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5981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23971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431963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539955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647945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7559353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8639264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342" y="2560331"/>
            <a:ext cx="3461383" cy="7240908"/>
          </a:xfrm>
        </p:spPr>
        <p:txBody>
          <a:bodyPr/>
          <a:lstStyle>
            <a:lvl1pPr>
              <a:defRPr sz="6723"/>
            </a:lvl1pPr>
            <a:lvl2pPr>
              <a:defRPr sz="5884"/>
            </a:lvl2pPr>
            <a:lvl3pPr>
              <a:defRPr sz="5047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989" y="2560331"/>
            <a:ext cx="3461383" cy="7240908"/>
          </a:xfrm>
        </p:spPr>
        <p:txBody>
          <a:bodyPr/>
          <a:lstStyle>
            <a:lvl1pPr>
              <a:defRPr sz="6723"/>
            </a:lvl1pPr>
            <a:lvl2pPr>
              <a:defRPr sz="5884"/>
            </a:lvl2pPr>
            <a:lvl3pPr>
              <a:defRPr sz="5047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97" y="329566"/>
            <a:ext cx="946404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1" y="1842143"/>
            <a:ext cx="4646215" cy="767714"/>
          </a:xfrm>
        </p:spPr>
        <p:txBody>
          <a:bodyPr anchor="b"/>
          <a:lstStyle>
            <a:lvl1pPr marL="0" indent="0">
              <a:buNone/>
              <a:defRPr sz="5884" b="1"/>
            </a:lvl1pPr>
            <a:lvl2pPr marL="1079913" indent="0">
              <a:buNone/>
              <a:defRPr sz="5047" b="1"/>
            </a:lvl2pPr>
            <a:lvl3pPr marL="2159814" indent="0">
              <a:buNone/>
              <a:defRPr sz="4200" b="1"/>
            </a:lvl3pPr>
            <a:lvl4pPr marL="3239719" indent="0">
              <a:buNone/>
              <a:defRPr sz="4200" b="1"/>
            </a:lvl4pPr>
            <a:lvl5pPr marL="4319636" indent="0">
              <a:buNone/>
              <a:defRPr sz="4200" b="1"/>
            </a:lvl5pPr>
            <a:lvl6pPr marL="5399551" indent="0">
              <a:buNone/>
              <a:defRPr sz="4200" b="1"/>
            </a:lvl6pPr>
            <a:lvl7pPr marL="6479456" indent="0">
              <a:buNone/>
              <a:defRPr sz="4200" b="1"/>
            </a:lvl7pPr>
            <a:lvl8pPr marL="7559353" indent="0">
              <a:buNone/>
              <a:defRPr sz="4200" b="1"/>
            </a:lvl8pPr>
            <a:lvl9pPr marL="8639264" indent="0">
              <a:buNone/>
              <a:defRPr sz="4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91" y="2609859"/>
            <a:ext cx="4646215" cy="4741546"/>
          </a:xfrm>
        </p:spPr>
        <p:txBody>
          <a:bodyPr/>
          <a:lstStyle>
            <a:lvl1pPr>
              <a:defRPr sz="5884"/>
            </a:lvl1pPr>
            <a:lvl2pPr>
              <a:defRPr sz="5047"/>
            </a:lvl2pPr>
            <a:lvl3pPr>
              <a:defRPr sz="42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94" y="1842143"/>
            <a:ext cx="4648045" cy="767714"/>
          </a:xfrm>
        </p:spPr>
        <p:txBody>
          <a:bodyPr anchor="b"/>
          <a:lstStyle>
            <a:lvl1pPr marL="0" indent="0">
              <a:buNone/>
              <a:defRPr sz="5884" b="1"/>
            </a:lvl1pPr>
            <a:lvl2pPr marL="1079913" indent="0">
              <a:buNone/>
              <a:defRPr sz="5047" b="1"/>
            </a:lvl2pPr>
            <a:lvl3pPr marL="2159814" indent="0">
              <a:buNone/>
              <a:defRPr sz="4200" b="1"/>
            </a:lvl3pPr>
            <a:lvl4pPr marL="3239719" indent="0">
              <a:buNone/>
              <a:defRPr sz="4200" b="1"/>
            </a:lvl4pPr>
            <a:lvl5pPr marL="4319636" indent="0">
              <a:buNone/>
              <a:defRPr sz="4200" b="1"/>
            </a:lvl5pPr>
            <a:lvl6pPr marL="5399551" indent="0">
              <a:buNone/>
              <a:defRPr sz="4200" b="1"/>
            </a:lvl6pPr>
            <a:lvl7pPr marL="6479456" indent="0">
              <a:buNone/>
              <a:defRPr sz="4200" b="1"/>
            </a:lvl7pPr>
            <a:lvl8pPr marL="7559353" indent="0">
              <a:buNone/>
              <a:defRPr sz="4200" b="1"/>
            </a:lvl8pPr>
            <a:lvl9pPr marL="8639264" indent="0">
              <a:buNone/>
              <a:defRPr sz="4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94" y="2609859"/>
            <a:ext cx="4648045" cy="4741546"/>
          </a:xfrm>
        </p:spPr>
        <p:txBody>
          <a:bodyPr/>
          <a:lstStyle>
            <a:lvl1pPr>
              <a:defRPr sz="5884"/>
            </a:lvl1pPr>
            <a:lvl2pPr>
              <a:defRPr sz="5047"/>
            </a:lvl2pPr>
            <a:lvl3pPr>
              <a:defRPr sz="42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4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1" y="327666"/>
            <a:ext cx="3459562" cy="1394460"/>
          </a:xfrm>
        </p:spPr>
        <p:txBody>
          <a:bodyPr anchor="b"/>
          <a:lstStyle>
            <a:lvl1pPr algn="l">
              <a:defRPr sz="5047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25" y="327673"/>
            <a:ext cx="5878516" cy="7023732"/>
          </a:xfrm>
        </p:spPr>
        <p:txBody>
          <a:bodyPr/>
          <a:lstStyle>
            <a:lvl1pPr>
              <a:defRPr sz="7565"/>
            </a:lvl1pPr>
            <a:lvl2pPr>
              <a:defRPr sz="6723"/>
            </a:lvl2pPr>
            <a:lvl3pPr>
              <a:defRPr sz="5884"/>
            </a:lvl3pPr>
            <a:lvl4pPr>
              <a:defRPr sz="5047"/>
            </a:lvl4pPr>
            <a:lvl5pPr>
              <a:defRPr sz="5047"/>
            </a:lvl5pPr>
            <a:lvl6pPr>
              <a:defRPr sz="5047"/>
            </a:lvl6pPr>
            <a:lvl7pPr>
              <a:defRPr sz="5047"/>
            </a:lvl7pPr>
            <a:lvl8pPr>
              <a:defRPr sz="5047"/>
            </a:lvl8pPr>
            <a:lvl9pPr>
              <a:defRPr sz="5047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1" y="1722121"/>
            <a:ext cx="3459562" cy="5629278"/>
          </a:xfrm>
        </p:spPr>
        <p:txBody>
          <a:bodyPr/>
          <a:lstStyle>
            <a:lvl1pPr marL="0" indent="0">
              <a:buNone/>
              <a:defRPr sz="3364"/>
            </a:lvl1pPr>
            <a:lvl2pPr marL="1079913" indent="0">
              <a:buNone/>
              <a:defRPr sz="2522"/>
            </a:lvl2pPr>
            <a:lvl3pPr marL="2159814" indent="0">
              <a:buNone/>
              <a:defRPr sz="2522"/>
            </a:lvl3pPr>
            <a:lvl4pPr marL="3239719" indent="0">
              <a:buNone/>
              <a:defRPr sz="1683"/>
            </a:lvl4pPr>
            <a:lvl5pPr marL="4319636" indent="0">
              <a:buNone/>
              <a:defRPr sz="1683"/>
            </a:lvl5pPr>
            <a:lvl6pPr marL="5399551" indent="0">
              <a:buNone/>
              <a:defRPr sz="1683"/>
            </a:lvl6pPr>
            <a:lvl7pPr marL="6479456" indent="0">
              <a:buNone/>
              <a:defRPr sz="1683"/>
            </a:lvl7pPr>
            <a:lvl8pPr marL="7559353" indent="0">
              <a:buNone/>
              <a:defRPr sz="1683"/>
            </a:lvl8pPr>
            <a:lvl9pPr marL="8639264" indent="0">
              <a:buNone/>
              <a:defRPr sz="1683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47" y="5760724"/>
            <a:ext cx="6309362" cy="680082"/>
          </a:xfrm>
        </p:spPr>
        <p:txBody>
          <a:bodyPr anchor="b"/>
          <a:lstStyle>
            <a:lvl1pPr algn="l">
              <a:defRPr sz="5047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47" y="735332"/>
            <a:ext cx="6309362" cy="4937760"/>
          </a:xfrm>
        </p:spPr>
        <p:txBody>
          <a:bodyPr/>
          <a:lstStyle>
            <a:lvl1pPr marL="0" indent="0">
              <a:buNone/>
              <a:defRPr sz="7565"/>
            </a:lvl1pPr>
            <a:lvl2pPr marL="1079913" indent="0">
              <a:buNone/>
              <a:defRPr sz="6723"/>
            </a:lvl2pPr>
            <a:lvl3pPr marL="2159814" indent="0">
              <a:buNone/>
              <a:defRPr sz="5884"/>
            </a:lvl3pPr>
            <a:lvl4pPr marL="3239719" indent="0">
              <a:buNone/>
              <a:defRPr sz="5047"/>
            </a:lvl4pPr>
            <a:lvl5pPr marL="4319636" indent="0">
              <a:buNone/>
              <a:defRPr sz="5047"/>
            </a:lvl5pPr>
            <a:lvl6pPr marL="5399551" indent="0">
              <a:buNone/>
              <a:defRPr sz="5047"/>
            </a:lvl6pPr>
            <a:lvl7pPr marL="6479456" indent="0">
              <a:buNone/>
              <a:defRPr sz="5047"/>
            </a:lvl7pPr>
            <a:lvl8pPr marL="7559353" indent="0">
              <a:buNone/>
              <a:defRPr sz="5047"/>
            </a:lvl8pPr>
            <a:lvl9pPr marL="8639264" indent="0">
              <a:buNone/>
              <a:defRPr sz="504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47" y="6440821"/>
            <a:ext cx="6309362" cy="965832"/>
          </a:xfrm>
        </p:spPr>
        <p:txBody>
          <a:bodyPr/>
          <a:lstStyle>
            <a:lvl1pPr marL="0" indent="0">
              <a:buNone/>
              <a:defRPr sz="3364"/>
            </a:lvl1pPr>
            <a:lvl2pPr marL="1079913" indent="0">
              <a:buNone/>
              <a:defRPr sz="2522"/>
            </a:lvl2pPr>
            <a:lvl3pPr marL="2159814" indent="0">
              <a:buNone/>
              <a:defRPr sz="2522"/>
            </a:lvl3pPr>
            <a:lvl4pPr marL="3239719" indent="0">
              <a:buNone/>
              <a:defRPr sz="1683"/>
            </a:lvl4pPr>
            <a:lvl5pPr marL="4319636" indent="0">
              <a:buNone/>
              <a:defRPr sz="1683"/>
            </a:lvl5pPr>
            <a:lvl6pPr marL="5399551" indent="0">
              <a:buNone/>
              <a:defRPr sz="1683"/>
            </a:lvl6pPr>
            <a:lvl7pPr marL="6479456" indent="0">
              <a:buNone/>
              <a:defRPr sz="1683"/>
            </a:lvl7pPr>
            <a:lvl8pPr marL="7559353" indent="0">
              <a:buNone/>
              <a:defRPr sz="1683"/>
            </a:lvl8pPr>
            <a:lvl9pPr marL="8639264" indent="0">
              <a:buNone/>
              <a:defRPr sz="1683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97" y="329566"/>
            <a:ext cx="9464042" cy="1371600"/>
          </a:xfrm>
          <a:prstGeom prst="rect">
            <a:avLst/>
          </a:prstGeom>
        </p:spPr>
        <p:txBody>
          <a:bodyPr vert="horz" lIns="25703" tIns="12852" rIns="25703" bIns="12852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7" y="1920252"/>
            <a:ext cx="9464042" cy="5431154"/>
          </a:xfrm>
          <a:prstGeom prst="rect">
            <a:avLst/>
          </a:prstGeom>
        </p:spPr>
        <p:txBody>
          <a:bodyPr vert="horz" lIns="25703" tIns="12852" rIns="25703" bIns="12852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7627623"/>
            <a:ext cx="2453640" cy="438150"/>
          </a:xfrm>
          <a:prstGeom prst="rect">
            <a:avLst/>
          </a:prstGeom>
        </p:spPr>
        <p:txBody>
          <a:bodyPr vert="horz" lIns="25703" tIns="12852" rIns="25703" bIns="12852" rtlCol="0" anchor="ctr"/>
          <a:lstStyle>
            <a:lvl1pPr algn="l">
              <a:defRPr sz="25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F479-72E7-4D4F-B875-AC0DCA109CB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43" y="7627623"/>
            <a:ext cx="3329942" cy="438150"/>
          </a:xfrm>
          <a:prstGeom prst="rect">
            <a:avLst/>
          </a:prstGeom>
        </p:spPr>
        <p:txBody>
          <a:bodyPr vert="horz" lIns="25703" tIns="12852" rIns="25703" bIns="12852" rtlCol="0" anchor="ctr"/>
          <a:lstStyle>
            <a:lvl1pPr algn="ctr">
              <a:defRPr sz="25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7627623"/>
            <a:ext cx="2453640" cy="438150"/>
          </a:xfrm>
          <a:prstGeom prst="rect">
            <a:avLst/>
          </a:prstGeom>
        </p:spPr>
        <p:txBody>
          <a:bodyPr vert="horz" lIns="25703" tIns="12852" rIns="25703" bIns="12852" rtlCol="0" anchor="ctr"/>
          <a:lstStyle>
            <a:lvl1pPr algn="r">
              <a:defRPr sz="25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7708-AB83-DD41-BEE5-E55D4C40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9913" rtl="0" eaLnBrk="1" latinLnBrk="0" hangingPunct="1">
        <a:spcBef>
          <a:spcPct val="0"/>
        </a:spcBef>
        <a:buNone/>
        <a:defRPr sz="10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1" indent="-809931" algn="l" defTabSz="1079913" rtl="0" eaLnBrk="1" latinLnBrk="0" hangingPunct="1">
        <a:spcBef>
          <a:spcPct val="20000"/>
        </a:spcBef>
        <a:buFont typeface="Arial"/>
        <a:buChar char="•"/>
        <a:defRPr sz="75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850" indent="-674936" algn="l" defTabSz="1079913" rtl="0" eaLnBrk="1" latinLnBrk="0" hangingPunct="1">
        <a:spcBef>
          <a:spcPct val="20000"/>
        </a:spcBef>
        <a:buFont typeface="Arial"/>
        <a:buChar char="–"/>
        <a:defRPr sz="6723" kern="1200">
          <a:solidFill>
            <a:schemeClr val="tx1"/>
          </a:solidFill>
          <a:latin typeface="+mn-lt"/>
          <a:ea typeface="+mn-ea"/>
          <a:cs typeface="+mn-cs"/>
        </a:defRPr>
      </a:lvl2pPr>
      <a:lvl3pPr marL="2699771" indent="-539961" algn="l" defTabSz="1079913" rtl="0" eaLnBrk="1" latinLnBrk="0" hangingPunct="1">
        <a:spcBef>
          <a:spcPct val="20000"/>
        </a:spcBef>
        <a:buFont typeface="Arial"/>
        <a:buChar char="•"/>
        <a:defRPr sz="5884" kern="1200">
          <a:solidFill>
            <a:schemeClr val="tx1"/>
          </a:solidFill>
          <a:latin typeface="+mn-lt"/>
          <a:ea typeface="+mn-ea"/>
          <a:cs typeface="+mn-cs"/>
        </a:defRPr>
      </a:lvl3pPr>
      <a:lvl4pPr marL="3779677" indent="-539961" algn="l" defTabSz="1079913" rtl="0" eaLnBrk="1" latinLnBrk="0" hangingPunct="1">
        <a:spcBef>
          <a:spcPct val="20000"/>
        </a:spcBef>
        <a:buFont typeface="Arial"/>
        <a:buChar char="–"/>
        <a:defRPr sz="5047" kern="1200">
          <a:solidFill>
            <a:schemeClr val="tx1"/>
          </a:solidFill>
          <a:latin typeface="+mn-lt"/>
          <a:ea typeface="+mn-ea"/>
          <a:cs typeface="+mn-cs"/>
        </a:defRPr>
      </a:lvl4pPr>
      <a:lvl5pPr marL="4859590" indent="-539961" algn="l" defTabSz="1079913" rtl="0" eaLnBrk="1" latinLnBrk="0" hangingPunct="1">
        <a:spcBef>
          <a:spcPct val="20000"/>
        </a:spcBef>
        <a:buFont typeface="Arial"/>
        <a:buChar char="»"/>
        <a:defRPr sz="5047" kern="1200">
          <a:solidFill>
            <a:schemeClr val="tx1"/>
          </a:solidFill>
          <a:latin typeface="+mn-lt"/>
          <a:ea typeface="+mn-ea"/>
          <a:cs typeface="+mn-cs"/>
        </a:defRPr>
      </a:lvl5pPr>
      <a:lvl6pPr marL="5939495" indent="-539961" algn="l" defTabSz="1079913" rtl="0" eaLnBrk="1" latinLnBrk="0" hangingPunct="1">
        <a:spcBef>
          <a:spcPct val="20000"/>
        </a:spcBef>
        <a:buFont typeface="Arial"/>
        <a:buChar char="•"/>
        <a:defRPr sz="5047" kern="1200">
          <a:solidFill>
            <a:schemeClr val="tx1"/>
          </a:solidFill>
          <a:latin typeface="+mn-lt"/>
          <a:ea typeface="+mn-ea"/>
          <a:cs typeface="+mn-cs"/>
        </a:defRPr>
      </a:lvl6pPr>
      <a:lvl7pPr marL="7019408" indent="-539961" algn="l" defTabSz="1079913" rtl="0" eaLnBrk="1" latinLnBrk="0" hangingPunct="1">
        <a:spcBef>
          <a:spcPct val="20000"/>
        </a:spcBef>
        <a:buFont typeface="Arial"/>
        <a:buChar char="•"/>
        <a:defRPr sz="5047" kern="1200">
          <a:solidFill>
            <a:schemeClr val="tx1"/>
          </a:solidFill>
          <a:latin typeface="+mn-lt"/>
          <a:ea typeface="+mn-ea"/>
          <a:cs typeface="+mn-cs"/>
        </a:defRPr>
      </a:lvl7pPr>
      <a:lvl8pPr marL="8099311" indent="-539961" algn="l" defTabSz="1079913" rtl="0" eaLnBrk="1" latinLnBrk="0" hangingPunct="1">
        <a:spcBef>
          <a:spcPct val="20000"/>
        </a:spcBef>
        <a:buFont typeface="Arial"/>
        <a:buChar char="•"/>
        <a:defRPr sz="5047" kern="1200">
          <a:solidFill>
            <a:schemeClr val="tx1"/>
          </a:solidFill>
          <a:latin typeface="+mn-lt"/>
          <a:ea typeface="+mn-ea"/>
          <a:cs typeface="+mn-cs"/>
        </a:defRPr>
      </a:lvl8pPr>
      <a:lvl9pPr marL="9179227" indent="-539961" algn="l" defTabSz="1079913" rtl="0" eaLnBrk="1" latinLnBrk="0" hangingPunct="1">
        <a:spcBef>
          <a:spcPct val="20000"/>
        </a:spcBef>
        <a:buFont typeface="Arial"/>
        <a:buChar char="•"/>
        <a:defRPr sz="5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79913" algn="l" defTabSz="107991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59814" algn="l" defTabSz="107991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719" algn="l" defTabSz="107991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319636" algn="l" defTabSz="107991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551" algn="l" defTabSz="107991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79456" algn="l" defTabSz="107991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559353" algn="l" defTabSz="107991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639264" algn="l" defTabSz="1079913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EC63492C-B34A-324F-B0A2-C465ECEB7F31}"/>
              </a:ext>
            </a:extLst>
          </p:cNvPr>
          <p:cNvSpPr/>
          <p:nvPr/>
        </p:nvSpPr>
        <p:spPr>
          <a:xfrm>
            <a:off x="1967536" y="4676844"/>
            <a:ext cx="747596" cy="747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6E880D6-702E-F44E-BB52-118D74931F47}"/>
              </a:ext>
            </a:extLst>
          </p:cNvPr>
          <p:cNvSpPr txBox="1"/>
          <p:nvPr/>
        </p:nvSpPr>
        <p:spPr>
          <a:xfrm>
            <a:off x="2823266" y="4194829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4138A4A-85B1-E848-B9BF-AFFEC2D2B75C}"/>
              </a:ext>
            </a:extLst>
          </p:cNvPr>
          <p:cNvSpPr/>
          <p:nvPr/>
        </p:nvSpPr>
        <p:spPr>
          <a:xfrm>
            <a:off x="3289264" y="3940562"/>
            <a:ext cx="747596" cy="747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S</a:t>
            </a:r>
            <a:r>
              <a:rPr lang="en-US" sz="3200" baseline="-25000" dirty="0"/>
              <a:t>1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00ACB38-6CA6-8D42-9EED-B71F1523F510}"/>
              </a:ext>
            </a:extLst>
          </p:cNvPr>
          <p:cNvSpPr/>
          <p:nvPr/>
        </p:nvSpPr>
        <p:spPr>
          <a:xfrm>
            <a:off x="4892322" y="3940562"/>
            <a:ext cx="747596" cy="747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DS</a:t>
            </a:r>
            <a:r>
              <a:rPr lang="en-US" sz="3200" baseline="-25000" dirty="0"/>
              <a:t>1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C34F712-23AA-BC47-BB1B-E56691CEE063}"/>
              </a:ext>
            </a:extLst>
          </p:cNvPr>
          <p:cNvSpPr/>
          <p:nvPr/>
        </p:nvSpPr>
        <p:spPr>
          <a:xfrm>
            <a:off x="1967536" y="666838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A17F434-0183-4349-B819-1ECCE92B186E}"/>
              </a:ext>
            </a:extLst>
          </p:cNvPr>
          <p:cNvSpPr txBox="1"/>
          <p:nvPr/>
        </p:nvSpPr>
        <p:spPr>
          <a:xfrm>
            <a:off x="4173869" y="4009766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on1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91EC842-835F-744F-8CFB-00AD8E8BC9DD}"/>
              </a:ext>
            </a:extLst>
          </p:cNvPr>
          <p:cNvCxnSpPr/>
          <p:nvPr/>
        </p:nvCxnSpPr>
        <p:spPr>
          <a:xfrm>
            <a:off x="4121073" y="4286082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6E1DBE10-CBE1-1446-89A5-82FBC19C6E81}"/>
              </a:ext>
            </a:extLst>
          </p:cNvPr>
          <p:cNvSpPr txBox="1"/>
          <p:nvPr/>
        </p:nvSpPr>
        <p:spPr>
          <a:xfrm>
            <a:off x="2458074" y="554685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D5343D4-7C3E-0041-8940-D0D22CF97D51}"/>
              </a:ext>
            </a:extLst>
          </p:cNvPr>
          <p:cNvSpPr txBox="1"/>
          <p:nvPr/>
        </p:nvSpPr>
        <p:spPr>
          <a:xfrm>
            <a:off x="1944917" y="5857773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12D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21D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CEBB98-5B2F-734A-A4DF-291080F5485F}"/>
              </a:ext>
            </a:extLst>
          </p:cNvPr>
          <p:cNvSpPr txBox="1"/>
          <p:nvPr/>
        </p:nvSpPr>
        <p:spPr>
          <a:xfrm>
            <a:off x="633737" y="5072838"/>
            <a:ext cx="6492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iv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28FC430-1AD9-004E-8A97-B47B7852664D}"/>
              </a:ext>
            </a:extLst>
          </p:cNvPr>
          <p:cNvCxnSpPr/>
          <p:nvPr/>
        </p:nvCxnSpPr>
        <p:spPr>
          <a:xfrm>
            <a:off x="1228572" y="5228413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59BD8A7B-C105-2C46-A400-9B2502DC4DA7}"/>
              </a:ext>
            </a:extLst>
          </p:cNvPr>
          <p:cNvSpPr txBox="1"/>
          <p:nvPr/>
        </p:nvSpPr>
        <p:spPr>
          <a:xfrm>
            <a:off x="3973487" y="356703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/>
              <a:t>k</a:t>
            </a:r>
            <a:r>
              <a:rPr lang="en-US" sz="1600" baseline="-25000"/>
              <a:t>synS1</a:t>
            </a:r>
            <a:endParaRPr lang="en-US" sz="1600" baseline="-250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8D12BB9-83B4-4049-BA47-71950F9E6A21}"/>
              </a:ext>
            </a:extLst>
          </p:cNvPr>
          <p:cNvSpPr txBox="1"/>
          <p:nvPr/>
        </p:nvSpPr>
        <p:spPr>
          <a:xfrm>
            <a:off x="4066348" y="464726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eS1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714FE9D-3071-E84E-B037-64025B2C4CE8}"/>
              </a:ext>
            </a:extLst>
          </p:cNvPr>
          <p:cNvSpPr txBox="1"/>
          <p:nvPr/>
        </p:nvSpPr>
        <p:spPr>
          <a:xfrm>
            <a:off x="5739934" y="462709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eDS1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B483750-C74B-9B4B-B59F-8002C5E86101}"/>
              </a:ext>
            </a:extLst>
          </p:cNvPr>
          <p:cNvSpPr/>
          <p:nvPr/>
        </p:nvSpPr>
        <p:spPr>
          <a:xfrm>
            <a:off x="1967536" y="1480883"/>
            <a:ext cx="747596" cy="747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3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69BB6B5-B4E4-6048-8341-14CCA45A00FC}"/>
              </a:ext>
            </a:extLst>
          </p:cNvPr>
          <p:cNvSpPr txBox="1"/>
          <p:nvPr/>
        </p:nvSpPr>
        <p:spPr>
          <a:xfrm>
            <a:off x="2851661" y="1888268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8D359D5-68C9-BB49-9FAC-DEACCC1B3D3D}"/>
              </a:ext>
            </a:extLst>
          </p:cNvPr>
          <p:cNvSpPr/>
          <p:nvPr/>
        </p:nvSpPr>
        <p:spPr>
          <a:xfrm>
            <a:off x="3289264" y="2188485"/>
            <a:ext cx="747596" cy="747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S</a:t>
            </a:r>
            <a:r>
              <a:rPr lang="en-US" sz="3200" baseline="-25000" dirty="0"/>
              <a:t>3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6F5DAC8-0495-C648-B7ED-F718805B9362}"/>
              </a:ext>
            </a:extLst>
          </p:cNvPr>
          <p:cNvSpPr/>
          <p:nvPr/>
        </p:nvSpPr>
        <p:spPr>
          <a:xfrm>
            <a:off x="4892322" y="2188485"/>
            <a:ext cx="747596" cy="747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DS</a:t>
            </a:r>
            <a:r>
              <a:rPr lang="en-US" sz="3200" baseline="-25000" dirty="0"/>
              <a:t>3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5AE38FBE-A54A-9348-9FF5-602779C74AED}"/>
              </a:ext>
            </a:extLst>
          </p:cNvPr>
          <p:cNvCxnSpPr/>
          <p:nvPr/>
        </p:nvCxnSpPr>
        <p:spPr>
          <a:xfrm>
            <a:off x="3797556" y="3692325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D9982965-20A8-3446-A20D-122B05E9ED66}"/>
              </a:ext>
            </a:extLst>
          </p:cNvPr>
          <p:cNvSpPr txBox="1"/>
          <p:nvPr/>
        </p:nvSpPr>
        <p:spPr>
          <a:xfrm>
            <a:off x="4173869" y="2257689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on3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off3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9090FB0-331C-7845-A424-108434CCD821}"/>
              </a:ext>
            </a:extLst>
          </p:cNvPr>
          <p:cNvCxnSpPr/>
          <p:nvPr/>
        </p:nvCxnSpPr>
        <p:spPr>
          <a:xfrm>
            <a:off x="4121073" y="2529292"/>
            <a:ext cx="685168" cy="0"/>
          </a:xfrm>
          <a:prstGeom prst="straightConnector1">
            <a:avLst/>
          </a:prstGeom>
          <a:ln w="3175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0720913-BCCA-5F4B-BF90-70C695ED51B8}"/>
              </a:ext>
            </a:extLst>
          </p:cNvPr>
          <p:cNvSpPr txBox="1"/>
          <p:nvPr/>
        </p:nvSpPr>
        <p:spPr>
          <a:xfrm>
            <a:off x="1915100" y="3246341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13D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31D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F8A64EA-4676-F346-86B8-0399CFE30CB0}"/>
              </a:ext>
            </a:extLst>
          </p:cNvPr>
          <p:cNvSpPr txBox="1"/>
          <p:nvPr/>
        </p:nvSpPr>
        <p:spPr>
          <a:xfrm>
            <a:off x="3335722" y="3163816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13S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31S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AD3BFE3-DB8C-5843-B3ED-D9ACC6E6CF6A}"/>
              </a:ext>
            </a:extLst>
          </p:cNvPr>
          <p:cNvSpPr txBox="1"/>
          <p:nvPr/>
        </p:nvSpPr>
        <p:spPr>
          <a:xfrm>
            <a:off x="4860384" y="3157062"/>
            <a:ext cx="473056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13DS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31DS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F5682F8-F6C0-2949-8776-928C4AD46928}"/>
              </a:ext>
            </a:extLst>
          </p:cNvPr>
          <p:cNvSpPr txBox="1"/>
          <p:nvPr/>
        </p:nvSpPr>
        <p:spPr>
          <a:xfrm>
            <a:off x="5711304" y="290829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eDS3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8078981-A765-E546-931C-567DAC998B33}"/>
              </a:ext>
            </a:extLst>
          </p:cNvPr>
          <p:cNvSpPr txBox="1"/>
          <p:nvPr/>
        </p:nvSpPr>
        <p:spPr>
          <a:xfrm>
            <a:off x="0" y="1404403"/>
            <a:ext cx="17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Target Tissue (3)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D81B4CA-1F5E-CA4E-B1C0-ACD32463B499}"/>
              </a:ext>
            </a:extLst>
          </p:cNvPr>
          <p:cNvSpPr txBox="1"/>
          <p:nvPr/>
        </p:nvSpPr>
        <p:spPr>
          <a:xfrm>
            <a:off x="-2242" y="6599453"/>
            <a:ext cx="20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Peripheral (2)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5D034C9-6E45-7643-8ED2-8360D14D7EC2}"/>
              </a:ext>
            </a:extLst>
          </p:cNvPr>
          <p:cNvSpPr txBox="1"/>
          <p:nvPr/>
        </p:nvSpPr>
        <p:spPr>
          <a:xfrm>
            <a:off x="19980" y="4574009"/>
            <a:ext cx="151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Central (1)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FD510306-974D-E441-B508-E3461BC21E11}"/>
              </a:ext>
            </a:extLst>
          </p:cNvPr>
          <p:cNvSpPr txBox="1"/>
          <p:nvPr/>
        </p:nvSpPr>
        <p:spPr>
          <a:xfrm>
            <a:off x="2826261" y="5228413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3584BFE-75EF-2A47-AA56-375A6DA26D5C}"/>
              </a:ext>
            </a:extLst>
          </p:cNvPr>
          <p:cNvSpPr/>
          <p:nvPr/>
        </p:nvSpPr>
        <p:spPr>
          <a:xfrm>
            <a:off x="3289264" y="5483975"/>
            <a:ext cx="747596" cy="747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M</a:t>
            </a:r>
            <a:r>
              <a:rPr lang="en-US" sz="3200" baseline="-25000" dirty="0"/>
              <a:t>1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E45F4CC-B2DF-9C40-90A4-CE7B3939B9CF}"/>
              </a:ext>
            </a:extLst>
          </p:cNvPr>
          <p:cNvSpPr/>
          <p:nvPr/>
        </p:nvSpPr>
        <p:spPr>
          <a:xfrm>
            <a:off x="4892322" y="5483975"/>
            <a:ext cx="747596" cy="747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/>
              <a:t>DM</a:t>
            </a:r>
            <a:r>
              <a:rPr lang="en-US" sz="3200" baseline="-25000"/>
              <a:t>1</a:t>
            </a:r>
            <a:endParaRPr lang="en-US" sz="3200" baseline="-250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5BA5DDC-C365-204C-9D59-5E41AF41A5BD}"/>
              </a:ext>
            </a:extLst>
          </p:cNvPr>
          <p:cNvSpPr txBox="1"/>
          <p:nvPr/>
        </p:nvSpPr>
        <p:spPr>
          <a:xfrm>
            <a:off x="4173869" y="5591679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on1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off1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6A5890BE-B39C-4042-950A-AAEFF3D73F43}"/>
              </a:ext>
            </a:extLst>
          </p:cNvPr>
          <p:cNvCxnSpPr/>
          <p:nvPr/>
        </p:nvCxnSpPr>
        <p:spPr>
          <a:xfrm>
            <a:off x="4121073" y="5857773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9058A03D-932E-6A47-B452-FA81374C312C}"/>
              </a:ext>
            </a:extLst>
          </p:cNvPr>
          <p:cNvSpPr txBox="1"/>
          <p:nvPr/>
        </p:nvSpPr>
        <p:spPr>
          <a:xfrm>
            <a:off x="4142211" y="6181270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BEF36BF-8EFD-1842-86CA-A6DFEA5236C3}"/>
              </a:ext>
            </a:extLst>
          </p:cNvPr>
          <p:cNvSpPr txBox="1"/>
          <p:nvPr/>
        </p:nvSpPr>
        <p:spPr>
          <a:xfrm>
            <a:off x="5708178" y="618195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eDM1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031D74C-9E24-F942-91AD-889B32952BB7}"/>
              </a:ext>
            </a:extLst>
          </p:cNvPr>
          <p:cNvCxnSpPr/>
          <p:nvPr/>
        </p:nvCxnSpPr>
        <p:spPr>
          <a:xfrm>
            <a:off x="2600688" y="5476178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C263415-DBD7-0D48-A471-1725A3E7D774}"/>
              </a:ext>
            </a:extLst>
          </p:cNvPr>
          <p:cNvCxnSpPr/>
          <p:nvPr/>
        </p:nvCxnSpPr>
        <p:spPr>
          <a:xfrm>
            <a:off x="3899015" y="4724015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163E317D-53EC-F24D-B0CD-6934A8E47FF6}"/>
              </a:ext>
            </a:extLst>
          </p:cNvPr>
          <p:cNvCxnSpPr/>
          <p:nvPr/>
        </p:nvCxnSpPr>
        <p:spPr>
          <a:xfrm>
            <a:off x="3954402" y="6225182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24B302FA-CA9B-4447-9F33-F33A5A1E5336}"/>
              </a:ext>
            </a:extLst>
          </p:cNvPr>
          <p:cNvSpPr txBox="1"/>
          <p:nvPr/>
        </p:nvSpPr>
        <p:spPr>
          <a:xfrm>
            <a:off x="2458074" y="2282481"/>
            <a:ext cx="3733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eD3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74E3E3B3-51DE-C748-8C10-257BD23FCFAE}"/>
              </a:ext>
            </a:extLst>
          </p:cNvPr>
          <p:cNvCxnSpPr/>
          <p:nvPr/>
        </p:nvCxnSpPr>
        <p:spPr>
          <a:xfrm>
            <a:off x="2600688" y="2211799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9A6E4DB4-BFA2-8C4E-B07D-9C007C3EBD29}"/>
              </a:ext>
            </a:extLst>
          </p:cNvPr>
          <p:cNvCxnSpPr/>
          <p:nvPr/>
        </p:nvCxnSpPr>
        <p:spPr>
          <a:xfrm flipV="1">
            <a:off x="3791654" y="4779901"/>
            <a:ext cx="0" cy="65224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30014DD6-AF61-3342-80AE-EB344AC2CDF7}"/>
              </a:ext>
            </a:extLst>
          </p:cNvPr>
          <p:cNvCxnSpPr/>
          <p:nvPr/>
        </p:nvCxnSpPr>
        <p:spPr>
          <a:xfrm>
            <a:off x="3807061" y="5249809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1945D38-4F1E-F047-8813-922BE59CEA1F}"/>
              </a:ext>
            </a:extLst>
          </p:cNvPr>
          <p:cNvSpPr txBox="1"/>
          <p:nvPr/>
        </p:nvSpPr>
        <p:spPr>
          <a:xfrm>
            <a:off x="3216198" y="4971217"/>
            <a:ext cx="59736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/>
              <a:t>k</a:t>
            </a:r>
            <a:r>
              <a:rPr lang="en-US" sz="1600" baseline="-25000"/>
              <a:t>shedM1</a:t>
            </a:r>
            <a:endParaRPr lang="en-US" sz="1600" baseline="-250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87A0058-5958-4D40-8830-EE6C4D15C2EF}"/>
              </a:ext>
            </a:extLst>
          </p:cNvPr>
          <p:cNvSpPr txBox="1"/>
          <p:nvPr/>
        </p:nvSpPr>
        <p:spPr>
          <a:xfrm>
            <a:off x="3977020" y="518052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synM1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5B9AB032-C711-7C40-9F87-78D94460CC84}"/>
              </a:ext>
            </a:extLst>
          </p:cNvPr>
          <p:cNvCxnSpPr/>
          <p:nvPr/>
        </p:nvCxnSpPr>
        <p:spPr>
          <a:xfrm flipV="1">
            <a:off x="5449611" y="4770372"/>
            <a:ext cx="0" cy="65224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9028D5A8-DB1A-984D-9885-22821DB841CC}"/>
              </a:ext>
            </a:extLst>
          </p:cNvPr>
          <p:cNvSpPr txBox="1"/>
          <p:nvPr/>
        </p:nvSpPr>
        <p:spPr>
          <a:xfrm>
            <a:off x="4818104" y="4971217"/>
            <a:ext cx="6441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shedDM1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B1A9CFD9-E04A-3C43-84C1-9CF61F8EC576}"/>
              </a:ext>
            </a:extLst>
          </p:cNvPr>
          <p:cNvCxnSpPr/>
          <p:nvPr/>
        </p:nvCxnSpPr>
        <p:spPr>
          <a:xfrm>
            <a:off x="5562222" y="4704680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09C9FBA6-29CC-D941-86FD-70F88619EEF1}"/>
              </a:ext>
            </a:extLst>
          </p:cNvPr>
          <p:cNvCxnSpPr/>
          <p:nvPr/>
        </p:nvCxnSpPr>
        <p:spPr>
          <a:xfrm>
            <a:off x="5509245" y="6225182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72E0BE77-13BA-0B4E-9DD3-4B87F512F7F7}"/>
              </a:ext>
            </a:extLst>
          </p:cNvPr>
          <p:cNvCxnSpPr/>
          <p:nvPr/>
        </p:nvCxnSpPr>
        <p:spPr>
          <a:xfrm>
            <a:off x="5562222" y="3001825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61E9ABA1-B0E7-1643-868B-12EAEED597FA}"/>
              </a:ext>
            </a:extLst>
          </p:cNvPr>
          <p:cNvSpPr txBox="1"/>
          <p:nvPr/>
        </p:nvSpPr>
        <p:spPr>
          <a:xfrm>
            <a:off x="3963548" y="179869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synS3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9BB2FAE-6DBD-F64F-8ABF-44560E65D8CD}"/>
              </a:ext>
            </a:extLst>
          </p:cNvPr>
          <p:cNvCxnSpPr/>
          <p:nvPr/>
        </p:nvCxnSpPr>
        <p:spPr>
          <a:xfrm>
            <a:off x="3797556" y="1933923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C4369F68-EEC1-0F40-BFE8-FEBB6989FCBA}"/>
              </a:ext>
            </a:extLst>
          </p:cNvPr>
          <p:cNvSpPr txBox="1"/>
          <p:nvPr/>
        </p:nvSpPr>
        <p:spPr>
          <a:xfrm>
            <a:off x="3978764" y="293981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eS3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C065763-3B55-1D42-9851-8E933164AD1C}"/>
              </a:ext>
            </a:extLst>
          </p:cNvPr>
          <p:cNvCxnSpPr/>
          <p:nvPr/>
        </p:nvCxnSpPr>
        <p:spPr>
          <a:xfrm>
            <a:off x="3844858" y="3007101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311AB48-E917-8448-80D7-F259D2A76633}"/>
              </a:ext>
            </a:extLst>
          </p:cNvPr>
          <p:cNvCxnSpPr/>
          <p:nvPr/>
        </p:nvCxnSpPr>
        <p:spPr>
          <a:xfrm>
            <a:off x="3761837" y="1496648"/>
            <a:ext cx="0" cy="67754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81507C60-414D-3A40-AF31-FAB389FFB8C8}"/>
              </a:ext>
            </a:extLst>
          </p:cNvPr>
          <p:cNvSpPr txBox="1"/>
          <p:nvPr/>
        </p:nvSpPr>
        <p:spPr>
          <a:xfrm>
            <a:off x="3203047" y="1678135"/>
            <a:ext cx="5495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/>
              <a:t>k</a:t>
            </a:r>
            <a:r>
              <a:rPr lang="en-US" sz="1600" baseline="-25000"/>
              <a:t>shedM3</a:t>
            </a:r>
            <a:endParaRPr lang="en-US" sz="1600" baseline="-250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EB6E0448-0301-1346-80BA-335FFC2EC899}"/>
              </a:ext>
            </a:extLst>
          </p:cNvPr>
          <p:cNvSpPr txBox="1"/>
          <p:nvPr/>
        </p:nvSpPr>
        <p:spPr>
          <a:xfrm>
            <a:off x="4818104" y="1678135"/>
            <a:ext cx="6441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/>
              <a:t>k</a:t>
            </a:r>
            <a:r>
              <a:rPr lang="en-US" sz="1600" baseline="-25000"/>
              <a:t>shedDM3</a:t>
            </a:r>
            <a:endParaRPr lang="en-US" sz="1600" baseline="-25000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8B90557-A197-794D-B22A-679C26961AF6}"/>
              </a:ext>
            </a:extLst>
          </p:cNvPr>
          <p:cNvSpPr/>
          <p:nvPr/>
        </p:nvSpPr>
        <p:spPr>
          <a:xfrm>
            <a:off x="3289264" y="737209"/>
            <a:ext cx="747596" cy="747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M</a:t>
            </a:r>
            <a:r>
              <a:rPr lang="en-US" sz="3200" baseline="-25000" dirty="0"/>
              <a:t>3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71DC9D87-EFDB-CE4D-B204-515F59B28A2F}"/>
              </a:ext>
            </a:extLst>
          </p:cNvPr>
          <p:cNvSpPr/>
          <p:nvPr/>
        </p:nvSpPr>
        <p:spPr>
          <a:xfrm>
            <a:off x="4892322" y="737209"/>
            <a:ext cx="747596" cy="747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DM</a:t>
            </a:r>
            <a:r>
              <a:rPr lang="en-US" sz="3200" baseline="-25000" dirty="0"/>
              <a:t>3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D293DB5-A0C2-7A4B-9483-05DC41D453C0}"/>
              </a:ext>
            </a:extLst>
          </p:cNvPr>
          <p:cNvSpPr txBox="1"/>
          <p:nvPr/>
        </p:nvSpPr>
        <p:spPr>
          <a:xfrm>
            <a:off x="4173869" y="806413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on3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off3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7BC9423-0CA0-3D45-8FE2-03EB724BC527}"/>
              </a:ext>
            </a:extLst>
          </p:cNvPr>
          <p:cNvCxnSpPr/>
          <p:nvPr/>
        </p:nvCxnSpPr>
        <p:spPr>
          <a:xfrm>
            <a:off x="4121073" y="1073303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125E1301-4677-1945-BAB5-F28986304958}"/>
              </a:ext>
            </a:extLst>
          </p:cNvPr>
          <p:cNvSpPr txBox="1"/>
          <p:nvPr/>
        </p:nvSpPr>
        <p:spPr>
          <a:xfrm>
            <a:off x="4038958" y="143489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eM3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6D26E0A-1FD7-CD49-B3F4-A24C3AA5C246}"/>
              </a:ext>
            </a:extLst>
          </p:cNvPr>
          <p:cNvSpPr txBox="1"/>
          <p:nvPr/>
        </p:nvSpPr>
        <p:spPr>
          <a:xfrm>
            <a:off x="5708178" y="146595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eDM3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73EBB47B-A8A4-4944-B281-A6720BBC8733}"/>
              </a:ext>
            </a:extLst>
          </p:cNvPr>
          <p:cNvCxnSpPr/>
          <p:nvPr/>
        </p:nvCxnSpPr>
        <p:spPr>
          <a:xfrm>
            <a:off x="3815256" y="1478416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BBAB9505-D6BA-9D4F-AF69-3F8C49642EBE}"/>
              </a:ext>
            </a:extLst>
          </p:cNvPr>
          <p:cNvCxnSpPr/>
          <p:nvPr/>
        </p:nvCxnSpPr>
        <p:spPr>
          <a:xfrm>
            <a:off x="3763993" y="503043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4541C3D1-681B-5E42-AD6D-F767C2249FE2}"/>
              </a:ext>
            </a:extLst>
          </p:cNvPr>
          <p:cNvSpPr txBox="1"/>
          <p:nvPr/>
        </p:nvSpPr>
        <p:spPr>
          <a:xfrm>
            <a:off x="3993586" y="433757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synM3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66FCE950-4038-2C49-9586-CA967F9049EB}"/>
              </a:ext>
            </a:extLst>
          </p:cNvPr>
          <p:cNvCxnSpPr/>
          <p:nvPr/>
        </p:nvCxnSpPr>
        <p:spPr>
          <a:xfrm>
            <a:off x="5509245" y="1509188"/>
            <a:ext cx="230689" cy="2326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1E9C28CB-1484-E043-9456-928335D34D9B}"/>
              </a:ext>
            </a:extLst>
          </p:cNvPr>
          <p:cNvSpPr txBox="1"/>
          <p:nvPr/>
        </p:nvSpPr>
        <p:spPr>
          <a:xfrm>
            <a:off x="2851661" y="1177777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9FEE8686-D03A-4B49-AE90-39B10B1E346B}"/>
              </a:ext>
            </a:extLst>
          </p:cNvPr>
          <p:cNvCxnSpPr/>
          <p:nvPr/>
        </p:nvCxnSpPr>
        <p:spPr>
          <a:xfrm>
            <a:off x="5462206" y="1496648"/>
            <a:ext cx="0" cy="67754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DEEF4158-366C-234F-A5F3-7165E3750515}"/>
              </a:ext>
            </a:extLst>
          </p:cNvPr>
          <p:cNvGrpSpPr/>
          <p:nvPr/>
        </p:nvGrpSpPr>
        <p:grpSpPr>
          <a:xfrm>
            <a:off x="3689264" y="3001825"/>
            <a:ext cx="52695" cy="913068"/>
            <a:chOff x="3612754" y="2961087"/>
            <a:chExt cx="52695" cy="913068"/>
          </a:xfrm>
        </p:grpSpPr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BF4A8492-56D2-3C46-8B22-E39855CAFF27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DB42D29B-4B8F-D84B-8550-DE7AD5AB4027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96823344-89AC-8A4C-B2E2-69A6F8D61009}"/>
              </a:ext>
            </a:extLst>
          </p:cNvPr>
          <p:cNvGrpSpPr/>
          <p:nvPr/>
        </p:nvGrpSpPr>
        <p:grpSpPr>
          <a:xfrm>
            <a:off x="5322262" y="2981787"/>
            <a:ext cx="52695" cy="913068"/>
            <a:chOff x="3612754" y="2961087"/>
            <a:chExt cx="52695" cy="913068"/>
          </a:xfrm>
        </p:grpSpPr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7FCCB586-4BD7-D843-822F-FFFA0259451E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5EE9A9E4-ED66-A24E-881A-DB5227A8D0A3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1139C0F-1D61-CB41-A8B7-F24DC9B1251B}"/>
              </a:ext>
            </a:extLst>
          </p:cNvPr>
          <p:cNvCxnSpPr/>
          <p:nvPr/>
        </p:nvCxnSpPr>
        <p:spPr>
          <a:xfrm flipV="1">
            <a:off x="2373861" y="2256754"/>
            <a:ext cx="0" cy="2317255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F8861AD7-6824-D249-904E-EC7A70776BC8}"/>
              </a:ext>
            </a:extLst>
          </p:cNvPr>
          <p:cNvCxnSpPr/>
          <p:nvPr/>
        </p:nvCxnSpPr>
        <p:spPr>
          <a:xfrm>
            <a:off x="2319683" y="2317183"/>
            <a:ext cx="0" cy="2307922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6C09BFD3-D3F9-AC45-9008-FAA23351B076}"/>
              </a:ext>
            </a:extLst>
          </p:cNvPr>
          <p:cNvCxnSpPr/>
          <p:nvPr/>
        </p:nvCxnSpPr>
        <p:spPr>
          <a:xfrm flipV="1">
            <a:off x="2371993" y="5451561"/>
            <a:ext cx="0" cy="1171126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8F7BE81E-C028-9E47-8382-941EAA21CF4D}"/>
              </a:ext>
            </a:extLst>
          </p:cNvPr>
          <p:cNvCxnSpPr/>
          <p:nvPr/>
        </p:nvCxnSpPr>
        <p:spPr>
          <a:xfrm>
            <a:off x="2319683" y="5482101"/>
            <a:ext cx="0" cy="1166410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Freeform 339">
            <a:extLst>
              <a:ext uri="{FF2B5EF4-FFF2-40B4-BE49-F238E27FC236}">
                <a16:creationId xmlns:a16="http://schemas.microsoft.com/office/drawing/2014/main" id="{0AA92BA4-E469-0648-ADE4-995B7E86973D}"/>
              </a:ext>
            </a:extLst>
          </p:cNvPr>
          <p:cNvSpPr/>
          <p:nvPr/>
        </p:nvSpPr>
        <p:spPr>
          <a:xfrm>
            <a:off x="3158163" y="1089892"/>
            <a:ext cx="125128" cy="4726004"/>
          </a:xfrm>
          <a:custGeom>
            <a:avLst/>
            <a:gdLst>
              <a:gd name="connsiteX0" fmla="*/ 125128 w 125128"/>
              <a:gd name="connsiteY0" fmla="*/ 0 h 4726004"/>
              <a:gd name="connsiteX1" fmla="*/ 0 w 125128"/>
              <a:gd name="connsiteY1" fmla="*/ 0 h 4726004"/>
              <a:gd name="connsiteX2" fmla="*/ 0 w 125128"/>
              <a:gd name="connsiteY2" fmla="*/ 4726004 h 4726004"/>
              <a:gd name="connsiteX3" fmla="*/ 125128 w 125128"/>
              <a:gd name="connsiteY3" fmla="*/ 4726004 h 47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28" h="4726004">
                <a:moveTo>
                  <a:pt x="125128" y="0"/>
                </a:moveTo>
                <a:lnTo>
                  <a:pt x="0" y="0"/>
                </a:lnTo>
                <a:lnTo>
                  <a:pt x="0" y="4726004"/>
                </a:lnTo>
                <a:lnTo>
                  <a:pt x="125128" y="4726004"/>
                </a:lnTo>
              </a:path>
            </a:pathLst>
          </a:custGeom>
          <a:noFill/>
          <a:ln w="317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C21D05F6-9485-7543-8C40-DA51383B89B9}"/>
              </a:ext>
            </a:extLst>
          </p:cNvPr>
          <p:cNvSpPr/>
          <p:nvPr/>
        </p:nvSpPr>
        <p:spPr>
          <a:xfrm>
            <a:off x="3117545" y="1032140"/>
            <a:ext cx="162896" cy="4825633"/>
          </a:xfrm>
          <a:custGeom>
            <a:avLst/>
            <a:gdLst>
              <a:gd name="connsiteX0" fmla="*/ 125128 w 125128"/>
              <a:gd name="connsiteY0" fmla="*/ 0 h 4726004"/>
              <a:gd name="connsiteX1" fmla="*/ 0 w 125128"/>
              <a:gd name="connsiteY1" fmla="*/ 0 h 4726004"/>
              <a:gd name="connsiteX2" fmla="*/ 0 w 125128"/>
              <a:gd name="connsiteY2" fmla="*/ 4726004 h 4726004"/>
              <a:gd name="connsiteX3" fmla="*/ 125128 w 125128"/>
              <a:gd name="connsiteY3" fmla="*/ 4726004 h 47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28" h="4726004">
                <a:moveTo>
                  <a:pt x="125128" y="0"/>
                </a:moveTo>
                <a:lnTo>
                  <a:pt x="0" y="0"/>
                </a:lnTo>
                <a:lnTo>
                  <a:pt x="0" y="4726004"/>
                </a:lnTo>
                <a:lnTo>
                  <a:pt x="125128" y="4726004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592C5B5C-0A23-F842-9E2C-3D6D2BF02F3D}"/>
              </a:ext>
            </a:extLst>
          </p:cNvPr>
          <p:cNvSpPr txBox="1"/>
          <p:nvPr/>
        </p:nvSpPr>
        <p:spPr>
          <a:xfrm>
            <a:off x="2672791" y="3163816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13M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31M</a:t>
            </a:r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E7BC234C-4D27-544E-A732-D48E2342C012}"/>
              </a:ext>
            </a:extLst>
          </p:cNvPr>
          <p:cNvSpPr/>
          <p:nvPr/>
        </p:nvSpPr>
        <p:spPr>
          <a:xfrm flipH="1">
            <a:off x="5661685" y="1111955"/>
            <a:ext cx="599841" cy="4726004"/>
          </a:xfrm>
          <a:custGeom>
            <a:avLst/>
            <a:gdLst>
              <a:gd name="connsiteX0" fmla="*/ 125128 w 125128"/>
              <a:gd name="connsiteY0" fmla="*/ 0 h 4726004"/>
              <a:gd name="connsiteX1" fmla="*/ 0 w 125128"/>
              <a:gd name="connsiteY1" fmla="*/ 0 h 4726004"/>
              <a:gd name="connsiteX2" fmla="*/ 0 w 125128"/>
              <a:gd name="connsiteY2" fmla="*/ 4726004 h 4726004"/>
              <a:gd name="connsiteX3" fmla="*/ 125128 w 125128"/>
              <a:gd name="connsiteY3" fmla="*/ 4726004 h 47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28" h="4726004">
                <a:moveTo>
                  <a:pt x="125128" y="0"/>
                </a:moveTo>
                <a:lnTo>
                  <a:pt x="0" y="0"/>
                </a:lnTo>
                <a:lnTo>
                  <a:pt x="0" y="4726004"/>
                </a:lnTo>
                <a:lnTo>
                  <a:pt x="125128" y="4726004"/>
                </a:lnTo>
              </a:path>
            </a:pathLst>
          </a:custGeom>
          <a:noFill/>
          <a:ln w="317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5A8C8ACF-FBD9-024A-BD43-71FF77139724}"/>
              </a:ext>
            </a:extLst>
          </p:cNvPr>
          <p:cNvSpPr/>
          <p:nvPr/>
        </p:nvSpPr>
        <p:spPr>
          <a:xfrm flipH="1">
            <a:off x="5675347" y="1054204"/>
            <a:ext cx="659107" cy="4835258"/>
          </a:xfrm>
          <a:custGeom>
            <a:avLst/>
            <a:gdLst>
              <a:gd name="connsiteX0" fmla="*/ 125128 w 125128"/>
              <a:gd name="connsiteY0" fmla="*/ 0 h 4726004"/>
              <a:gd name="connsiteX1" fmla="*/ 0 w 125128"/>
              <a:gd name="connsiteY1" fmla="*/ 0 h 4726004"/>
              <a:gd name="connsiteX2" fmla="*/ 0 w 125128"/>
              <a:gd name="connsiteY2" fmla="*/ 4726004 h 4726004"/>
              <a:gd name="connsiteX3" fmla="*/ 125128 w 125128"/>
              <a:gd name="connsiteY3" fmla="*/ 4726004 h 4726004"/>
              <a:gd name="connsiteX0" fmla="*/ 125128 w 125128"/>
              <a:gd name="connsiteY0" fmla="*/ 0 h 4726004"/>
              <a:gd name="connsiteX1" fmla="*/ 21593 w 125128"/>
              <a:gd name="connsiteY1" fmla="*/ 9426 h 4726004"/>
              <a:gd name="connsiteX2" fmla="*/ 0 w 125128"/>
              <a:gd name="connsiteY2" fmla="*/ 4726004 h 4726004"/>
              <a:gd name="connsiteX3" fmla="*/ 125128 w 125128"/>
              <a:gd name="connsiteY3" fmla="*/ 4726004 h 4726004"/>
              <a:gd name="connsiteX0" fmla="*/ 105809 w 105809"/>
              <a:gd name="connsiteY0" fmla="*/ 0 h 4726004"/>
              <a:gd name="connsiteX1" fmla="*/ 2274 w 105809"/>
              <a:gd name="connsiteY1" fmla="*/ 9426 h 4726004"/>
              <a:gd name="connsiteX2" fmla="*/ 731 w 105809"/>
              <a:gd name="connsiteY2" fmla="*/ 4726004 h 4726004"/>
              <a:gd name="connsiteX3" fmla="*/ 105809 w 105809"/>
              <a:gd name="connsiteY3" fmla="*/ 4726004 h 4726004"/>
              <a:gd name="connsiteX0" fmla="*/ 105613 w 105613"/>
              <a:gd name="connsiteY0" fmla="*/ 0 h 4735430"/>
              <a:gd name="connsiteX1" fmla="*/ 2078 w 105613"/>
              <a:gd name="connsiteY1" fmla="*/ 9426 h 4735430"/>
              <a:gd name="connsiteX2" fmla="*/ 2077 w 105613"/>
              <a:gd name="connsiteY2" fmla="*/ 4735430 h 4735430"/>
              <a:gd name="connsiteX3" fmla="*/ 105613 w 105613"/>
              <a:gd name="connsiteY3" fmla="*/ 4726004 h 473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13" h="4735430">
                <a:moveTo>
                  <a:pt x="105613" y="0"/>
                </a:moveTo>
                <a:lnTo>
                  <a:pt x="2078" y="9426"/>
                </a:lnTo>
                <a:cubicBezTo>
                  <a:pt x="-5120" y="1581619"/>
                  <a:pt x="9275" y="3163237"/>
                  <a:pt x="2077" y="4735430"/>
                </a:cubicBezTo>
                <a:lnTo>
                  <a:pt x="105613" y="4726004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AC8B54C7-2EAB-4B41-A74B-77683F2DFCCC}"/>
              </a:ext>
            </a:extLst>
          </p:cNvPr>
          <p:cNvSpPr txBox="1"/>
          <p:nvPr/>
        </p:nvSpPr>
        <p:spPr>
          <a:xfrm>
            <a:off x="5777579" y="3475946"/>
            <a:ext cx="5155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13DM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31DM</a:t>
            </a:r>
          </a:p>
        </p:txBody>
      </p:sp>
      <p:sp>
        <p:nvSpPr>
          <p:cNvPr id="347" name="Right Brace 346">
            <a:extLst>
              <a:ext uri="{FF2B5EF4-FFF2-40B4-BE49-F238E27FC236}">
                <a16:creationId xmlns:a16="http://schemas.microsoft.com/office/drawing/2014/main" id="{19522D2F-9FAD-B941-9273-5AF3F68ACD69}"/>
              </a:ext>
            </a:extLst>
          </p:cNvPr>
          <p:cNvSpPr/>
          <p:nvPr/>
        </p:nvSpPr>
        <p:spPr>
          <a:xfrm>
            <a:off x="6268728" y="274758"/>
            <a:ext cx="590843" cy="73878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999374EE-3DA0-F647-B121-3182D7EAAFD5}"/>
                  </a:ext>
                </a:extLst>
              </p:cNvPr>
              <p:cNvSpPr/>
              <p:nvPr/>
            </p:nvSpPr>
            <p:spPr>
              <a:xfrm>
                <a:off x="6878922" y="1889969"/>
                <a:ext cx="3636678" cy="4668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Mathematical analysis of this system for target mediated drug disposition (TMDD) shows that target inhibition (ratio of free target at steady state to baseline target) is approximated by: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FTIR</m:t>
                      </m:r>
                      <m:r>
                        <a:rPr lang="en-US" sz="2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n-US" sz="2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eq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sz="2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n-US" sz="2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eq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sz="2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fold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avg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557213" algn="l"/>
                  </a:tabLst>
                </a:pPr>
                <a:r>
                  <a:rPr lang="en-US" sz="1800" dirty="0"/>
                  <a:t>AFTIR = Average Free Tissue target to Initial target Ratio at steady state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557213" algn="l"/>
                  </a:tabLst>
                </a:pPr>
                <a:endParaRPr lang="en-US" sz="1800" dirty="0"/>
              </a:p>
              <a:p>
                <a:pPr>
                  <a:tabLst>
                    <a:tab pos="557213" algn="l"/>
                  </a:tabLst>
                </a:pPr>
                <a:r>
                  <a:rPr lang="en-US" sz="1800" i="1" dirty="0">
                    <a:solidFill>
                      <a:schemeClr val="tx1"/>
                    </a:solidFill>
                  </a:rPr>
                  <a:t>K</a:t>
                </a:r>
                <a:r>
                  <a:rPr lang="en-US" sz="1800" i="1" baseline="-25000" dirty="0">
                    <a:solidFill>
                      <a:schemeClr val="tx1"/>
                    </a:solidFill>
                  </a:rPr>
                  <a:t>eq</a:t>
                </a:r>
                <a:r>
                  <a:rPr lang="en-US" sz="1800" dirty="0">
                    <a:solidFill>
                      <a:schemeClr val="tx1"/>
                    </a:solidFill>
                  </a:rPr>
                  <a:t>   	= equilibrium binding constant</a:t>
                </a:r>
              </a:p>
              <a:p>
                <a:pPr>
                  <a:tabLst>
                    <a:tab pos="557213" algn="l"/>
                  </a:tabLst>
                </a:pPr>
                <a:r>
                  <a:rPr lang="en-US" sz="1800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1800" i="1" baseline="-25000" dirty="0">
                    <a:solidFill>
                      <a:schemeClr val="tx1"/>
                    </a:solidFill>
                  </a:rPr>
                  <a:t>fold</a:t>
                </a:r>
                <a:r>
                  <a:rPr lang="en-US" sz="1800" dirty="0">
                    <a:solidFill>
                      <a:schemeClr val="tx1"/>
                    </a:solidFill>
                  </a:rPr>
                  <a:t>	= fold accumulation of target</a:t>
                </a:r>
              </a:p>
              <a:p>
                <a:pPr>
                  <a:tabLst>
                    <a:tab pos="557213" algn="l"/>
                  </a:tabLst>
                </a:pPr>
                <a:r>
                  <a:rPr lang="en-US" sz="1800" i="1" dirty="0">
                    <a:solidFill>
                      <a:schemeClr val="tx1"/>
                    </a:solidFill>
                  </a:rPr>
                  <a:t>C</a:t>
                </a:r>
                <a:r>
                  <a:rPr lang="en-US" sz="1800" i="1" baseline="-25000" dirty="0">
                    <a:solidFill>
                      <a:schemeClr val="tx1"/>
                    </a:solidFill>
                  </a:rPr>
                  <a:t>avg</a:t>
                </a:r>
                <a:r>
                  <a:rPr lang="en-US" sz="1800" dirty="0">
                    <a:solidFill>
                      <a:schemeClr val="tx1"/>
                    </a:solidFill>
                  </a:rPr>
                  <a:t>	= steady state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avg</a:t>
                </a:r>
                <a:r>
                  <a:rPr lang="en-US" sz="1800" dirty="0">
                    <a:solidFill>
                      <a:schemeClr val="tx1"/>
                    </a:solidFill>
                  </a:rPr>
                  <a:t> drug conc.</a:t>
                </a:r>
              </a:p>
              <a:p>
                <a:pPr>
                  <a:tabLst>
                    <a:tab pos="557213" algn="l"/>
                  </a:tabLst>
                </a:pPr>
                <a:r>
                  <a:rPr lang="en-US" sz="1800" i="1" dirty="0">
                    <a:solidFill>
                      <a:schemeClr val="tx1"/>
                    </a:solidFill>
                  </a:rPr>
                  <a:t>B</a:t>
                </a:r>
                <a:r>
                  <a:rPr lang="en-US" sz="1800" dirty="0">
                    <a:solidFill>
                      <a:schemeClr val="tx1"/>
                    </a:solidFill>
                  </a:rPr>
                  <a:t> 	= biodistribution coefficient</a:t>
                </a:r>
              </a:p>
            </p:txBody>
          </p:sp>
        </mc:Choice>
        <mc:Fallback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999374EE-3DA0-F647-B121-3182D7EAA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22" y="1889969"/>
                <a:ext cx="3636678" cy="4668394"/>
              </a:xfrm>
              <a:prstGeom prst="rect">
                <a:avLst/>
              </a:prstGeom>
              <a:blipFill>
                <a:blip r:embed="rId2"/>
                <a:stretch>
                  <a:fillRect l="-1394" t="-543" r="-2439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9" name="TextBox 348">
            <a:extLst>
              <a:ext uri="{FF2B5EF4-FFF2-40B4-BE49-F238E27FC236}">
                <a16:creationId xmlns:a16="http://schemas.microsoft.com/office/drawing/2014/main" id="{5B07F12A-1902-6142-BF75-0C21F6B0FE3A}"/>
              </a:ext>
            </a:extLst>
          </p:cNvPr>
          <p:cNvSpPr txBox="1"/>
          <p:nvPr/>
        </p:nvSpPr>
        <p:spPr>
          <a:xfrm>
            <a:off x="3315693" y="6635927"/>
            <a:ext cx="30113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277813" algn="l"/>
              </a:tabLst>
            </a:pPr>
            <a:r>
              <a:rPr lang="en-US" sz="1800" dirty="0"/>
              <a:t>D	= drug</a:t>
            </a:r>
          </a:p>
          <a:p>
            <a:pPr>
              <a:tabLst>
                <a:tab pos="277813" algn="l"/>
              </a:tabLst>
            </a:pPr>
            <a:r>
              <a:rPr lang="en-US" sz="1800" dirty="0"/>
              <a:t>S	= soluble target</a:t>
            </a:r>
          </a:p>
          <a:p>
            <a:pPr>
              <a:tabLst>
                <a:tab pos="277813" algn="l"/>
              </a:tabLst>
            </a:pPr>
            <a:r>
              <a:rPr lang="en-US" sz="1800" dirty="0"/>
              <a:t>M 	= membrane-bound target</a:t>
            </a:r>
          </a:p>
        </p:txBody>
      </p:sp>
    </p:spTree>
    <p:extLst>
      <p:ext uri="{BB962C8B-B14F-4D97-AF65-F5344CB8AC3E}">
        <p14:creationId xmlns:p14="http://schemas.microsoft.com/office/powerpoint/2010/main" val="126658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118</Words>
  <Application>Microsoft Macintosh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Stein</dc:creator>
  <cp:lastModifiedBy>Stein, Andrew</cp:lastModifiedBy>
  <cp:revision>66</cp:revision>
  <cp:lastPrinted>2018-07-19T14:58:23Z</cp:lastPrinted>
  <dcterms:created xsi:type="dcterms:W3CDTF">2015-06-13T14:24:42Z</dcterms:created>
  <dcterms:modified xsi:type="dcterms:W3CDTF">2018-08-01T21:08:45Z</dcterms:modified>
</cp:coreProperties>
</file>