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D5EFB-4A00-4061-9FF1-20A3007B1199}" v="1" dt="2020-11-08T13:35:31.506"/>
    <p1510:client id="{90A22CE4-D63F-462C-96D5-F68ADF7E2FEA}" v="452" dt="2020-11-06T17:48:27.248"/>
    <p1510:client id="{A80BD15E-0A4F-4B3E-8E71-131EBCFF095E}" v="962" dt="2020-11-07T16:02:13.074"/>
    <p1510:client id="{C8BE6AA4-F855-4D22-9713-5E528CD9E682}" v="493" dt="2020-11-07T14:57:21.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art McColl" userId="8c9679bf7ff4b745" providerId="Windows Live" clId="Web-{90A22CE4-D63F-462C-96D5-F68ADF7E2FEA}"/>
    <pc:docChg chg="addSld modSld addMainMaster delMainMaster">
      <pc:chgData name="Stuart McColl" userId="8c9679bf7ff4b745" providerId="Windows Live" clId="Web-{90A22CE4-D63F-462C-96D5-F68ADF7E2FEA}" dt="2020-11-06T17:48:27.248" v="441" actId="1076"/>
      <pc:docMkLst>
        <pc:docMk/>
      </pc:docMkLst>
      <pc:sldChg chg="addSp modSp mod setBg modClrScheme chgLayout">
        <pc:chgData name="Stuart McColl" userId="8c9679bf7ff4b745" providerId="Windows Live" clId="Web-{90A22CE4-D63F-462C-96D5-F68ADF7E2FEA}" dt="2020-11-06T16:35:39.129" v="33" actId="1076"/>
        <pc:sldMkLst>
          <pc:docMk/>
          <pc:sldMk cId="109857222" sldId="256"/>
        </pc:sldMkLst>
        <pc:spChg chg="mod">
          <ac:chgData name="Stuart McColl" userId="8c9679bf7ff4b745" providerId="Windows Live" clId="Web-{90A22CE4-D63F-462C-96D5-F68ADF7E2FEA}" dt="2020-11-06T16:35:39.129" v="33" actId="1076"/>
          <ac:spMkLst>
            <pc:docMk/>
            <pc:sldMk cId="109857222" sldId="256"/>
            <ac:spMk id="2" creationId="{00000000-0000-0000-0000-000000000000}"/>
          </ac:spMkLst>
        </pc:spChg>
        <pc:spChg chg="mod">
          <ac:chgData name="Stuart McColl" userId="8c9679bf7ff4b745" providerId="Windows Live" clId="Web-{90A22CE4-D63F-462C-96D5-F68ADF7E2FEA}" dt="2020-11-06T16:35:34.910" v="32" actId="1076"/>
          <ac:spMkLst>
            <pc:docMk/>
            <pc:sldMk cId="109857222" sldId="256"/>
            <ac:spMk id="3" creationId="{00000000-0000-0000-0000-000000000000}"/>
          </ac:spMkLst>
        </pc:spChg>
        <pc:spChg chg="add">
          <ac:chgData name="Stuart McColl" userId="8c9679bf7ff4b745" providerId="Windows Live" clId="Web-{90A22CE4-D63F-462C-96D5-F68ADF7E2FEA}" dt="2020-11-06T16:34:43.360" v="4"/>
          <ac:spMkLst>
            <pc:docMk/>
            <pc:sldMk cId="109857222" sldId="256"/>
            <ac:spMk id="9" creationId="{11F4D251-B7D8-402D-950A-F9D15396E94B}"/>
          </ac:spMkLst>
        </pc:spChg>
        <pc:spChg chg="add">
          <ac:chgData name="Stuart McColl" userId="8c9679bf7ff4b745" providerId="Windows Live" clId="Web-{90A22CE4-D63F-462C-96D5-F68ADF7E2FEA}" dt="2020-11-06T16:34:43.360" v="4"/>
          <ac:spMkLst>
            <pc:docMk/>
            <pc:sldMk cId="109857222" sldId="256"/>
            <ac:spMk id="11" creationId="{E67870A8-BE17-461C-AD58-035AD7FA02CB}"/>
          </ac:spMkLst>
        </pc:spChg>
        <pc:picChg chg="add">
          <ac:chgData name="Stuart McColl" userId="8c9679bf7ff4b745" providerId="Windows Live" clId="Web-{90A22CE4-D63F-462C-96D5-F68ADF7E2FEA}" dt="2020-11-06T16:34:43.360" v="4"/>
          <ac:picMkLst>
            <pc:docMk/>
            <pc:sldMk cId="109857222" sldId="256"/>
            <ac:picMk id="4" creationId="{E47B3C51-1786-48E1-86B4-8356384035A4}"/>
          </ac:picMkLst>
        </pc:picChg>
      </pc:sldChg>
      <pc:sldChg chg="addSp delSp modSp new">
        <pc:chgData name="Stuart McColl" userId="8c9679bf7ff4b745" providerId="Windows Live" clId="Web-{90A22CE4-D63F-462C-96D5-F68ADF7E2FEA}" dt="2020-11-06T16:51:12.183" v="101" actId="1076"/>
        <pc:sldMkLst>
          <pc:docMk/>
          <pc:sldMk cId="2970503783" sldId="257"/>
        </pc:sldMkLst>
        <pc:spChg chg="mod">
          <ac:chgData name="Stuart McColl" userId="8c9679bf7ff4b745" providerId="Windows Live" clId="Web-{90A22CE4-D63F-462C-96D5-F68ADF7E2FEA}" dt="2020-11-06T16:41:05.992" v="47" actId="1076"/>
          <ac:spMkLst>
            <pc:docMk/>
            <pc:sldMk cId="2970503783" sldId="257"/>
            <ac:spMk id="2" creationId="{C83B8CBE-A023-44D0-9CED-026CF41CB105}"/>
          </ac:spMkLst>
        </pc:spChg>
        <pc:spChg chg="del">
          <ac:chgData name="Stuart McColl" userId="8c9679bf7ff4b745" providerId="Windows Live" clId="Web-{90A22CE4-D63F-462C-96D5-F68ADF7E2FEA}" dt="2020-11-06T16:39:55.175" v="39"/>
          <ac:spMkLst>
            <pc:docMk/>
            <pc:sldMk cId="2970503783" sldId="257"/>
            <ac:spMk id="3" creationId="{43BE5437-E337-4E0B-BAE4-45E7BD1E5573}"/>
          </ac:spMkLst>
        </pc:spChg>
        <pc:picChg chg="add mod ord">
          <ac:chgData name="Stuart McColl" userId="8c9679bf7ff4b745" providerId="Windows Live" clId="Web-{90A22CE4-D63F-462C-96D5-F68ADF7E2FEA}" dt="2020-11-06T16:51:12.183" v="101" actId="1076"/>
          <ac:picMkLst>
            <pc:docMk/>
            <pc:sldMk cId="2970503783" sldId="257"/>
            <ac:picMk id="4" creationId="{F30E2EF5-B59E-47D2-8DAA-945B0F8513B6}"/>
          </ac:picMkLst>
        </pc:picChg>
      </pc:sldChg>
      <pc:sldChg chg="modSp new">
        <pc:chgData name="Stuart McColl" userId="8c9679bf7ff4b745" providerId="Windows Live" clId="Web-{90A22CE4-D63F-462C-96D5-F68ADF7E2FEA}" dt="2020-11-06T16:58:47.679" v="254" actId="20577"/>
        <pc:sldMkLst>
          <pc:docMk/>
          <pc:sldMk cId="3909269141" sldId="258"/>
        </pc:sldMkLst>
        <pc:spChg chg="mod">
          <ac:chgData name="Stuart McColl" userId="8c9679bf7ff4b745" providerId="Windows Live" clId="Web-{90A22CE4-D63F-462C-96D5-F68ADF7E2FEA}" dt="2020-11-06T16:58:47.679" v="254" actId="20577"/>
          <ac:spMkLst>
            <pc:docMk/>
            <pc:sldMk cId="3909269141" sldId="258"/>
            <ac:spMk id="2" creationId="{CB1C0F29-CD65-46D6-9309-FE4A458859A9}"/>
          </ac:spMkLst>
        </pc:spChg>
        <pc:spChg chg="mod">
          <ac:chgData name="Stuart McColl" userId="8c9679bf7ff4b745" providerId="Windows Live" clId="Web-{90A22CE4-D63F-462C-96D5-F68ADF7E2FEA}" dt="2020-11-06T16:50:53.167" v="100" actId="1076"/>
          <ac:spMkLst>
            <pc:docMk/>
            <pc:sldMk cId="3909269141" sldId="258"/>
            <ac:spMk id="3" creationId="{7564D020-DC59-4677-B255-BA9E1B31C624}"/>
          </ac:spMkLst>
        </pc:spChg>
      </pc:sldChg>
      <pc:sldChg chg="addSp modSp new">
        <pc:chgData name="Stuart McColl" userId="8c9679bf7ff4b745" providerId="Windows Live" clId="Web-{90A22CE4-D63F-462C-96D5-F68ADF7E2FEA}" dt="2020-11-06T17:48:12.373" v="438" actId="20577"/>
        <pc:sldMkLst>
          <pc:docMk/>
          <pc:sldMk cId="1399924638" sldId="259"/>
        </pc:sldMkLst>
        <pc:spChg chg="mod">
          <ac:chgData name="Stuart McColl" userId="8c9679bf7ff4b745" providerId="Windows Live" clId="Web-{90A22CE4-D63F-462C-96D5-F68ADF7E2FEA}" dt="2020-11-06T16:58:57.382" v="257" actId="20577"/>
          <ac:spMkLst>
            <pc:docMk/>
            <pc:sldMk cId="1399924638" sldId="259"/>
            <ac:spMk id="2" creationId="{AC5C032F-0A58-4EAA-ADD9-055557EF65D8}"/>
          </ac:spMkLst>
        </pc:spChg>
        <pc:spChg chg="mod">
          <ac:chgData name="Stuart McColl" userId="8c9679bf7ff4b745" providerId="Windows Live" clId="Web-{90A22CE4-D63F-462C-96D5-F68ADF7E2FEA}" dt="2020-11-06T17:48:12.373" v="438" actId="20577"/>
          <ac:spMkLst>
            <pc:docMk/>
            <pc:sldMk cId="1399924638" sldId="259"/>
            <ac:spMk id="3" creationId="{C17D9DFD-1CA4-47C0-8717-EA782DBEF62F}"/>
          </ac:spMkLst>
        </pc:spChg>
        <pc:picChg chg="add mod">
          <ac:chgData name="Stuart McColl" userId="8c9679bf7ff4b745" providerId="Windows Live" clId="Web-{90A22CE4-D63F-462C-96D5-F68ADF7E2FEA}" dt="2020-11-06T16:59:14.602" v="263" actId="1076"/>
          <ac:picMkLst>
            <pc:docMk/>
            <pc:sldMk cId="1399924638" sldId="259"/>
            <ac:picMk id="4" creationId="{0F4BF468-11A0-4A6A-B924-D6DFC8129A20}"/>
          </ac:picMkLst>
        </pc:picChg>
      </pc:sldChg>
      <pc:sldChg chg="addSp modSp new">
        <pc:chgData name="Stuart McColl" userId="8c9679bf7ff4b745" providerId="Windows Live" clId="Web-{90A22CE4-D63F-462C-96D5-F68ADF7E2FEA}" dt="2020-11-06T17:48:27.248" v="441" actId="1076"/>
        <pc:sldMkLst>
          <pc:docMk/>
          <pc:sldMk cId="3538213627" sldId="260"/>
        </pc:sldMkLst>
        <pc:spChg chg="mod">
          <ac:chgData name="Stuart McColl" userId="8c9679bf7ff4b745" providerId="Windows Live" clId="Web-{90A22CE4-D63F-462C-96D5-F68ADF7E2FEA}" dt="2020-11-06T17:17:29.228" v="399" actId="1076"/>
          <ac:spMkLst>
            <pc:docMk/>
            <pc:sldMk cId="3538213627" sldId="260"/>
            <ac:spMk id="2" creationId="{776464FB-2353-4408-988C-1434EA57C460}"/>
          </ac:spMkLst>
        </pc:spChg>
        <pc:spChg chg="mod">
          <ac:chgData name="Stuart McColl" userId="8c9679bf7ff4b745" providerId="Windows Live" clId="Web-{90A22CE4-D63F-462C-96D5-F68ADF7E2FEA}" dt="2020-11-06T17:48:27.248" v="441" actId="1076"/>
          <ac:spMkLst>
            <pc:docMk/>
            <pc:sldMk cId="3538213627" sldId="260"/>
            <ac:spMk id="3" creationId="{A9D40420-F92F-4182-A640-AD9FB17AAD27}"/>
          </ac:spMkLst>
        </pc:spChg>
        <pc:picChg chg="add mod">
          <ac:chgData name="Stuart McColl" userId="8c9679bf7ff4b745" providerId="Windows Live" clId="Web-{90A22CE4-D63F-462C-96D5-F68ADF7E2FEA}" dt="2020-11-06T17:47:07.076" v="437" actId="1076"/>
          <ac:picMkLst>
            <pc:docMk/>
            <pc:sldMk cId="3538213627" sldId="260"/>
            <ac:picMk id="4" creationId="{8408B063-15D5-4017-B102-EB4122CAD9BA}"/>
          </ac:picMkLst>
        </pc:picChg>
      </pc:sldChg>
      <pc:sldMasterChg chg="del delSldLayout">
        <pc:chgData name="Stuart McColl" userId="8c9679bf7ff4b745" providerId="Windows Live" clId="Web-{90A22CE4-D63F-462C-96D5-F68ADF7E2FEA}" dt="2020-11-06T16:34:43.360" v="4"/>
        <pc:sldMasterMkLst>
          <pc:docMk/>
          <pc:sldMasterMk cId="2460954070" sldId="2147483660"/>
        </pc:sldMasterMkLst>
        <pc:sldLayoutChg chg="del">
          <pc:chgData name="Stuart McColl" userId="8c9679bf7ff4b745" providerId="Windows Live" clId="Web-{90A22CE4-D63F-462C-96D5-F68ADF7E2FEA}" dt="2020-11-06T16:34:43.360" v="4"/>
          <pc:sldLayoutMkLst>
            <pc:docMk/>
            <pc:sldMasterMk cId="2460954070" sldId="2147483660"/>
            <pc:sldLayoutMk cId="2385387890" sldId="2147483661"/>
          </pc:sldLayoutMkLst>
        </pc:sldLayoutChg>
        <pc:sldLayoutChg chg="del">
          <pc:chgData name="Stuart McColl" userId="8c9679bf7ff4b745" providerId="Windows Live" clId="Web-{90A22CE4-D63F-462C-96D5-F68ADF7E2FEA}" dt="2020-11-06T16:34:43.360" v="4"/>
          <pc:sldLayoutMkLst>
            <pc:docMk/>
            <pc:sldMasterMk cId="2460954070" sldId="2147483660"/>
            <pc:sldLayoutMk cId="949138452" sldId="2147483662"/>
          </pc:sldLayoutMkLst>
        </pc:sldLayoutChg>
        <pc:sldLayoutChg chg="del">
          <pc:chgData name="Stuart McColl" userId="8c9679bf7ff4b745" providerId="Windows Live" clId="Web-{90A22CE4-D63F-462C-96D5-F68ADF7E2FEA}" dt="2020-11-06T16:34:43.360" v="4"/>
          <pc:sldLayoutMkLst>
            <pc:docMk/>
            <pc:sldMasterMk cId="2460954070" sldId="2147483660"/>
            <pc:sldLayoutMk cId="2591524520" sldId="2147483663"/>
          </pc:sldLayoutMkLst>
        </pc:sldLayoutChg>
        <pc:sldLayoutChg chg="del">
          <pc:chgData name="Stuart McColl" userId="8c9679bf7ff4b745" providerId="Windows Live" clId="Web-{90A22CE4-D63F-462C-96D5-F68ADF7E2FEA}" dt="2020-11-06T16:34:43.360" v="4"/>
          <pc:sldLayoutMkLst>
            <pc:docMk/>
            <pc:sldMasterMk cId="2460954070" sldId="2147483660"/>
            <pc:sldLayoutMk cId="1203092039" sldId="2147483664"/>
          </pc:sldLayoutMkLst>
        </pc:sldLayoutChg>
        <pc:sldLayoutChg chg="del">
          <pc:chgData name="Stuart McColl" userId="8c9679bf7ff4b745" providerId="Windows Live" clId="Web-{90A22CE4-D63F-462C-96D5-F68ADF7E2FEA}" dt="2020-11-06T16:34:43.360" v="4"/>
          <pc:sldLayoutMkLst>
            <pc:docMk/>
            <pc:sldMasterMk cId="2460954070" sldId="2147483660"/>
            <pc:sldLayoutMk cId="3733172339" sldId="2147483665"/>
          </pc:sldLayoutMkLst>
        </pc:sldLayoutChg>
        <pc:sldLayoutChg chg="del">
          <pc:chgData name="Stuart McColl" userId="8c9679bf7ff4b745" providerId="Windows Live" clId="Web-{90A22CE4-D63F-462C-96D5-F68ADF7E2FEA}" dt="2020-11-06T16:34:43.360" v="4"/>
          <pc:sldLayoutMkLst>
            <pc:docMk/>
            <pc:sldMasterMk cId="2460954070" sldId="2147483660"/>
            <pc:sldLayoutMk cId="3210312558" sldId="2147483666"/>
          </pc:sldLayoutMkLst>
        </pc:sldLayoutChg>
        <pc:sldLayoutChg chg="del">
          <pc:chgData name="Stuart McColl" userId="8c9679bf7ff4b745" providerId="Windows Live" clId="Web-{90A22CE4-D63F-462C-96D5-F68ADF7E2FEA}" dt="2020-11-06T16:34:43.360" v="4"/>
          <pc:sldLayoutMkLst>
            <pc:docMk/>
            <pc:sldMasterMk cId="2460954070" sldId="2147483660"/>
            <pc:sldLayoutMk cId="3146388984" sldId="2147483667"/>
          </pc:sldLayoutMkLst>
        </pc:sldLayoutChg>
        <pc:sldLayoutChg chg="del">
          <pc:chgData name="Stuart McColl" userId="8c9679bf7ff4b745" providerId="Windows Live" clId="Web-{90A22CE4-D63F-462C-96D5-F68ADF7E2FEA}" dt="2020-11-06T16:34:43.360" v="4"/>
          <pc:sldLayoutMkLst>
            <pc:docMk/>
            <pc:sldMasterMk cId="2460954070" sldId="2147483660"/>
            <pc:sldLayoutMk cId="3171841454" sldId="2147483668"/>
          </pc:sldLayoutMkLst>
        </pc:sldLayoutChg>
        <pc:sldLayoutChg chg="del">
          <pc:chgData name="Stuart McColl" userId="8c9679bf7ff4b745" providerId="Windows Live" clId="Web-{90A22CE4-D63F-462C-96D5-F68ADF7E2FEA}" dt="2020-11-06T16:34:43.360" v="4"/>
          <pc:sldLayoutMkLst>
            <pc:docMk/>
            <pc:sldMasterMk cId="2460954070" sldId="2147483660"/>
            <pc:sldLayoutMk cId="1718958274" sldId="2147483669"/>
          </pc:sldLayoutMkLst>
        </pc:sldLayoutChg>
        <pc:sldLayoutChg chg="del">
          <pc:chgData name="Stuart McColl" userId="8c9679bf7ff4b745" providerId="Windows Live" clId="Web-{90A22CE4-D63F-462C-96D5-F68ADF7E2FEA}" dt="2020-11-06T16:34:43.360" v="4"/>
          <pc:sldLayoutMkLst>
            <pc:docMk/>
            <pc:sldMasterMk cId="2460954070" sldId="2147483660"/>
            <pc:sldLayoutMk cId="2202905451" sldId="2147483670"/>
          </pc:sldLayoutMkLst>
        </pc:sldLayoutChg>
        <pc:sldLayoutChg chg="del">
          <pc:chgData name="Stuart McColl" userId="8c9679bf7ff4b745" providerId="Windows Live" clId="Web-{90A22CE4-D63F-462C-96D5-F68ADF7E2FEA}" dt="2020-11-06T16:34:43.360" v="4"/>
          <pc:sldLayoutMkLst>
            <pc:docMk/>
            <pc:sldMasterMk cId="2460954070" sldId="2147483660"/>
            <pc:sldLayoutMk cId="3479445657" sldId="2147483671"/>
          </pc:sldLayoutMkLst>
        </pc:sldLayoutChg>
      </pc:sldMasterChg>
      <pc:sldMasterChg chg="add addSldLayout">
        <pc:chgData name="Stuart McColl" userId="8c9679bf7ff4b745" providerId="Windows Live" clId="Web-{90A22CE4-D63F-462C-96D5-F68ADF7E2FEA}" dt="2020-11-06T16:34:43.360" v="4"/>
        <pc:sldMasterMkLst>
          <pc:docMk/>
          <pc:sldMasterMk cId="2295348885" sldId="2147483685"/>
        </pc:sldMasterMkLst>
        <pc:sldLayoutChg chg="add">
          <pc:chgData name="Stuart McColl" userId="8c9679bf7ff4b745" providerId="Windows Live" clId="Web-{90A22CE4-D63F-462C-96D5-F68ADF7E2FEA}" dt="2020-11-06T16:34:43.360" v="4"/>
          <pc:sldLayoutMkLst>
            <pc:docMk/>
            <pc:sldMasterMk cId="2295348885" sldId="2147483685"/>
            <pc:sldLayoutMk cId="805693925" sldId="2147483674"/>
          </pc:sldLayoutMkLst>
        </pc:sldLayoutChg>
        <pc:sldLayoutChg chg="add">
          <pc:chgData name="Stuart McColl" userId="8c9679bf7ff4b745" providerId="Windows Live" clId="Web-{90A22CE4-D63F-462C-96D5-F68ADF7E2FEA}" dt="2020-11-06T16:34:43.360" v="4"/>
          <pc:sldLayoutMkLst>
            <pc:docMk/>
            <pc:sldMasterMk cId="2295348885" sldId="2147483685"/>
            <pc:sldLayoutMk cId="3060094969" sldId="2147483675"/>
          </pc:sldLayoutMkLst>
        </pc:sldLayoutChg>
        <pc:sldLayoutChg chg="add">
          <pc:chgData name="Stuart McColl" userId="8c9679bf7ff4b745" providerId="Windows Live" clId="Web-{90A22CE4-D63F-462C-96D5-F68ADF7E2FEA}" dt="2020-11-06T16:34:43.360" v="4"/>
          <pc:sldLayoutMkLst>
            <pc:docMk/>
            <pc:sldMasterMk cId="2295348885" sldId="2147483685"/>
            <pc:sldLayoutMk cId="4103699243" sldId="2147483676"/>
          </pc:sldLayoutMkLst>
        </pc:sldLayoutChg>
        <pc:sldLayoutChg chg="add">
          <pc:chgData name="Stuart McColl" userId="8c9679bf7ff4b745" providerId="Windows Live" clId="Web-{90A22CE4-D63F-462C-96D5-F68ADF7E2FEA}" dt="2020-11-06T16:34:43.360" v="4"/>
          <pc:sldLayoutMkLst>
            <pc:docMk/>
            <pc:sldMasterMk cId="2295348885" sldId="2147483685"/>
            <pc:sldLayoutMk cId="521570092" sldId="2147483677"/>
          </pc:sldLayoutMkLst>
        </pc:sldLayoutChg>
        <pc:sldLayoutChg chg="add">
          <pc:chgData name="Stuart McColl" userId="8c9679bf7ff4b745" providerId="Windows Live" clId="Web-{90A22CE4-D63F-462C-96D5-F68ADF7E2FEA}" dt="2020-11-06T16:34:43.360" v="4"/>
          <pc:sldLayoutMkLst>
            <pc:docMk/>
            <pc:sldMasterMk cId="2295348885" sldId="2147483685"/>
            <pc:sldLayoutMk cId="610846340" sldId="2147483678"/>
          </pc:sldLayoutMkLst>
        </pc:sldLayoutChg>
        <pc:sldLayoutChg chg="add">
          <pc:chgData name="Stuart McColl" userId="8c9679bf7ff4b745" providerId="Windows Live" clId="Web-{90A22CE4-D63F-462C-96D5-F68ADF7E2FEA}" dt="2020-11-06T16:34:43.360" v="4"/>
          <pc:sldLayoutMkLst>
            <pc:docMk/>
            <pc:sldMasterMk cId="2295348885" sldId="2147483685"/>
            <pc:sldLayoutMk cId="397611769" sldId="2147483679"/>
          </pc:sldLayoutMkLst>
        </pc:sldLayoutChg>
        <pc:sldLayoutChg chg="add">
          <pc:chgData name="Stuart McColl" userId="8c9679bf7ff4b745" providerId="Windows Live" clId="Web-{90A22CE4-D63F-462C-96D5-F68ADF7E2FEA}" dt="2020-11-06T16:34:43.360" v="4"/>
          <pc:sldLayoutMkLst>
            <pc:docMk/>
            <pc:sldMasterMk cId="2295348885" sldId="2147483685"/>
            <pc:sldLayoutMk cId="3261407068" sldId="2147483680"/>
          </pc:sldLayoutMkLst>
        </pc:sldLayoutChg>
        <pc:sldLayoutChg chg="add">
          <pc:chgData name="Stuart McColl" userId="8c9679bf7ff4b745" providerId="Windows Live" clId="Web-{90A22CE4-D63F-462C-96D5-F68ADF7E2FEA}" dt="2020-11-06T16:34:43.360" v="4"/>
          <pc:sldLayoutMkLst>
            <pc:docMk/>
            <pc:sldMasterMk cId="2295348885" sldId="2147483685"/>
            <pc:sldLayoutMk cId="1035006317" sldId="2147483681"/>
          </pc:sldLayoutMkLst>
        </pc:sldLayoutChg>
        <pc:sldLayoutChg chg="add">
          <pc:chgData name="Stuart McColl" userId="8c9679bf7ff4b745" providerId="Windows Live" clId="Web-{90A22CE4-D63F-462C-96D5-F68ADF7E2FEA}" dt="2020-11-06T16:34:43.360" v="4"/>
          <pc:sldLayoutMkLst>
            <pc:docMk/>
            <pc:sldMasterMk cId="2295348885" sldId="2147483685"/>
            <pc:sldLayoutMk cId="2880313327" sldId="2147483682"/>
          </pc:sldLayoutMkLst>
        </pc:sldLayoutChg>
        <pc:sldLayoutChg chg="add">
          <pc:chgData name="Stuart McColl" userId="8c9679bf7ff4b745" providerId="Windows Live" clId="Web-{90A22CE4-D63F-462C-96D5-F68ADF7E2FEA}" dt="2020-11-06T16:34:43.360" v="4"/>
          <pc:sldLayoutMkLst>
            <pc:docMk/>
            <pc:sldMasterMk cId="2295348885" sldId="2147483685"/>
            <pc:sldLayoutMk cId="1491574977" sldId="2147483683"/>
          </pc:sldLayoutMkLst>
        </pc:sldLayoutChg>
        <pc:sldLayoutChg chg="add">
          <pc:chgData name="Stuart McColl" userId="8c9679bf7ff4b745" providerId="Windows Live" clId="Web-{90A22CE4-D63F-462C-96D5-F68ADF7E2FEA}" dt="2020-11-06T16:34:43.360" v="4"/>
          <pc:sldLayoutMkLst>
            <pc:docMk/>
            <pc:sldMasterMk cId="2295348885" sldId="2147483685"/>
            <pc:sldLayoutMk cId="3707432967" sldId="2147483684"/>
          </pc:sldLayoutMkLst>
        </pc:sldLayoutChg>
      </pc:sldMasterChg>
    </pc:docChg>
  </pc:docChgLst>
  <pc:docChgLst>
    <pc:chgData name="Stuart McColl" userId="8c9679bf7ff4b745" providerId="Windows Live" clId="Web-{C8BE6AA4-F855-4D22-9713-5E528CD9E682}"/>
    <pc:docChg chg="addSld modSld">
      <pc:chgData name="Stuart McColl" userId="8c9679bf7ff4b745" providerId="Windows Live" clId="Web-{C8BE6AA4-F855-4D22-9713-5E528CD9E682}" dt="2020-11-07T14:57:21.535" v="475" actId="20577"/>
      <pc:docMkLst>
        <pc:docMk/>
      </pc:docMkLst>
      <pc:sldChg chg="addSp modSp">
        <pc:chgData name="Stuart McColl" userId="8c9679bf7ff4b745" providerId="Windows Live" clId="Web-{C8BE6AA4-F855-4D22-9713-5E528CD9E682}" dt="2020-11-07T14:35:24.203" v="77" actId="20577"/>
        <pc:sldMkLst>
          <pc:docMk/>
          <pc:sldMk cId="2970503783" sldId="257"/>
        </pc:sldMkLst>
        <pc:spChg chg="add mod">
          <ac:chgData name="Stuart McColl" userId="8c9679bf7ff4b745" providerId="Windows Live" clId="Web-{C8BE6AA4-F855-4D22-9713-5E528CD9E682}" dt="2020-11-07T14:35:24.203" v="77" actId="20577"/>
          <ac:spMkLst>
            <pc:docMk/>
            <pc:sldMk cId="2970503783" sldId="257"/>
            <ac:spMk id="3" creationId="{3A4FCF7C-89D2-405E-B6D1-E120257C7D16}"/>
          </ac:spMkLst>
        </pc:spChg>
      </pc:sldChg>
      <pc:sldChg chg="addSp modSp">
        <pc:chgData name="Stuart McColl" userId="8c9679bf7ff4b745" providerId="Windows Live" clId="Web-{C8BE6AA4-F855-4D22-9713-5E528CD9E682}" dt="2020-11-07T14:36:46.581" v="110" actId="20577"/>
        <pc:sldMkLst>
          <pc:docMk/>
          <pc:sldMk cId="1399924638" sldId="259"/>
        </pc:sldMkLst>
        <pc:spChg chg="add mod">
          <ac:chgData name="Stuart McColl" userId="8c9679bf7ff4b745" providerId="Windows Live" clId="Web-{C8BE6AA4-F855-4D22-9713-5E528CD9E682}" dt="2020-11-07T14:36:46.581" v="110" actId="20577"/>
          <ac:spMkLst>
            <pc:docMk/>
            <pc:sldMk cId="1399924638" sldId="259"/>
            <ac:spMk id="5" creationId="{13FED35F-0154-4026-99C8-2A7FA055B71F}"/>
          </ac:spMkLst>
        </pc:spChg>
      </pc:sldChg>
      <pc:sldChg chg="addSp modSp new">
        <pc:chgData name="Stuart McColl" userId="8c9679bf7ff4b745" providerId="Windows Live" clId="Web-{C8BE6AA4-F855-4D22-9713-5E528CD9E682}" dt="2020-11-07T14:52:41.137" v="452" actId="20577"/>
        <pc:sldMkLst>
          <pc:docMk/>
          <pc:sldMk cId="3634545645" sldId="261"/>
        </pc:sldMkLst>
        <pc:spChg chg="mod">
          <ac:chgData name="Stuart McColl" userId="8c9679bf7ff4b745" providerId="Windows Live" clId="Web-{C8BE6AA4-F855-4D22-9713-5E528CD9E682}" dt="2020-11-07T14:34:18.264" v="49" actId="1076"/>
          <ac:spMkLst>
            <pc:docMk/>
            <pc:sldMk cId="3634545645" sldId="261"/>
            <ac:spMk id="2" creationId="{05979578-C584-4393-A193-068D039ED53D}"/>
          </ac:spMkLst>
        </pc:spChg>
        <pc:spChg chg="mod">
          <ac:chgData name="Stuart McColl" userId="8c9679bf7ff4b745" providerId="Windows Live" clId="Web-{C8BE6AA4-F855-4D22-9713-5E528CD9E682}" dt="2020-11-07T14:52:41.137" v="452" actId="20577"/>
          <ac:spMkLst>
            <pc:docMk/>
            <pc:sldMk cId="3634545645" sldId="261"/>
            <ac:spMk id="3" creationId="{6128731E-87CD-4503-B296-1CB9B2DAA35F}"/>
          </ac:spMkLst>
        </pc:spChg>
        <pc:graphicFrameChg chg="add mod modGraphic">
          <ac:chgData name="Stuart McColl" userId="8c9679bf7ff4b745" providerId="Windows Live" clId="Web-{C8BE6AA4-F855-4D22-9713-5E528CD9E682}" dt="2020-11-07T14:48:50.662" v="328"/>
          <ac:graphicFrameMkLst>
            <pc:docMk/>
            <pc:sldMk cId="3634545645" sldId="261"/>
            <ac:graphicFrameMk id="4" creationId="{2D943617-144B-4CD4-A23E-3D5F508588C0}"/>
          </ac:graphicFrameMkLst>
        </pc:graphicFrameChg>
      </pc:sldChg>
      <pc:sldChg chg="modSp new">
        <pc:chgData name="Stuart McColl" userId="8c9679bf7ff4b745" providerId="Windows Live" clId="Web-{C8BE6AA4-F855-4D22-9713-5E528CD9E682}" dt="2020-11-07T14:57:20.253" v="473" actId="20577"/>
        <pc:sldMkLst>
          <pc:docMk/>
          <pc:sldMk cId="2160010074" sldId="262"/>
        </pc:sldMkLst>
        <pc:spChg chg="mod">
          <ac:chgData name="Stuart McColl" userId="8c9679bf7ff4b745" providerId="Windows Live" clId="Web-{C8BE6AA4-F855-4D22-9713-5E528CD9E682}" dt="2020-11-07T14:57:20.253" v="473" actId="20577"/>
          <ac:spMkLst>
            <pc:docMk/>
            <pc:sldMk cId="2160010074" sldId="262"/>
            <ac:spMk id="2" creationId="{B92E1A5B-1516-41D7-98F2-D17274A15BF5}"/>
          </ac:spMkLst>
        </pc:spChg>
      </pc:sldChg>
    </pc:docChg>
  </pc:docChgLst>
  <pc:docChgLst>
    <pc:chgData name="Stuart McColl" userId="8c9679bf7ff4b745" providerId="Windows Live" clId="Web-{A80BD15E-0A4F-4B3E-8E71-131EBCFF095E}"/>
    <pc:docChg chg="addSld delSld modSld">
      <pc:chgData name="Stuart McColl" userId="8c9679bf7ff4b745" providerId="Windows Live" clId="Web-{A80BD15E-0A4F-4B3E-8E71-131EBCFF095E}" dt="2020-11-07T16:05:06.635" v="952"/>
      <pc:docMkLst>
        <pc:docMk/>
      </pc:docMkLst>
      <pc:sldChg chg="addSp delSp modSp">
        <pc:chgData name="Stuart McColl" userId="8c9679bf7ff4b745" providerId="Windows Live" clId="Web-{A80BD15E-0A4F-4B3E-8E71-131EBCFF095E}" dt="2020-11-07T16:05:06.635" v="952"/>
        <pc:sldMkLst>
          <pc:docMk/>
          <pc:sldMk cId="109857222" sldId="256"/>
        </pc:sldMkLst>
        <pc:spChg chg="mod">
          <ac:chgData name="Stuart McColl" userId="8c9679bf7ff4b745" providerId="Windows Live" clId="Web-{A80BD15E-0A4F-4B3E-8E71-131EBCFF095E}" dt="2020-11-07T16:05:06.635" v="952"/>
          <ac:spMkLst>
            <pc:docMk/>
            <pc:sldMk cId="109857222" sldId="256"/>
            <ac:spMk id="2" creationId="{00000000-0000-0000-0000-000000000000}"/>
          </ac:spMkLst>
        </pc:spChg>
        <pc:spChg chg="mod">
          <ac:chgData name="Stuart McColl" userId="8c9679bf7ff4b745" providerId="Windows Live" clId="Web-{A80BD15E-0A4F-4B3E-8E71-131EBCFF095E}" dt="2020-11-07T16:05:06.635" v="952"/>
          <ac:spMkLst>
            <pc:docMk/>
            <pc:sldMk cId="109857222" sldId="256"/>
            <ac:spMk id="3" creationId="{00000000-0000-0000-0000-000000000000}"/>
          </ac:spMkLst>
        </pc:spChg>
        <pc:spChg chg="add del">
          <ac:chgData name="Stuart McColl" userId="8c9679bf7ff4b745" providerId="Windows Live" clId="Web-{A80BD15E-0A4F-4B3E-8E71-131EBCFF095E}" dt="2020-11-07T16:05:06.635" v="952"/>
          <ac:spMkLst>
            <pc:docMk/>
            <pc:sldMk cId="109857222" sldId="256"/>
            <ac:spMk id="9" creationId="{11F4D251-B7D8-402D-950A-F9D15396E94B}"/>
          </ac:spMkLst>
        </pc:spChg>
        <pc:spChg chg="add del">
          <ac:chgData name="Stuart McColl" userId="8c9679bf7ff4b745" providerId="Windows Live" clId="Web-{A80BD15E-0A4F-4B3E-8E71-131EBCFF095E}" dt="2020-11-07T16:05:06.635" v="952"/>
          <ac:spMkLst>
            <pc:docMk/>
            <pc:sldMk cId="109857222" sldId="256"/>
            <ac:spMk id="11" creationId="{E67870A8-BE17-461C-AD58-035AD7FA02CB}"/>
          </ac:spMkLst>
        </pc:spChg>
        <pc:spChg chg="add">
          <ac:chgData name="Stuart McColl" userId="8c9679bf7ff4b745" providerId="Windows Live" clId="Web-{A80BD15E-0A4F-4B3E-8E71-131EBCFF095E}" dt="2020-11-07T16:05:06.635" v="952"/>
          <ac:spMkLst>
            <pc:docMk/>
            <pc:sldMk cId="109857222" sldId="256"/>
            <ac:spMk id="13" creationId="{11F4D251-B7D8-402D-950A-F9D15396E94B}"/>
          </ac:spMkLst>
        </pc:spChg>
        <pc:spChg chg="add">
          <ac:chgData name="Stuart McColl" userId="8c9679bf7ff4b745" providerId="Windows Live" clId="Web-{A80BD15E-0A4F-4B3E-8E71-131EBCFF095E}" dt="2020-11-07T16:05:06.635" v="952"/>
          <ac:spMkLst>
            <pc:docMk/>
            <pc:sldMk cId="109857222" sldId="256"/>
            <ac:spMk id="14" creationId="{E67870A8-BE17-461C-AD58-035AD7FA02CB}"/>
          </ac:spMkLst>
        </pc:spChg>
        <pc:spChg chg="add del">
          <ac:chgData name="Stuart McColl" userId="8c9679bf7ff4b745" providerId="Windows Live" clId="Web-{A80BD15E-0A4F-4B3E-8E71-131EBCFF095E}" dt="2020-11-07T16:05:06.620" v="951"/>
          <ac:spMkLst>
            <pc:docMk/>
            <pc:sldMk cId="109857222" sldId="256"/>
            <ac:spMk id="16" creationId="{3E760B8C-89FC-4C84-BDDB-42EAB2395F15}"/>
          </ac:spMkLst>
        </pc:spChg>
        <pc:spChg chg="add del">
          <ac:chgData name="Stuart McColl" userId="8c9679bf7ff4b745" providerId="Windows Live" clId="Web-{A80BD15E-0A4F-4B3E-8E71-131EBCFF095E}" dt="2020-11-07T16:05:06.620" v="951"/>
          <ac:spMkLst>
            <pc:docMk/>
            <pc:sldMk cId="109857222" sldId="256"/>
            <ac:spMk id="18" creationId="{26D9977B-0E49-40A1-B999-9C80377FCF76}"/>
          </ac:spMkLst>
        </pc:spChg>
        <pc:picChg chg="mod ord">
          <ac:chgData name="Stuart McColl" userId="8c9679bf7ff4b745" providerId="Windows Live" clId="Web-{A80BD15E-0A4F-4B3E-8E71-131EBCFF095E}" dt="2020-11-07T16:05:06.635" v="952"/>
          <ac:picMkLst>
            <pc:docMk/>
            <pc:sldMk cId="109857222" sldId="256"/>
            <ac:picMk id="4" creationId="{E47B3C51-1786-48E1-86B4-8356384035A4}"/>
          </ac:picMkLst>
        </pc:picChg>
      </pc:sldChg>
      <pc:sldChg chg="modSp del">
        <pc:chgData name="Stuart McColl" userId="8c9679bf7ff4b745" providerId="Windows Live" clId="Web-{A80BD15E-0A4F-4B3E-8E71-131EBCFF095E}" dt="2020-11-07T15:56:19.030" v="853"/>
        <pc:sldMkLst>
          <pc:docMk/>
          <pc:sldMk cId="3909269141" sldId="258"/>
        </pc:sldMkLst>
        <pc:spChg chg="mod">
          <ac:chgData name="Stuart McColl" userId="8c9679bf7ff4b745" providerId="Windows Live" clId="Web-{A80BD15E-0A4F-4B3E-8E71-131EBCFF095E}" dt="2020-11-07T15:53:10.046" v="834" actId="1076"/>
          <ac:spMkLst>
            <pc:docMk/>
            <pc:sldMk cId="3909269141" sldId="258"/>
            <ac:spMk id="3" creationId="{7564D020-DC59-4677-B255-BA9E1B31C624}"/>
          </ac:spMkLst>
        </pc:spChg>
      </pc:sldChg>
      <pc:sldChg chg="modSp">
        <pc:chgData name="Stuart McColl" userId="8c9679bf7ff4b745" providerId="Windows Live" clId="Web-{A80BD15E-0A4F-4B3E-8E71-131EBCFF095E}" dt="2020-11-07T15:58:29.384" v="855" actId="20577"/>
        <pc:sldMkLst>
          <pc:docMk/>
          <pc:sldMk cId="1399924638" sldId="259"/>
        </pc:sldMkLst>
        <pc:spChg chg="mod">
          <ac:chgData name="Stuart McColl" userId="8c9679bf7ff4b745" providerId="Windows Live" clId="Web-{A80BD15E-0A4F-4B3E-8E71-131EBCFF095E}" dt="2020-11-07T15:56:26.640" v="854" actId="1076"/>
          <ac:spMkLst>
            <pc:docMk/>
            <pc:sldMk cId="1399924638" sldId="259"/>
            <ac:spMk id="2" creationId="{AC5C032F-0A58-4EAA-ADD9-055557EF65D8}"/>
          </ac:spMkLst>
        </pc:spChg>
        <pc:spChg chg="mod">
          <ac:chgData name="Stuart McColl" userId="8c9679bf7ff4b745" providerId="Windows Live" clId="Web-{A80BD15E-0A4F-4B3E-8E71-131EBCFF095E}" dt="2020-11-07T15:58:29.384" v="855" actId="20577"/>
          <ac:spMkLst>
            <pc:docMk/>
            <pc:sldMk cId="1399924638" sldId="259"/>
            <ac:spMk id="3" creationId="{C17D9DFD-1CA4-47C0-8717-EA782DBEF62F}"/>
          </ac:spMkLst>
        </pc:spChg>
        <pc:spChg chg="mod">
          <ac:chgData name="Stuart McColl" userId="8c9679bf7ff4b745" providerId="Windows Live" clId="Web-{A80BD15E-0A4F-4B3E-8E71-131EBCFF095E}" dt="2020-11-07T15:39:33.667" v="739" actId="20577"/>
          <ac:spMkLst>
            <pc:docMk/>
            <pc:sldMk cId="1399924638" sldId="259"/>
            <ac:spMk id="5" creationId="{13FED35F-0154-4026-99C8-2A7FA055B71F}"/>
          </ac:spMkLst>
        </pc:spChg>
      </pc:sldChg>
      <pc:sldChg chg="modSp">
        <pc:chgData name="Stuart McColl" userId="8c9679bf7ff4b745" providerId="Windows Live" clId="Web-{A80BD15E-0A4F-4B3E-8E71-131EBCFF095E}" dt="2020-11-07T16:01:51.369" v="946" actId="20577"/>
        <pc:sldMkLst>
          <pc:docMk/>
          <pc:sldMk cId="3538213627" sldId="260"/>
        </pc:sldMkLst>
        <pc:spChg chg="mod">
          <ac:chgData name="Stuart McColl" userId="8c9679bf7ff4b745" providerId="Windows Live" clId="Web-{A80BD15E-0A4F-4B3E-8E71-131EBCFF095E}" dt="2020-11-07T16:01:51.369" v="946" actId="20577"/>
          <ac:spMkLst>
            <pc:docMk/>
            <pc:sldMk cId="3538213627" sldId="260"/>
            <ac:spMk id="3" creationId="{A9D40420-F92F-4182-A640-AD9FB17AAD27}"/>
          </ac:spMkLst>
        </pc:spChg>
        <pc:picChg chg="mod">
          <ac:chgData name="Stuart McColl" userId="8c9679bf7ff4b745" providerId="Windows Live" clId="Web-{A80BD15E-0A4F-4B3E-8E71-131EBCFF095E}" dt="2020-11-07T16:01:38.306" v="943" actId="1076"/>
          <ac:picMkLst>
            <pc:docMk/>
            <pc:sldMk cId="3538213627" sldId="260"/>
            <ac:picMk id="4" creationId="{8408B063-15D5-4017-B102-EB4122CAD9BA}"/>
          </ac:picMkLst>
        </pc:picChg>
      </pc:sldChg>
      <pc:sldChg chg="modSp">
        <pc:chgData name="Stuart McColl" userId="8c9679bf7ff4b745" providerId="Windows Live" clId="Web-{A80BD15E-0A4F-4B3E-8E71-131EBCFF095E}" dt="2020-11-07T16:02:13.074" v="949" actId="1076"/>
        <pc:sldMkLst>
          <pc:docMk/>
          <pc:sldMk cId="3634545645" sldId="261"/>
        </pc:sldMkLst>
        <pc:spChg chg="mod">
          <ac:chgData name="Stuart McColl" userId="8c9679bf7ff4b745" providerId="Windows Live" clId="Web-{A80BD15E-0A4F-4B3E-8E71-131EBCFF095E}" dt="2020-11-07T16:02:13.074" v="949" actId="1076"/>
          <ac:spMkLst>
            <pc:docMk/>
            <pc:sldMk cId="3634545645" sldId="261"/>
            <ac:spMk id="2" creationId="{05979578-C584-4393-A193-068D039ED53D}"/>
          </ac:spMkLst>
        </pc:spChg>
      </pc:sldChg>
      <pc:sldChg chg="addSp delSp modSp">
        <pc:chgData name="Stuart McColl" userId="8c9679bf7ff4b745" providerId="Windows Live" clId="Web-{A80BD15E-0A4F-4B3E-8E71-131EBCFF095E}" dt="2020-11-07T15:42:34.166" v="741" actId="1076"/>
        <pc:sldMkLst>
          <pc:docMk/>
          <pc:sldMk cId="2160010074" sldId="262"/>
        </pc:sldMkLst>
        <pc:spChg chg="mod">
          <ac:chgData name="Stuart McColl" userId="8c9679bf7ff4b745" providerId="Windows Live" clId="Web-{A80BD15E-0A4F-4B3E-8E71-131EBCFF095E}" dt="2020-11-07T15:01:22.761" v="4" actId="1076"/>
          <ac:spMkLst>
            <pc:docMk/>
            <pc:sldMk cId="2160010074" sldId="262"/>
            <ac:spMk id="2" creationId="{B92E1A5B-1516-41D7-98F2-D17274A15BF5}"/>
          </ac:spMkLst>
        </pc:spChg>
        <pc:spChg chg="del">
          <ac:chgData name="Stuart McColl" userId="8c9679bf7ff4b745" providerId="Windows Live" clId="Web-{A80BD15E-0A4F-4B3E-8E71-131EBCFF095E}" dt="2020-11-07T15:01:02.384" v="0"/>
          <ac:spMkLst>
            <pc:docMk/>
            <pc:sldMk cId="2160010074" sldId="262"/>
            <ac:spMk id="3" creationId="{E6F85198-AF0A-4225-B539-283FE508081E}"/>
          </ac:spMkLst>
        </pc:spChg>
        <pc:spChg chg="add mod">
          <ac:chgData name="Stuart McColl" userId="8c9679bf7ff4b745" providerId="Windows Live" clId="Web-{A80BD15E-0A4F-4B3E-8E71-131EBCFF095E}" dt="2020-11-07T15:06:31.693" v="255" actId="1076"/>
          <ac:spMkLst>
            <pc:docMk/>
            <pc:sldMk cId="2160010074" sldId="262"/>
            <ac:spMk id="5" creationId="{830C4BFB-6D15-45DE-8ABC-A46EE64C74CA}"/>
          </ac:spMkLst>
        </pc:spChg>
        <pc:picChg chg="add mod ord">
          <ac:chgData name="Stuart McColl" userId="8c9679bf7ff4b745" providerId="Windows Live" clId="Web-{A80BD15E-0A4F-4B3E-8E71-131EBCFF095E}" dt="2020-11-07T15:42:34.166" v="741" actId="1076"/>
          <ac:picMkLst>
            <pc:docMk/>
            <pc:sldMk cId="2160010074" sldId="262"/>
            <ac:picMk id="4" creationId="{06F06DE5-DBF1-4E31-AAE5-5A68DE5410AF}"/>
          </ac:picMkLst>
        </pc:picChg>
      </pc:sldChg>
      <pc:sldChg chg="modSp new">
        <pc:chgData name="Stuart McColl" userId="8c9679bf7ff4b745" providerId="Windows Live" clId="Web-{A80BD15E-0A4F-4B3E-8E71-131EBCFF095E}" dt="2020-11-07T15:17:57.358" v="553" actId="1076"/>
        <pc:sldMkLst>
          <pc:docMk/>
          <pc:sldMk cId="4243328507" sldId="263"/>
        </pc:sldMkLst>
        <pc:spChg chg="mod">
          <ac:chgData name="Stuart McColl" userId="8c9679bf7ff4b745" providerId="Windows Live" clId="Web-{A80BD15E-0A4F-4B3E-8E71-131EBCFF095E}" dt="2020-11-07T15:11:26.888" v="304" actId="1076"/>
          <ac:spMkLst>
            <pc:docMk/>
            <pc:sldMk cId="4243328507" sldId="263"/>
            <ac:spMk id="2" creationId="{3E9ED1A7-5830-4057-B0D8-D92A7E57D04D}"/>
          </ac:spMkLst>
        </pc:spChg>
        <pc:spChg chg="mod">
          <ac:chgData name="Stuart McColl" userId="8c9679bf7ff4b745" providerId="Windows Live" clId="Web-{A80BD15E-0A4F-4B3E-8E71-131EBCFF095E}" dt="2020-11-07T15:17:57.358" v="553" actId="1076"/>
          <ac:spMkLst>
            <pc:docMk/>
            <pc:sldMk cId="4243328507" sldId="263"/>
            <ac:spMk id="3" creationId="{C2AFE038-AD1B-46EC-80F4-23E29327B964}"/>
          </ac:spMkLst>
        </pc:spChg>
      </pc:sldChg>
      <pc:sldChg chg="addSp delSp modSp new">
        <pc:chgData name="Stuart McColl" userId="8c9679bf7ff4b745" providerId="Windows Live" clId="Web-{A80BD15E-0A4F-4B3E-8E71-131EBCFF095E}" dt="2020-11-07T15:30:02.667" v="631" actId="20577"/>
        <pc:sldMkLst>
          <pc:docMk/>
          <pc:sldMk cId="3898274823" sldId="264"/>
        </pc:sldMkLst>
        <pc:spChg chg="mod">
          <ac:chgData name="Stuart McColl" userId="8c9679bf7ff4b745" providerId="Windows Live" clId="Web-{A80BD15E-0A4F-4B3E-8E71-131EBCFF095E}" dt="2020-11-07T15:25:35.051" v="609" actId="1076"/>
          <ac:spMkLst>
            <pc:docMk/>
            <pc:sldMk cId="3898274823" sldId="264"/>
            <ac:spMk id="2" creationId="{2A55C146-45EB-407E-945A-F31341C1EBD9}"/>
          </ac:spMkLst>
        </pc:spChg>
        <pc:spChg chg="del">
          <ac:chgData name="Stuart McColl" userId="8c9679bf7ff4b745" providerId="Windows Live" clId="Web-{A80BD15E-0A4F-4B3E-8E71-131EBCFF095E}" dt="2020-11-07T15:22:34.630" v="580"/>
          <ac:spMkLst>
            <pc:docMk/>
            <pc:sldMk cId="3898274823" sldId="264"/>
            <ac:spMk id="3" creationId="{3251CD50-1661-44BA-BCBD-ECB4F0BD43E8}"/>
          </ac:spMkLst>
        </pc:spChg>
        <pc:spChg chg="add del mod">
          <ac:chgData name="Stuart McColl" userId="8c9679bf7ff4b745" providerId="Windows Live" clId="Web-{A80BD15E-0A4F-4B3E-8E71-131EBCFF095E}" dt="2020-11-07T15:23:39.792" v="586"/>
          <ac:spMkLst>
            <pc:docMk/>
            <pc:sldMk cId="3898274823" sldId="264"/>
            <ac:spMk id="6" creationId="{3BCE457D-3E36-4C48-A970-ABD755CC137E}"/>
          </ac:spMkLst>
        </pc:spChg>
        <pc:spChg chg="add mod">
          <ac:chgData name="Stuart McColl" userId="8c9679bf7ff4b745" providerId="Windows Live" clId="Web-{A80BD15E-0A4F-4B3E-8E71-131EBCFF095E}" dt="2020-11-07T15:30:02.667" v="631" actId="20577"/>
          <ac:spMkLst>
            <pc:docMk/>
            <pc:sldMk cId="3898274823" sldId="264"/>
            <ac:spMk id="8" creationId="{C4157956-7CF7-4B6D-9F2F-0D1FD82DCAD5}"/>
          </ac:spMkLst>
        </pc:spChg>
        <pc:spChg chg="add del mod">
          <ac:chgData name="Stuart McColl" userId="8c9679bf7ff4b745" providerId="Windows Live" clId="Web-{A80BD15E-0A4F-4B3E-8E71-131EBCFF095E}" dt="2020-11-07T15:28:58.396" v="620"/>
          <ac:spMkLst>
            <pc:docMk/>
            <pc:sldMk cId="3898274823" sldId="264"/>
            <ac:spMk id="11" creationId="{D9281268-3A25-43B7-88CC-4B8F43FC28BA}"/>
          </ac:spMkLst>
        </pc:spChg>
        <pc:picChg chg="add del mod ord">
          <ac:chgData name="Stuart McColl" userId="8c9679bf7ff4b745" providerId="Windows Live" clId="Web-{A80BD15E-0A4F-4B3E-8E71-131EBCFF095E}" dt="2020-11-07T15:23:05.805" v="585"/>
          <ac:picMkLst>
            <pc:docMk/>
            <pc:sldMk cId="3898274823" sldId="264"/>
            <ac:picMk id="4" creationId="{B655927C-0DD0-427A-97A8-D77F549E4EBE}"/>
          </ac:picMkLst>
        </pc:picChg>
        <pc:picChg chg="add del mod ord">
          <ac:chgData name="Stuart McColl" userId="8c9679bf7ff4b745" providerId="Windows Live" clId="Web-{A80BD15E-0A4F-4B3E-8E71-131EBCFF095E}" dt="2020-11-07T15:28:47.989" v="617"/>
          <ac:picMkLst>
            <pc:docMk/>
            <pc:sldMk cId="3898274823" sldId="264"/>
            <ac:picMk id="7" creationId="{A03622CC-FC34-4B2B-B6F0-18FBDE945CD7}"/>
          </ac:picMkLst>
        </pc:picChg>
        <pc:picChg chg="add mod">
          <ac:chgData name="Stuart McColl" userId="8c9679bf7ff4b745" providerId="Windows Live" clId="Web-{A80BD15E-0A4F-4B3E-8E71-131EBCFF095E}" dt="2020-11-07T15:29:02.709" v="621" actId="1076"/>
          <ac:picMkLst>
            <pc:docMk/>
            <pc:sldMk cId="3898274823" sldId="264"/>
            <ac:picMk id="9" creationId="{4898EC08-287B-4AD2-B4F7-0DB22781F6F5}"/>
          </ac:picMkLst>
        </pc:picChg>
      </pc:sldChg>
      <pc:sldChg chg="addSp delSp modSp new">
        <pc:chgData name="Stuart McColl" userId="8c9679bf7ff4b745" providerId="Windows Live" clId="Web-{A80BD15E-0A4F-4B3E-8E71-131EBCFF095E}" dt="2020-11-07T15:49:11.792" v="833" actId="1076"/>
        <pc:sldMkLst>
          <pc:docMk/>
          <pc:sldMk cId="1217338822" sldId="265"/>
        </pc:sldMkLst>
        <pc:spChg chg="mod">
          <ac:chgData name="Stuart McColl" userId="8c9679bf7ff4b745" providerId="Windows Live" clId="Web-{A80BD15E-0A4F-4B3E-8E71-131EBCFF095E}" dt="2020-11-07T15:36:53.560" v="725" actId="1076"/>
          <ac:spMkLst>
            <pc:docMk/>
            <pc:sldMk cId="1217338822" sldId="265"/>
            <ac:spMk id="2" creationId="{5530D03A-B0AC-4530-8DA4-4DF7CD53344E}"/>
          </ac:spMkLst>
        </pc:spChg>
        <pc:spChg chg="del">
          <ac:chgData name="Stuart McColl" userId="8c9679bf7ff4b745" providerId="Windows Live" clId="Web-{A80BD15E-0A4F-4B3E-8E71-131EBCFF095E}" dt="2020-11-07T15:33:10.104" v="634"/>
          <ac:spMkLst>
            <pc:docMk/>
            <pc:sldMk cId="1217338822" sldId="265"/>
            <ac:spMk id="3" creationId="{81CB70A1-7E62-4FDB-A6F4-9E940226C450}"/>
          </ac:spMkLst>
        </pc:spChg>
        <pc:spChg chg="add mod">
          <ac:chgData name="Stuart McColl" userId="8c9679bf7ff4b745" providerId="Windows Live" clId="Web-{A80BD15E-0A4F-4B3E-8E71-131EBCFF095E}" dt="2020-11-07T15:48:24.101" v="830" actId="20577"/>
          <ac:spMkLst>
            <pc:docMk/>
            <pc:sldMk cId="1217338822" sldId="265"/>
            <ac:spMk id="5" creationId="{9FE08A5C-4FDC-487C-91B0-0CCBEA164029}"/>
          </ac:spMkLst>
        </pc:spChg>
        <pc:picChg chg="add mod ord">
          <ac:chgData name="Stuart McColl" userId="8c9679bf7ff4b745" providerId="Windows Live" clId="Web-{A80BD15E-0A4F-4B3E-8E71-131EBCFF095E}" dt="2020-11-07T15:49:11.792" v="833" actId="1076"/>
          <ac:picMkLst>
            <pc:docMk/>
            <pc:sldMk cId="1217338822" sldId="265"/>
            <ac:picMk id="4" creationId="{20F9FF1A-F14C-4C5E-A151-9D9CF652B5D3}"/>
          </ac:picMkLst>
        </pc:picChg>
      </pc:sldChg>
    </pc:docChg>
  </pc:docChgLst>
  <pc:docChgLst>
    <pc:chgData name="Stuart McColl" userId="8c9679bf7ff4b745" providerId="Windows Live" clId="Web-{7EED5EFB-4A00-4061-9FF1-20A3007B1199}"/>
    <pc:docChg chg="modSld">
      <pc:chgData name="Stuart McColl" userId="8c9679bf7ff4b745" providerId="Windows Live" clId="Web-{7EED5EFB-4A00-4061-9FF1-20A3007B1199}" dt="2020-11-08T13:35:31.506" v="0" actId="1076"/>
      <pc:docMkLst>
        <pc:docMk/>
      </pc:docMkLst>
      <pc:sldChg chg="modSp">
        <pc:chgData name="Stuart McColl" userId="8c9679bf7ff4b745" providerId="Windows Live" clId="Web-{7EED5EFB-4A00-4061-9FF1-20A3007B1199}" dt="2020-11-08T13:35:31.506" v="0" actId="1076"/>
        <pc:sldMkLst>
          <pc:docMk/>
          <pc:sldMk cId="109857222" sldId="256"/>
        </pc:sldMkLst>
        <pc:picChg chg="mod">
          <ac:chgData name="Stuart McColl" userId="8c9679bf7ff4b745" providerId="Windows Live" clId="Web-{7EED5EFB-4A00-4061-9FF1-20A3007B1199}" dt="2020-11-08T13:35:31.506" v="0" actId="1076"/>
          <ac:picMkLst>
            <pc:docMk/>
            <pc:sldMk cId="109857222" sldId="256"/>
            <ac:picMk id="4" creationId="{E47B3C51-1786-48E1-86B4-8356384035A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November 8,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8031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November 8,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761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November 8,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3500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November 8,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9157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November 8,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0743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November 8,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0569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November 8,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60094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November 8,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6140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November 8,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0369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November 8,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2157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November 8,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1084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November 8,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95348885"/>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74"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80000" y="728663"/>
            <a:ext cx="5015638" cy="2795737"/>
          </a:xfrm>
        </p:spPr>
        <p:txBody>
          <a:bodyPr>
            <a:normAutofit/>
          </a:bodyPr>
          <a:lstStyle/>
          <a:p>
            <a:r>
              <a:rPr lang="en-GB" sz="5200" dirty="0"/>
              <a:t>Ethics &amp; Communication Project</a:t>
            </a:r>
            <a:endParaRPr lang="en-US" sz="5200" dirty="0"/>
          </a:p>
        </p:txBody>
      </p:sp>
      <p:sp>
        <p:nvSpPr>
          <p:cNvPr id="3" name="Subtitle 2"/>
          <p:cNvSpPr>
            <a:spLocks noGrp="1"/>
          </p:cNvSpPr>
          <p:nvPr>
            <p:ph type="subTitle" idx="1"/>
          </p:nvPr>
        </p:nvSpPr>
        <p:spPr>
          <a:xfrm>
            <a:off x="6480000" y="3830399"/>
            <a:ext cx="5015638" cy="2298938"/>
          </a:xfrm>
        </p:spPr>
        <p:txBody>
          <a:bodyPr vert="horz" lIns="0" tIns="0" rIns="0" bIns="0" rtlCol="0">
            <a:normAutofit/>
          </a:bodyPr>
          <a:lstStyle/>
          <a:p>
            <a:r>
              <a:rPr lang="en-GB"/>
              <a:t>Stuart McColl</a:t>
            </a:r>
            <a:endParaRPr lang="en-GB" dirty="0"/>
          </a:p>
        </p:txBody>
      </p:sp>
      <p:pic>
        <p:nvPicPr>
          <p:cNvPr id="4" name="Picture 3">
            <a:extLst>
              <a:ext uri="{FF2B5EF4-FFF2-40B4-BE49-F238E27FC236}">
                <a16:creationId xmlns:a16="http://schemas.microsoft.com/office/drawing/2014/main" id="{E47B3C51-1786-48E1-86B4-8356384035A4}"/>
              </a:ext>
            </a:extLst>
          </p:cNvPr>
          <p:cNvPicPr>
            <a:picLocks noChangeAspect="1"/>
          </p:cNvPicPr>
          <p:nvPr/>
        </p:nvPicPr>
        <p:blipFill rotWithShape="1">
          <a:blip r:embed="rId2"/>
          <a:srcRect l="29233" r="15648" b="-1"/>
          <a:stretch/>
        </p:blipFill>
        <p:spPr>
          <a:xfrm>
            <a:off x="9526"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4"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8CBE-A023-44D0-9CED-026CF41CB105}"/>
              </a:ext>
            </a:extLst>
          </p:cNvPr>
          <p:cNvSpPr>
            <a:spLocks noGrp="1"/>
          </p:cNvSpPr>
          <p:nvPr>
            <p:ph type="title"/>
          </p:nvPr>
        </p:nvSpPr>
        <p:spPr>
          <a:xfrm>
            <a:off x="734377" y="1151163"/>
            <a:ext cx="10728322" cy="1477328"/>
          </a:xfrm>
        </p:spPr>
        <p:txBody>
          <a:bodyPr vert="horz" wrap="square" lIns="0" tIns="0" rIns="0" bIns="0" rtlCol="0" anchor="t" anchorCtr="0">
            <a:noAutofit/>
          </a:bodyPr>
          <a:lstStyle/>
          <a:p>
            <a:r>
              <a:rPr lang="en-GB" sz="4400" dirty="0"/>
              <a:t>Should there be a mandatory code of conduct for all data scientists?</a:t>
            </a:r>
            <a:endParaRPr lang="en-US" sz="4400" dirty="0"/>
          </a:p>
          <a:p>
            <a:endParaRPr lang="en-GB" dirty="0"/>
          </a:p>
        </p:txBody>
      </p:sp>
      <p:pic>
        <p:nvPicPr>
          <p:cNvPr id="4" name="Picture 4" descr="A picture containing sitting, orange, light&#10;&#10;Description automatically generated">
            <a:extLst>
              <a:ext uri="{FF2B5EF4-FFF2-40B4-BE49-F238E27FC236}">
                <a16:creationId xmlns:a16="http://schemas.microsoft.com/office/drawing/2014/main" id="{F30E2EF5-B59E-47D2-8DAA-945B0F8513B6}"/>
              </a:ext>
            </a:extLst>
          </p:cNvPr>
          <p:cNvPicPr>
            <a:picLocks noGrp="1" noChangeAspect="1"/>
          </p:cNvPicPr>
          <p:nvPr>
            <p:ph idx="1"/>
          </p:nvPr>
        </p:nvPicPr>
        <p:blipFill>
          <a:blip r:embed="rId2"/>
          <a:stretch>
            <a:fillRect/>
          </a:stretch>
        </p:blipFill>
        <p:spPr>
          <a:xfrm>
            <a:off x="7875940" y="3344763"/>
            <a:ext cx="2483689" cy="2483689"/>
          </a:xfrm>
        </p:spPr>
      </p:pic>
      <p:sp>
        <p:nvSpPr>
          <p:cNvPr id="3" name="TextBox 2">
            <a:extLst>
              <a:ext uri="{FF2B5EF4-FFF2-40B4-BE49-F238E27FC236}">
                <a16:creationId xmlns:a16="http://schemas.microsoft.com/office/drawing/2014/main" id="{3A4FCF7C-89D2-405E-B6D1-E120257C7D1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Tree>
    <p:extLst>
      <p:ext uri="{BB962C8B-B14F-4D97-AF65-F5344CB8AC3E}">
        <p14:creationId xmlns:p14="http://schemas.microsoft.com/office/powerpoint/2010/main" val="297050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032F-0A58-4EAA-ADD9-055557EF65D8}"/>
              </a:ext>
            </a:extLst>
          </p:cNvPr>
          <p:cNvSpPr>
            <a:spLocks noGrp="1"/>
          </p:cNvSpPr>
          <p:nvPr>
            <p:ph type="title"/>
          </p:nvPr>
        </p:nvSpPr>
        <p:spPr>
          <a:xfrm>
            <a:off x="681900" y="721998"/>
            <a:ext cx="10728322" cy="1477328"/>
          </a:xfrm>
        </p:spPr>
        <p:txBody>
          <a:bodyPr>
            <a:normAutofit/>
          </a:bodyPr>
          <a:lstStyle/>
          <a:p>
            <a:r>
              <a:rPr lang="en-GB" sz="3600" dirty="0">
                <a:ea typeface="+mj-lt"/>
                <a:cs typeface="+mj-lt"/>
              </a:rPr>
              <a:t>As it stands...</a:t>
            </a:r>
          </a:p>
          <a:p>
            <a:endParaRPr lang="en-GB" sz="3600">
              <a:ea typeface="+mj-lt"/>
              <a:cs typeface="+mj-lt"/>
            </a:endParaRPr>
          </a:p>
        </p:txBody>
      </p:sp>
      <p:sp>
        <p:nvSpPr>
          <p:cNvPr id="3" name="Content Placeholder 2">
            <a:extLst>
              <a:ext uri="{FF2B5EF4-FFF2-40B4-BE49-F238E27FC236}">
                <a16:creationId xmlns:a16="http://schemas.microsoft.com/office/drawing/2014/main" id="{C17D9DFD-1CA4-47C0-8717-EA782DBEF62F}"/>
              </a:ext>
            </a:extLst>
          </p:cNvPr>
          <p:cNvSpPr>
            <a:spLocks noGrp="1"/>
          </p:cNvSpPr>
          <p:nvPr>
            <p:ph idx="1"/>
          </p:nvPr>
        </p:nvSpPr>
        <p:spPr>
          <a:xfrm>
            <a:off x="681900" y="1861910"/>
            <a:ext cx="5251450" cy="3770300"/>
          </a:xfrm>
        </p:spPr>
        <p:txBody>
          <a:bodyPr vert="horz" lIns="0" tIns="0" rIns="0" bIns="0" rtlCol="0" anchor="t">
            <a:normAutofit lnSpcReduction="10000"/>
          </a:bodyPr>
          <a:lstStyle/>
          <a:p>
            <a:pPr marL="0" indent="0">
              <a:buNone/>
            </a:pPr>
            <a:r>
              <a:rPr lang="en-GB" sz="2400" dirty="0">
                <a:solidFill>
                  <a:srgbClr val="FFFFFF"/>
                </a:solidFill>
                <a:ea typeface="+mn-lt"/>
                <a:cs typeface="+mn-lt"/>
              </a:rPr>
              <a:t>...there is currently </a:t>
            </a:r>
            <a:r>
              <a:rPr lang="en-GB" sz="2400" b="1" dirty="0">
                <a:solidFill>
                  <a:srgbClr val="FFFFFF"/>
                </a:solidFill>
                <a:ea typeface="+mn-lt"/>
                <a:cs typeface="+mn-lt"/>
              </a:rPr>
              <a:t>no </a:t>
            </a:r>
            <a:r>
              <a:rPr lang="en-GB" sz="2400" dirty="0">
                <a:solidFill>
                  <a:srgbClr val="FFFFFF"/>
                </a:solidFill>
                <a:ea typeface="+mn-lt"/>
                <a:cs typeface="+mn-lt"/>
              </a:rPr>
              <a:t>requirement for data scientists to hold </a:t>
            </a:r>
            <a:r>
              <a:rPr lang="en-GB" sz="2400" b="1" dirty="0">
                <a:solidFill>
                  <a:srgbClr val="FFFFFF"/>
                </a:solidFill>
                <a:ea typeface="+mn-lt"/>
                <a:cs typeface="+mn-lt"/>
              </a:rPr>
              <a:t>any </a:t>
            </a:r>
            <a:r>
              <a:rPr lang="en-GB" sz="2400" dirty="0">
                <a:solidFill>
                  <a:srgbClr val="FFFFFF"/>
                </a:solidFill>
                <a:ea typeface="+mn-lt"/>
                <a:cs typeface="+mn-lt"/>
              </a:rPr>
              <a:t>specific qualification or industry membership.</a:t>
            </a:r>
            <a:endParaRPr lang="en-US" sz="2400"/>
          </a:p>
          <a:p>
            <a:pPr marL="0" indent="0">
              <a:buNone/>
            </a:pPr>
            <a:endParaRPr lang="en-GB" sz="2400" dirty="0">
              <a:solidFill>
                <a:srgbClr val="FFFFFF"/>
              </a:solidFill>
              <a:ea typeface="+mn-lt"/>
              <a:cs typeface="+mn-lt"/>
            </a:endParaRPr>
          </a:p>
          <a:p>
            <a:pPr marL="0" indent="0">
              <a:buNone/>
            </a:pPr>
            <a:r>
              <a:rPr lang="en-GB" sz="2400" dirty="0">
                <a:solidFill>
                  <a:srgbClr val="FFFFFF"/>
                </a:solidFill>
                <a:ea typeface="+mn-lt"/>
                <a:cs typeface="+mn-lt"/>
              </a:rPr>
              <a:t>Codes of conduct within </a:t>
            </a:r>
            <a:endParaRPr lang="en-GB" sz="2400">
              <a:solidFill>
                <a:srgbClr val="FFFFFF">
                  <a:alpha val="58000"/>
                </a:srgbClr>
              </a:solidFill>
              <a:ea typeface="+mn-lt"/>
              <a:cs typeface="+mn-lt"/>
            </a:endParaRPr>
          </a:p>
          <a:p>
            <a:pPr marL="0" indent="0">
              <a:buNone/>
            </a:pPr>
            <a:r>
              <a:rPr lang="en-GB" sz="2400" dirty="0">
                <a:solidFill>
                  <a:srgbClr val="FFFFFF"/>
                </a:solidFill>
                <a:ea typeface="+mn-lt"/>
                <a:cs typeface="+mn-lt"/>
              </a:rPr>
              <a:t>the data industry</a:t>
            </a:r>
            <a:endParaRPr lang="en-GB" sz="2400">
              <a:solidFill>
                <a:srgbClr val="FFFFFF">
                  <a:alpha val="58000"/>
                </a:srgbClr>
              </a:solidFill>
              <a:ea typeface="+mn-lt"/>
              <a:cs typeface="+mn-lt"/>
            </a:endParaRPr>
          </a:p>
          <a:p>
            <a:pPr marL="0" indent="0">
              <a:buNone/>
            </a:pPr>
            <a:r>
              <a:rPr lang="en-GB" sz="2400" dirty="0">
                <a:solidFill>
                  <a:srgbClr val="FFFFFF"/>
                </a:solidFill>
                <a:ea typeface="+mn-lt"/>
                <a:cs typeface="+mn-lt"/>
              </a:rPr>
              <a:t>are </a:t>
            </a:r>
            <a:r>
              <a:rPr lang="en-GB" sz="2400" b="1" dirty="0">
                <a:solidFill>
                  <a:srgbClr val="FFFFFF"/>
                </a:solidFill>
                <a:ea typeface="+mn-lt"/>
                <a:cs typeface="+mn-lt"/>
              </a:rPr>
              <a:t>voluntary</a:t>
            </a:r>
            <a:r>
              <a:rPr lang="en-GB" sz="2400" dirty="0">
                <a:solidFill>
                  <a:srgbClr val="FFFFFF"/>
                </a:solidFill>
                <a:ea typeface="+mn-lt"/>
                <a:cs typeface="+mn-lt"/>
              </a:rPr>
              <a:t>. </a:t>
            </a:r>
            <a:endParaRPr lang="en-GB" sz="2400" dirty="0"/>
          </a:p>
        </p:txBody>
      </p:sp>
      <p:pic>
        <p:nvPicPr>
          <p:cNvPr id="4" name="Picture 4" descr="A picture containing text&#10;&#10;Description automatically generated">
            <a:extLst>
              <a:ext uri="{FF2B5EF4-FFF2-40B4-BE49-F238E27FC236}">
                <a16:creationId xmlns:a16="http://schemas.microsoft.com/office/drawing/2014/main" id="{0F4BF468-11A0-4A6A-B924-D6DFC8129A20}"/>
              </a:ext>
            </a:extLst>
          </p:cNvPr>
          <p:cNvPicPr>
            <a:picLocks noChangeAspect="1"/>
          </p:cNvPicPr>
          <p:nvPr/>
        </p:nvPicPr>
        <p:blipFill>
          <a:blip r:embed="rId2"/>
          <a:stretch>
            <a:fillRect/>
          </a:stretch>
        </p:blipFill>
        <p:spPr>
          <a:xfrm>
            <a:off x="6400890" y="1800585"/>
            <a:ext cx="4652333" cy="3486868"/>
          </a:xfrm>
          <a:prstGeom prst="rect">
            <a:avLst/>
          </a:prstGeom>
        </p:spPr>
      </p:pic>
      <p:sp>
        <p:nvSpPr>
          <p:cNvPr id="5" name="TextBox 4">
            <a:extLst>
              <a:ext uri="{FF2B5EF4-FFF2-40B4-BE49-F238E27FC236}">
                <a16:creationId xmlns:a16="http://schemas.microsoft.com/office/drawing/2014/main" id="{13FED35F-0154-4026-99C8-2A7FA055B71F}"/>
              </a:ext>
            </a:extLst>
          </p:cNvPr>
          <p:cNvSpPr txBox="1"/>
          <p:nvPr/>
        </p:nvSpPr>
        <p:spPr>
          <a:xfrm>
            <a:off x="6396530" y="5446986"/>
            <a:ext cx="4983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Yes, I stole this meme from the class notes! </a:t>
            </a:r>
            <a:endParaRPr lang="en-US" dirty="0"/>
          </a:p>
          <a:p>
            <a:endParaRPr lang="en-GB" dirty="0"/>
          </a:p>
        </p:txBody>
      </p:sp>
    </p:spTree>
    <p:extLst>
      <p:ext uri="{BB962C8B-B14F-4D97-AF65-F5344CB8AC3E}">
        <p14:creationId xmlns:p14="http://schemas.microsoft.com/office/powerpoint/2010/main" val="139992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64FB-2353-4408-988C-1434EA57C460}"/>
              </a:ext>
            </a:extLst>
          </p:cNvPr>
          <p:cNvSpPr>
            <a:spLocks noGrp="1"/>
          </p:cNvSpPr>
          <p:nvPr>
            <p:ph type="title"/>
          </p:nvPr>
        </p:nvSpPr>
        <p:spPr>
          <a:xfrm>
            <a:off x="720000" y="1064898"/>
            <a:ext cx="10728322" cy="1477328"/>
          </a:xfrm>
        </p:spPr>
        <p:txBody>
          <a:bodyPr>
            <a:normAutofit/>
          </a:bodyPr>
          <a:lstStyle/>
          <a:p>
            <a:r>
              <a:rPr lang="en-GB" sz="3600" dirty="0"/>
              <a:t>Challenges</a:t>
            </a:r>
          </a:p>
        </p:txBody>
      </p:sp>
      <p:sp>
        <p:nvSpPr>
          <p:cNvPr id="3" name="Content Placeholder 2">
            <a:extLst>
              <a:ext uri="{FF2B5EF4-FFF2-40B4-BE49-F238E27FC236}">
                <a16:creationId xmlns:a16="http://schemas.microsoft.com/office/drawing/2014/main" id="{A9D40420-F92F-4182-A640-AD9FB17AAD27}"/>
              </a:ext>
            </a:extLst>
          </p:cNvPr>
          <p:cNvSpPr>
            <a:spLocks noGrp="1"/>
          </p:cNvSpPr>
          <p:nvPr>
            <p:ph idx="1"/>
          </p:nvPr>
        </p:nvSpPr>
        <p:spPr>
          <a:xfrm>
            <a:off x="5148470" y="1805318"/>
            <a:ext cx="5851525" cy="3227375"/>
          </a:xfrm>
        </p:spPr>
        <p:txBody>
          <a:bodyPr vert="horz" lIns="0" tIns="0" rIns="0" bIns="0" rtlCol="0" anchor="t">
            <a:normAutofit fontScale="77500" lnSpcReduction="20000"/>
          </a:bodyPr>
          <a:lstStyle/>
          <a:p>
            <a:pPr marL="0" indent="0" algn="ctr">
              <a:buNone/>
            </a:pPr>
            <a:r>
              <a:rPr lang="en-GB" sz="3200" dirty="0">
                <a:solidFill>
                  <a:srgbClr val="FFFFFF"/>
                </a:solidFill>
              </a:rPr>
              <a:t>The two biggest challenges for implementing a mandatory code of conduct would be:</a:t>
            </a:r>
          </a:p>
          <a:p>
            <a:pPr marL="0" indent="0" algn="ctr">
              <a:buNone/>
            </a:pPr>
            <a:endParaRPr lang="en-GB" sz="3200" dirty="0">
              <a:solidFill>
                <a:srgbClr val="FFFFFF"/>
              </a:solidFill>
            </a:endParaRPr>
          </a:p>
          <a:p>
            <a:pPr marL="0" indent="0" algn="ctr">
              <a:buNone/>
            </a:pPr>
            <a:r>
              <a:rPr lang="en-GB" sz="3200" dirty="0">
                <a:solidFill>
                  <a:srgbClr val="FFFFFF"/>
                </a:solidFill>
              </a:rPr>
              <a:t>1. The data industry is </a:t>
            </a:r>
            <a:r>
              <a:rPr lang="en-GB" sz="3200" b="1" dirty="0">
                <a:solidFill>
                  <a:srgbClr val="FFFFFF"/>
                </a:solidFill>
              </a:rPr>
              <a:t>huge</a:t>
            </a:r>
            <a:r>
              <a:rPr lang="en-GB" sz="3200" dirty="0">
                <a:solidFill>
                  <a:srgbClr val="FFFFFF"/>
                </a:solidFill>
              </a:rPr>
              <a:t>.</a:t>
            </a:r>
            <a:endParaRPr lang="en-US" dirty="0">
              <a:solidFill>
                <a:srgbClr val="FFFFFF">
                  <a:alpha val="58000"/>
                </a:srgbClr>
              </a:solidFill>
            </a:endParaRPr>
          </a:p>
          <a:p>
            <a:pPr marL="0" indent="0" algn="ctr">
              <a:buNone/>
            </a:pPr>
            <a:endParaRPr lang="en-GB" sz="3200" dirty="0">
              <a:solidFill>
                <a:srgbClr val="FFFFFF">
                  <a:alpha val="58000"/>
                </a:srgbClr>
              </a:solidFill>
            </a:endParaRPr>
          </a:p>
          <a:p>
            <a:pPr marL="0" indent="0" algn="ctr">
              <a:buNone/>
            </a:pPr>
            <a:r>
              <a:rPr lang="en-GB" sz="3200" dirty="0">
                <a:solidFill>
                  <a:srgbClr val="FFFFFF"/>
                </a:solidFill>
              </a:rPr>
              <a:t>2. The data industry is </a:t>
            </a:r>
            <a:r>
              <a:rPr lang="en-GB" sz="3200" b="1" dirty="0">
                <a:solidFill>
                  <a:srgbClr val="FFFFFF"/>
                </a:solidFill>
              </a:rPr>
              <a:t>diverse</a:t>
            </a:r>
            <a:r>
              <a:rPr lang="en-GB" sz="3200" dirty="0">
                <a:solidFill>
                  <a:srgbClr val="FFFFFF"/>
                </a:solidFill>
              </a:rPr>
              <a:t>.</a:t>
            </a:r>
            <a:endParaRPr lang="en-GB" sz="3200" dirty="0">
              <a:solidFill>
                <a:srgbClr val="FFFFFF">
                  <a:alpha val="58000"/>
                </a:srgbClr>
              </a:solidFill>
            </a:endParaRPr>
          </a:p>
          <a:p>
            <a:pPr marL="0" indent="0">
              <a:buNone/>
            </a:pPr>
            <a:endParaRPr lang="en-GB" sz="3200" dirty="0">
              <a:solidFill>
                <a:srgbClr val="FFFFFF">
                  <a:alpha val="58000"/>
                </a:srgbClr>
              </a:solidFill>
            </a:endParaRPr>
          </a:p>
          <a:p>
            <a:pPr marL="0" indent="0">
              <a:buNone/>
            </a:pPr>
            <a:endParaRPr lang="en-GB" sz="3200" dirty="0">
              <a:solidFill>
                <a:srgbClr val="FFFFFF">
                  <a:alpha val="58000"/>
                </a:srgbClr>
              </a:solidFill>
            </a:endParaRPr>
          </a:p>
        </p:txBody>
      </p:sp>
      <p:pic>
        <p:nvPicPr>
          <p:cNvPr id="4" name="Picture 4" descr="Text&#10;&#10;Description automatically generated">
            <a:extLst>
              <a:ext uri="{FF2B5EF4-FFF2-40B4-BE49-F238E27FC236}">
                <a16:creationId xmlns:a16="http://schemas.microsoft.com/office/drawing/2014/main" id="{8408B063-15D5-4017-B102-EB4122CAD9BA}"/>
              </a:ext>
            </a:extLst>
          </p:cNvPr>
          <p:cNvPicPr>
            <a:picLocks noChangeAspect="1"/>
          </p:cNvPicPr>
          <p:nvPr/>
        </p:nvPicPr>
        <p:blipFill>
          <a:blip r:embed="rId2"/>
          <a:stretch>
            <a:fillRect/>
          </a:stretch>
        </p:blipFill>
        <p:spPr>
          <a:xfrm>
            <a:off x="1102622" y="2326842"/>
            <a:ext cx="3447691" cy="3462068"/>
          </a:xfrm>
          <a:prstGeom prst="rect">
            <a:avLst/>
          </a:prstGeom>
        </p:spPr>
      </p:pic>
    </p:spTree>
    <p:extLst>
      <p:ext uri="{BB962C8B-B14F-4D97-AF65-F5344CB8AC3E}">
        <p14:creationId xmlns:p14="http://schemas.microsoft.com/office/powerpoint/2010/main" val="353821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9578-C584-4393-A193-068D039ED53D}"/>
              </a:ext>
            </a:extLst>
          </p:cNvPr>
          <p:cNvSpPr>
            <a:spLocks noGrp="1"/>
          </p:cNvSpPr>
          <p:nvPr>
            <p:ph type="title"/>
          </p:nvPr>
        </p:nvSpPr>
        <p:spPr>
          <a:xfrm>
            <a:off x="720000" y="882944"/>
            <a:ext cx="10728322" cy="1477328"/>
          </a:xfrm>
        </p:spPr>
        <p:txBody>
          <a:bodyPr/>
          <a:lstStyle/>
          <a:p>
            <a:r>
              <a:rPr lang="en-GB" dirty="0"/>
              <a:t>Solution?</a:t>
            </a:r>
          </a:p>
        </p:txBody>
      </p:sp>
      <p:sp>
        <p:nvSpPr>
          <p:cNvPr id="3" name="Content Placeholder 2">
            <a:extLst>
              <a:ext uri="{FF2B5EF4-FFF2-40B4-BE49-F238E27FC236}">
                <a16:creationId xmlns:a16="http://schemas.microsoft.com/office/drawing/2014/main" id="{6128731E-87CD-4503-B296-1CB9B2DAA35F}"/>
              </a:ext>
            </a:extLst>
          </p:cNvPr>
          <p:cNvSpPr>
            <a:spLocks noGrp="1"/>
          </p:cNvSpPr>
          <p:nvPr>
            <p:ph idx="1"/>
          </p:nvPr>
        </p:nvSpPr>
        <p:spPr>
          <a:xfrm>
            <a:off x="720000" y="2186876"/>
            <a:ext cx="10728325" cy="3227375"/>
          </a:xfrm>
        </p:spPr>
        <p:txBody>
          <a:bodyPr vert="horz" lIns="0" tIns="0" rIns="0" bIns="0" rtlCol="0" anchor="t">
            <a:normAutofit/>
          </a:bodyPr>
          <a:lstStyle/>
          <a:p>
            <a:pPr marL="0" indent="0">
              <a:buNone/>
            </a:pPr>
            <a:r>
              <a:rPr lang="en-GB" dirty="0">
                <a:solidFill>
                  <a:srgbClr val="FFFFFF"/>
                </a:solidFill>
              </a:rPr>
              <a:t>One possible solution</a:t>
            </a:r>
          </a:p>
          <a:p>
            <a:pPr marL="0" indent="0">
              <a:buNone/>
            </a:pPr>
            <a:r>
              <a:rPr lang="en-GB" dirty="0">
                <a:solidFill>
                  <a:srgbClr val="FFFFFF"/>
                </a:solidFill>
              </a:rPr>
              <a:t>would be to learn from </a:t>
            </a:r>
          </a:p>
          <a:p>
            <a:pPr marL="0" indent="0">
              <a:buNone/>
            </a:pPr>
            <a:r>
              <a:rPr lang="en-GB" dirty="0">
                <a:solidFill>
                  <a:srgbClr val="FFFFFF"/>
                </a:solidFill>
              </a:rPr>
              <a:t>other industries and</a:t>
            </a:r>
            <a:endParaRPr lang="en-GB" dirty="0">
              <a:solidFill>
                <a:srgbClr val="FFFFFF">
                  <a:alpha val="58000"/>
                </a:srgbClr>
              </a:solidFill>
            </a:endParaRPr>
          </a:p>
          <a:p>
            <a:pPr marL="0" indent="0">
              <a:buNone/>
            </a:pPr>
            <a:r>
              <a:rPr lang="en-GB" dirty="0">
                <a:solidFill>
                  <a:srgbClr val="FFFFFF"/>
                </a:solidFill>
              </a:rPr>
              <a:t>start an institution.</a:t>
            </a:r>
            <a:endParaRPr lang="en-GB" dirty="0">
              <a:solidFill>
                <a:srgbClr val="FFFFFF">
                  <a:alpha val="58000"/>
                </a:srgbClr>
              </a:solidFill>
            </a:endParaRPr>
          </a:p>
        </p:txBody>
      </p:sp>
      <p:graphicFrame>
        <p:nvGraphicFramePr>
          <p:cNvPr id="4" name="Table 4">
            <a:extLst>
              <a:ext uri="{FF2B5EF4-FFF2-40B4-BE49-F238E27FC236}">
                <a16:creationId xmlns:a16="http://schemas.microsoft.com/office/drawing/2014/main" id="{2D943617-144B-4CD4-A23E-3D5F508588C0}"/>
              </a:ext>
            </a:extLst>
          </p:cNvPr>
          <p:cNvGraphicFramePr>
            <a:graphicFrameLocks noGrp="1"/>
          </p:cNvGraphicFramePr>
          <p:nvPr>
            <p:extLst>
              <p:ext uri="{D42A27DB-BD31-4B8C-83A1-F6EECF244321}">
                <p14:modId xmlns:p14="http://schemas.microsoft.com/office/powerpoint/2010/main" val="3165787620"/>
              </p:ext>
            </p:extLst>
          </p:nvPr>
        </p:nvGraphicFramePr>
        <p:xfrm>
          <a:off x="4506311" y="932793"/>
          <a:ext cx="5659254" cy="5043277"/>
        </p:xfrm>
        <a:graphic>
          <a:graphicData uri="http://schemas.openxmlformats.org/drawingml/2006/table">
            <a:tbl>
              <a:tblPr firstRow="1" bandRow="1">
                <a:tableStyleId>{5C22544A-7EE6-4342-B048-85BDC9FD1C3A}</a:tableStyleId>
              </a:tblPr>
              <a:tblGrid>
                <a:gridCol w="1886418">
                  <a:extLst>
                    <a:ext uri="{9D8B030D-6E8A-4147-A177-3AD203B41FA5}">
                      <a16:colId xmlns:a16="http://schemas.microsoft.com/office/drawing/2014/main" val="2287646468"/>
                    </a:ext>
                  </a:extLst>
                </a:gridCol>
                <a:gridCol w="1886418">
                  <a:extLst>
                    <a:ext uri="{9D8B030D-6E8A-4147-A177-3AD203B41FA5}">
                      <a16:colId xmlns:a16="http://schemas.microsoft.com/office/drawing/2014/main" val="3766726033"/>
                    </a:ext>
                  </a:extLst>
                </a:gridCol>
                <a:gridCol w="1886418">
                  <a:extLst>
                    <a:ext uri="{9D8B030D-6E8A-4147-A177-3AD203B41FA5}">
                      <a16:colId xmlns:a16="http://schemas.microsoft.com/office/drawing/2014/main" val="2966686850"/>
                    </a:ext>
                  </a:extLst>
                </a:gridCol>
              </a:tblGrid>
              <a:tr h="1418765">
                <a:tc>
                  <a:txBody>
                    <a:bodyPr/>
                    <a:lstStyle/>
                    <a:p>
                      <a:pPr algn="ctr"/>
                      <a:r>
                        <a:rPr lang="en-GB" dirty="0"/>
                        <a:t>Profession</a:t>
                      </a:r>
                    </a:p>
                  </a:txBody>
                  <a:tcPr anchor="ctr"/>
                </a:tc>
                <a:tc>
                  <a:txBody>
                    <a:bodyPr/>
                    <a:lstStyle/>
                    <a:p>
                      <a:pPr algn="ctr"/>
                      <a:r>
                        <a:rPr lang="en-GB" dirty="0"/>
                        <a:t>Institution</a:t>
                      </a:r>
                    </a:p>
                  </a:txBody>
                  <a:tcPr anchor="ctr"/>
                </a:tc>
                <a:tc>
                  <a:txBody>
                    <a:bodyPr/>
                    <a:lstStyle/>
                    <a:p>
                      <a:pPr lvl="0" algn="ctr">
                        <a:buNone/>
                      </a:pPr>
                      <a:r>
                        <a:rPr lang="en-GB" sz="1800" b="0" i="0" u="none" strike="noStrike" noProof="0" dirty="0">
                          <a:latin typeface="Avenir Next LT Pro"/>
                        </a:rPr>
                        <a:t>Acronym</a:t>
                      </a:r>
                      <a:endParaRPr lang="en-US" dirty="0"/>
                    </a:p>
                  </a:txBody>
                  <a:tcPr anchor="ctr"/>
                </a:tc>
                <a:extLst>
                  <a:ext uri="{0D108BD9-81ED-4DB2-BD59-A6C34878D82A}">
                    <a16:rowId xmlns:a16="http://schemas.microsoft.com/office/drawing/2014/main" val="2982663423"/>
                  </a:ext>
                </a:extLst>
              </a:tr>
              <a:tr h="1199368">
                <a:tc>
                  <a:txBody>
                    <a:bodyPr/>
                    <a:lstStyle/>
                    <a:p>
                      <a:pPr lvl="0" algn="ctr">
                        <a:buNone/>
                      </a:pPr>
                      <a:r>
                        <a:rPr lang="en-GB" dirty="0"/>
                        <a:t>Surveying</a:t>
                      </a:r>
                      <a:endParaRPr lang="en-US" dirty="0"/>
                    </a:p>
                  </a:txBody>
                  <a:tcPr anchor="ctr"/>
                </a:tc>
                <a:tc>
                  <a:txBody>
                    <a:bodyPr/>
                    <a:lstStyle/>
                    <a:p>
                      <a:pPr lvl="0" algn="ctr">
                        <a:lnSpc>
                          <a:spcPct val="100000"/>
                        </a:lnSpc>
                        <a:spcBef>
                          <a:spcPts val="0"/>
                        </a:spcBef>
                        <a:spcAft>
                          <a:spcPts val="0"/>
                        </a:spcAft>
                        <a:buNone/>
                      </a:pPr>
                      <a:r>
                        <a:rPr lang="en-GB" sz="1800" b="0" i="0" u="none" strike="noStrike" noProof="0" dirty="0">
                          <a:latin typeface="Avenir Next LT Pro"/>
                        </a:rPr>
                        <a:t>Royal Institution of Chartered Surveyors</a:t>
                      </a:r>
                      <a:endParaRPr lang="en-US" dirty="0"/>
                    </a:p>
                  </a:txBody>
                  <a:tcPr anchor="ctr"/>
                </a:tc>
                <a:tc>
                  <a:txBody>
                    <a:bodyPr/>
                    <a:lstStyle/>
                    <a:p>
                      <a:pPr lvl="0" algn="ctr">
                        <a:buNone/>
                      </a:pPr>
                      <a:r>
                        <a:rPr lang="en-US" dirty="0"/>
                        <a:t>RICS</a:t>
                      </a:r>
                    </a:p>
                  </a:txBody>
                  <a:tcPr anchor="ctr"/>
                </a:tc>
                <a:extLst>
                  <a:ext uri="{0D108BD9-81ED-4DB2-BD59-A6C34878D82A}">
                    <a16:rowId xmlns:a16="http://schemas.microsoft.com/office/drawing/2014/main" val="855902350"/>
                  </a:ext>
                </a:extLst>
              </a:tr>
              <a:tr h="1445172">
                <a:tc>
                  <a:txBody>
                    <a:bodyPr/>
                    <a:lstStyle/>
                    <a:p>
                      <a:pPr algn="ctr"/>
                      <a:r>
                        <a:rPr lang="en-GB" dirty="0"/>
                        <a:t>Accounting</a:t>
                      </a:r>
                    </a:p>
                  </a:txBody>
                  <a:tcPr anchor="ctr"/>
                </a:tc>
                <a:tc>
                  <a:txBody>
                    <a:bodyPr/>
                    <a:lstStyle/>
                    <a:p>
                      <a:pPr lvl="0" algn="ctr">
                        <a:buNone/>
                      </a:pPr>
                      <a:r>
                        <a:rPr lang="en-GB" sz="1800" b="0" i="0" u="none" strike="noStrike" noProof="0" dirty="0">
                          <a:latin typeface="Avenir Next LT Pro"/>
                        </a:rPr>
                        <a:t>Institute of Chartered Accountants of Scotland</a:t>
                      </a:r>
                      <a:endParaRPr lang="en-US" dirty="0"/>
                    </a:p>
                  </a:txBody>
                  <a:tcPr anchor="ctr"/>
                </a:tc>
                <a:tc>
                  <a:txBody>
                    <a:bodyPr/>
                    <a:lstStyle/>
                    <a:p>
                      <a:pPr lvl="0" algn="ctr">
                        <a:buNone/>
                      </a:pPr>
                      <a:r>
                        <a:rPr lang="en-GB" sz="1800" b="0" i="0" u="none" strike="noStrike" noProof="0" dirty="0">
                          <a:latin typeface="Avenir Next LT Pro"/>
                        </a:rPr>
                        <a:t>ICAS</a:t>
                      </a:r>
                    </a:p>
                  </a:txBody>
                  <a:tcPr anchor="ctr"/>
                </a:tc>
                <a:extLst>
                  <a:ext uri="{0D108BD9-81ED-4DB2-BD59-A6C34878D82A}">
                    <a16:rowId xmlns:a16="http://schemas.microsoft.com/office/drawing/2014/main" val="2129931629"/>
                  </a:ext>
                </a:extLst>
              </a:tr>
              <a:tr h="979972">
                <a:tc>
                  <a:txBody>
                    <a:bodyPr/>
                    <a:lstStyle/>
                    <a:p>
                      <a:pPr algn="ctr"/>
                      <a:r>
                        <a:rPr lang="en-GB" dirty="0"/>
                        <a:t>Architecture</a:t>
                      </a:r>
                    </a:p>
                  </a:txBody>
                  <a:tcPr anchor="ctr"/>
                </a:tc>
                <a:tc>
                  <a:txBody>
                    <a:bodyPr/>
                    <a:lstStyle/>
                    <a:p>
                      <a:pPr lvl="0" algn="ctr">
                        <a:buNone/>
                      </a:pPr>
                      <a:r>
                        <a:rPr lang="en-GB" sz="1800" b="0" i="0" u="none" strike="noStrike" noProof="0" dirty="0">
                          <a:latin typeface="Avenir Next LT Pro"/>
                        </a:rPr>
                        <a:t>Royal Institute of British Architects</a:t>
                      </a:r>
                      <a:endParaRPr lang="en-US" dirty="0"/>
                    </a:p>
                  </a:txBody>
                  <a:tcPr anchor="ctr"/>
                </a:tc>
                <a:tc>
                  <a:txBody>
                    <a:bodyPr/>
                    <a:lstStyle/>
                    <a:p>
                      <a:pPr lvl="0" algn="ctr">
                        <a:buNone/>
                      </a:pPr>
                      <a:r>
                        <a:rPr lang="en-GB" dirty="0"/>
                        <a:t>RIBA</a:t>
                      </a:r>
                    </a:p>
                  </a:txBody>
                  <a:tcPr anchor="ctr"/>
                </a:tc>
                <a:extLst>
                  <a:ext uri="{0D108BD9-81ED-4DB2-BD59-A6C34878D82A}">
                    <a16:rowId xmlns:a16="http://schemas.microsoft.com/office/drawing/2014/main" val="2093101165"/>
                  </a:ext>
                </a:extLst>
              </a:tr>
            </a:tbl>
          </a:graphicData>
        </a:graphic>
      </p:graphicFrame>
    </p:spTree>
    <p:extLst>
      <p:ext uri="{BB962C8B-B14F-4D97-AF65-F5344CB8AC3E}">
        <p14:creationId xmlns:p14="http://schemas.microsoft.com/office/powerpoint/2010/main" val="363454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1A5B-1516-41D7-98F2-D17274A15BF5}"/>
              </a:ext>
            </a:extLst>
          </p:cNvPr>
          <p:cNvSpPr>
            <a:spLocks noGrp="1"/>
          </p:cNvSpPr>
          <p:nvPr>
            <p:ph type="title"/>
          </p:nvPr>
        </p:nvSpPr>
        <p:spPr>
          <a:xfrm>
            <a:off x="634275" y="847800"/>
            <a:ext cx="10728322" cy="1477328"/>
          </a:xfrm>
        </p:spPr>
        <p:txBody>
          <a:bodyPr/>
          <a:lstStyle/>
          <a:p>
            <a:r>
              <a:rPr lang="en-GB" dirty="0"/>
              <a:t>Membership</a:t>
            </a:r>
          </a:p>
        </p:txBody>
      </p:sp>
      <p:pic>
        <p:nvPicPr>
          <p:cNvPr id="4" name="Picture 4" descr="A person standing in front of a building&#10;&#10;Description automatically generated">
            <a:extLst>
              <a:ext uri="{FF2B5EF4-FFF2-40B4-BE49-F238E27FC236}">
                <a16:creationId xmlns:a16="http://schemas.microsoft.com/office/drawing/2014/main" id="{06F06DE5-DBF1-4E31-AAE5-5A68DE5410AF}"/>
              </a:ext>
            </a:extLst>
          </p:cNvPr>
          <p:cNvPicPr>
            <a:picLocks noGrp="1" noChangeAspect="1"/>
          </p:cNvPicPr>
          <p:nvPr>
            <p:ph idx="1"/>
          </p:nvPr>
        </p:nvPicPr>
        <p:blipFill>
          <a:blip r:embed="rId2"/>
          <a:stretch>
            <a:fillRect/>
          </a:stretch>
        </p:blipFill>
        <p:spPr>
          <a:xfrm>
            <a:off x="978984" y="2455875"/>
            <a:ext cx="4666806" cy="3113075"/>
          </a:xfrm>
        </p:spPr>
      </p:pic>
      <p:sp>
        <p:nvSpPr>
          <p:cNvPr id="5" name="TextBox 4">
            <a:extLst>
              <a:ext uri="{FF2B5EF4-FFF2-40B4-BE49-F238E27FC236}">
                <a16:creationId xmlns:a16="http://schemas.microsoft.com/office/drawing/2014/main" id="{830C4BFB-6D15-45DE-8ABC-A46EE64C74CA}"/>
              </a:ext>
            </a:extLst>
          </p:cNvPr>
          <p:cNvSpPr txBox="1"/>
          <p:nvPr/>
        </p:nvSpPr>
        <p:spPr>
          <a:xfrm>
            <a:off x="6981825" y="1323975"/>
            <a:ext cx="340995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ea typeface="+mn-lt"/>
                <a:cs typeface="+mn-lt"/>
              </a:rPr>
              <a:t>Membership could be similar to that of the RICS.</a:t>
            </a:r>
          </a:p>
          <a:p>
            <a:endParaRPr lang="en-GB" sz="2400" dirty="0">
              <a:ea typeface="+mn-lt"/>
              <a:cs typeface="+mn-lt"/>
            </a:endParaRPr>
          </a:p>
          <a:p>
            <a:r>
              <a:rPr lang="en-GB" sz="2400" dirty="0">
                <a:ea typeface="+mn-lt"/>
                <a:cs typeface="+mn-lt"/>
              </a:rPr>
              <a:t>In order to become a member, you must complete an Assessment of Professional Competence (APC).</a:t>
            </a:r>
            <a:endParaRPr lang="en-US" sz="2400"/>
          </a:p>
          <a:p>
            <a:pPr algn="l"/>
            <a:endParaRPr lang="en-GB" sz="2400" dirty="0"/>
          </a:p>
        </p:txBody>
      </p:sp>
    </p:spTree>
    <p:extLst>
      <p:ext uri="{BB962C8B-B14F-4D97-AF65-F5344CB8AC3E}">
        <p14:creationId xmlns:p14="http://schemas.microsoft.com/office/powerpoint/2010/main" val="216001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D1A7-5830-4057-B0D8-D92A7E57D04D}"/>
              </a:ext>
            </a:extLst>
          </p:cNvPr>
          <p:cNvSpPr>
            <a:spLocks noGrp="1"/>
          </p:cNvSpPr>
          <p:nvPr>
            <p:ph type="title"/>
          </p:nvPr>
        </p:nvSpPr>
        <p:spPr>
          <a:xfrm>
            <a:off x="720000" y="914475"/>
            <a:ext cx="10728322" cy="1477328"/>
          </a:xfrm>
        </p:spPr>
        <p:txBody>
          <a:bodyPr/>
          <a:lstStyle/>
          <a:p>
            <a:r>
              <a:rPr lang="en-GB" dirty="0"/>
              <a:t>Benefits of an Institution</a:t>
            </a:r>
          </a:p>
        </p:txBody>
      </p:sp>
      <p:sp>
        <p:nvSpPr>
          <p:cNvPr id="3" name="Content Placeholder 2">
            <a:extLst>
              <a:ext uri="{FF2B5EF4-FFF2-40B4-BE49-F238E27FC236}">
                <a16:creationId xmlns:a16="http://schemas.microsoft.com/office/drawing/2014/main" id="{C2AFE038-AD1B-46EC-80F4-23E29327B964}"/>
              </a:ext>
            </a:extLst>
          </p:cNvPr>
          <p:cNvSpPr>
            <a:spLocks noGrp="1"/>
          </p:cNvSpPr>
          <p:nvPr>
            <p:ph idx="1"/>
          </p:nvPr>
        </p:nvSpPr>
        <p:spPr>
          <a:xfrm>
            <a:off x="720000" y="2389200"/>
            <a:ext cx="10728325" cy="3227375"/>
          </a:xfrm>
        </p:spPr>
        <p:txBody>
          <a:bodyPr vert="horz" lIns="0" tIns="0" rIns="0" bIns="0" rtlCol="0" anchor="t">
            <a:normAutofit/>
          </a:bodyPr>
          <a:lstStyle/>
          <a:p>
            <a:pPr>
              <a:buNone/>
            </a:pPr>
            <a:r>
              <a:rPr lang="en-GB" dirty="0">
                <a:solidFill>
                  <a:srgbClr val="FFFFFF"/>
                </a:solidFill>
              </a:rPr>
              <a:t>Institutions, such as the RICS, uphold </a:t>
            </a:r>
            <a:r>
              <a:rPr lang="en-GB" b="1" dirty="0">
                <a:solidFill>
                  <a:srgbClr val="FFFFFF"/>
                </a:solidFill>
              </a:rPr>
              <a:t>professional standards</a:t>
            </a:r>
            <a:r>
              <a:rPr lang="en-GB" dirty="0">
                <a:solidFill>
                  <a:srgbClr val="FFFFFF"/>
                </a:solidFill>
              </a:rPr>
              <a:t> across all disciplines within the commercial property sector and set the </a:t>
            </a:r>
            <a:r>
              <a:rPr lang="en-GB" b="1" dirty="0">
                <a:solidFill>
                  <a:srgbClr val="FFFFFF"/>
                </a:solidFill>
              </a:rPr>
              <a:t>rules of conduct</a:t>
            </a:r>
            <a:r>
              <a:rPr lang="en-GB" dirty="0">
                <a:solidFill>
                  <a:srgbClr val="FFFFFF"/>
                </a:solidFill>
              </a:rPr>
              <a:t> for areas including:</a:t>
            </a:r>
          </a:p>
          <a:p>
            <a:pPr>
              <a:buNone/>
            </a:pPr>
            <a:endParaRPr lang="en-GB" dirty="0">
              <a:solidFill>
                <a:srgbClr val="FFFFFF"/>
              </a:solidFill>
            </a:endParaRPr>
          </a:p>
          <a:p>
            <a:r>
              <a:rPr lang="en-GB" dirty="0">
                <a:solidFill>
                  <a:srgbClr val="FFFFFF"/>
                </a:solidFill>
              </a:rPr>
              <a:t>Professional Competence</a:t>
            </a:r>
          </a:p>
          <a:p>
            <a:r>
              <a:rPr lang="en-GB" dirty="0">
                <a:solidFill>
                  <a:srgbClr val="FFFFFF"/>
                </a:solidFill>
              </a:rPr>
              <a:t>Ethical Conduct</a:t>
            </a:r>
          </a:p>
          <a:p>
            <a:r>
              <a:rPr lang="en-GB" dirty="0">
                <a:solidFill>
                  <a:srgbClr val="FFFFFF"/>
                </a:solidFill>
              </a:rPr>
              <a:t>Consumer Protection</a:t>
            </a:r>
          </a:p>
          <a:p>
            <a:pPr>
              <a:buNone/>
            </a:pPr>
            <a:endParaRPr lang="en-GB" dirty="0">
              <a:solidFill>
                <a:srgbClr val="FFFFFF"/>
              </a:solidFill>
            </a:endParaRPr>
          </a:p>
          <a:p>
            <a:pPr>
              <a:buNone/>
            </a:pPr>
            <a:endParaRPr lang="en-GB" dirty="0">
              <a:solidFill>
                <a:srgbClr val="FFFFFF"/>
              </a:solidFill>
            </a:endParaRPr>
          </a:p>
          <a:p>
            <a:pPr>
              <a:buNone/>
            </a:pPr>
            <a:endParaRPr lang="en-GB" dirty="0">
              <a:solidFill>
                <a:srgbClr val="FFFFFF">
                  <a:alpha val="58000"/>
                </a:srgbClr>
              </a:solidFill>
            </a:endParaRPr>
          </a:p>
          <a:p>
            <a:pPr marL="0" indent="0">
              <a:buNone/>
            </a:pPr>
            <a:endParaRPr lang="en-GB" dirty="0">
              <a:solidFill>
                <a:srgbClr val="FFFFFF">
                  <a:alpha val="58000"/>
                </a:srgbClr>
              </a:solidFill>
            </a:endParaRPr>
          </a:p>
        </p:txBody>
      </p:sp>
    </p:spTree>
    <p:extLst>
      <p:ext uri="{BB962C8B-B14F-4D97-AF65-F5344CB8AC3E}">
        <p14:creationId xmlns:p14="http://schemas.microsoft.com/office/powerpoint/2010/main" val="424332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C146-45EB-407E-945A-F31341C1EBD9}"/>
              </a:ext>
            </a:extLst>
          </p:cNvPr>
          <p:cNvSpPr>
            <a:spLocks noGrp="1"/>
          </p:cNvSpPr>
          <p:nvPr>
            <p:ph type="title"/>
          </p:nvPr>
        </p:nvSpPr>
        <p:spPr>
          <a:xfrm>
            <a:off x="672375" y="904950"/>
            <a:ext cx="10728322" cy="1477328"/>
          </a:xfrm>
        </p:spPr>
        <p:txBody>
          <a:bodyPr/>
          <a:lstStyle/>
          <a:p>
            <a:r>
              <a:rPr lang="en-GB" dirty="0"/>
              <a:t>Where would we start?</a:t>
            </a:r>
          </a:p>
        </p:txBody>
      </p:sp>
      <p:sp>
        <p:nvSpPr>
          <p:cNvPr id="8" name="TextBox 7">
            <a:extLst>
              <a:ext uri="{FF2B5EF4-FFF2-40B4-BE49-F238E27FC236}">
                <a16:creationId xmlns:a16="http://schemas.microsoft.com/office/drawing/2014/main" id="{C4157956-7CF7-4B6D-9F2F-0D1FD82DCAD5}"/>
              </a:ext>
            </a:extLst>
          </p:cNvPr>
          <p:cNvSpPr txBox="1"/>
          <p:nvPr/>
        </p:nvSpPr>
        <p:spPr>
          <a:xfrm>
            <a:off x="5391150" y="1647825"/>
            <a:ext cx="538162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One place to start would be the </a:t>
            </a:r>
            <a:r>
              <a:rPr lang="en-GB" b="1" dirty="0">
                <a:ea typeface="+mn-lt"/>
                <a:cs typeface="+mn-lt"/>
              </a:rPr>
              <a:t>Code of Conduct for Professional Data Scientists</a:t>
            </a:r>
            <a:r>
              <a:rPr lang="en-GB" dirty="0">
                <a:ea typeface="+mn-lt"/>
                <a:cs typeface="+mn-lt"/>
              </a:rPr>
              <a:t>.  </a:t>
            </a:r>
            <a:endParaRPr lang="en-US" dirty="0"/>
          </a:p>
          <a:p>
            <a:br>
              <a:rPr lang="en-US" dirty="0"/>
            </a:br>
            <a:endParaRPr lang="en-US" dirty="0"/>
          </a:p>
          <a:p>
            <a:r>
              <a:rPr lang="en-GB" dirty="0">
                <a:ea typeface="+mn-lt"/>
                <a:cs typeface="+mn-lt"/>
              </a:rPr>
              <a:t>This code of conduct is a joint initiative between Oxford University and the University of Granada and its </a:t>
            </a:r>
            <a:r>
              <a:rPr lang="en-GB" b="1" dirty="0">
                <a:ea typeface="+mn-lt"/>
                <a:cs typeface="+mn-lt"/>
              </a:rPr>
              <a:t>key features</a:t>
            </a:r>
            <a:r>
              <a:rPr lang="en-GB" dirty="0">
                <a:ea typeface="+mn-lt"/>
                <a:cs typeface="+mn-lt"/>
              </a:rPr>
              <a:t> are:</a:t>
            </a:r>
            <a:endParaRPr lang="en-GB" dirty="0"/>
          </a:p>
          <a:p>
            <a:br>
              <a:rPr lang="en-US" dirty="0"/>
            </a:br>
            <a:endParaRPr lang="en-US" dirty="0"/>
          </a:p>
          <a:p>
            <a:pPr marL="285750" indent="-285750">
              <a:buFont typeface="Arial"/>
              <a:buChar char="•"/>
            </a:pPr>
            <a:r>
              <a:rPr lang="en-GB" dirty="0">
                <a:ea typeface="+mn-lt"/>
                <a:cs typeface="+mn-lt"/>
              </a:rPr>
              <a:t>Lawfulness</a:t>
            </a:r>
            <a:endParaRPr lang="en-GB" dirty="0"/>
          </a:p>
          <a:p>
            <a:pPr marL="285750" indent="-285750">
              <a:buFont typeface="Arial"/>
              <a:buChar char="•"/>
            </a:pPr>
            <a:r>
              <a:rPr lang="en-GB" dirty="0">
                <a:ea typeface="+mn-lt"/>
                <a:cs typeface="+mn-lt"/>
              </a:rPr>
              <a:t>Competence</a:t>
            </a:r>
            <a:endParaRPr lang="en-GB" dirty="0"/>
          </a:p>
          <a:p>
            <a:pPr marL="285750" indent="-285750">
              <a:buFont typeface="Arial"/>
              <a:buChar char="•"/>
            </a:pPr>
            <a:r>
              <a:rPr lang="en-GB" dirty="0">
                <a:ea typeface="+mn-lt"/>
                <a:cs typeface="+mn-lt"/>
              </a:rPr>
              <a:t>Dealing with Data</a:t>
            </a:r>
            <a:endParaRPr lang="en-GB" dirty="0"/>
          </a:p>
          <a:p>
            <a:pPr marL="285750" indent="-285750">
              <a:buFont typeface="Arial"/>
              <a:buChar char="•"/>
            </a:pPr>
            <a:r>
              <a:rPr lang="en-GB" dirty="0">
                <a:ea typeface="+mn-lt"/>
                <a:cs typeface="+mn-lt"/>
              </a:rPr>
              <a:t>Algorithms and Models</a:t>
            </a:r>
            <a:endParaRPr lang="en-GB" dirty="0"/>
          </a:p>
          <a:p>
            <a:pPr marL="285750" indent="-285750">
              <a:buFont typeface="Arial"/>
              <a:buChar char="•"/>
            </a:pPr>
            <a:r>
              <a:rPr lang="en-GB" dirty="0">
                <a:ea typeface="+mn-lt"/>
                <a:cs typeface="+mn-lt"/>
              </a:rPr>
              <a:t>Transparency</a:t>
            </a:r>
            <a:endParaRPr lang="en-GB" dirty="0"/>
          </a:p>
          <a:p>
            <a:pPr marL="285750" indent="-285750">
              <a:buFont typeface="Arial"/>
              <a:buChar char="•"/>
            </a:pPr>
            <a:r>
              <a:rPr lang="en-GB" dirty="0">
                <a:ea typeface="+mn-lt"/>
                <a:cs typeface="+mn-lt"/>
              </a:rPr>
              <a:t>Ethical challenges</a:t>
            </a:r>
            <a:endParaRPr lang="en-GB" dirty="0"/>
          </a:p>
          <a:p>
            <a:pPr marL="285750" indent="-285750">
              <a:buFont typeface="Arial"/>
              <a:buChar char="•"/>
            </a:pPr>
            <a:endParaRPr lang="en-GB"/>
          </a:p>
          <a:p>
            <a:pPr algn="l"/>
            <a:endParaRPr lang="en-GB" dirty="0"/>
          </a:p>
        </p:txBody>
      </p:sp>
      <p:pic>
        <p:nvPicPr>
          <p:cNvPr id="9" name="Picture 9" descr="A large clock mounted to the side&#10;&#10;Description automatically generated">
            <a:extLst>
              <a:ext uri="{FF2B5EF4-FFF2-40B4-BE49-F238E27FC236}">
                <a16:creationId xmlns:a16="http://schemas.microsoft.com/office/drawing/2014/main" id="{4898EC08-287B-4AD2-B4F7-0DB22781F6F5}"/>
              </a:ext>
            </a:extLst>
          </p:cNvPr>
          <p:cNvPicPr>
            <a:picLocks noChangeAspect="1"/>
          </p:cNvPicPr>
          <p:nvPr/>
        </p:nvPicPr>
        <p:blipFill>
          <a:blip r:embed="rId2"/>
          <a:stretch>
            <a:fillRect/>
          </a:stretch>
        </p:blipFill>
        <p:spPr>
          <a:xfrm>
            <a:off x="1138238" y="2043113"/>
            <a:ext cx="3457575" cy="3457575"/>
          </a:xfrm>
          <a:prstGeom prst="rect">
            <a:avLst/>
          </a:prstGeom>
        </p:spPr>
      </p:pic>
    </p:spTree>
    <p:extLst>
      <p:ext uri="{BB962C8B-B14F-4D97-AF65-F5344CB8AC3E}">
        <p14:creationId xmlns:p14="http://schemas.microsoft.com/office/powerpoint/2010/main" val="3898274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D03A-B0AC-4530-8DA4-4DF7CD53344E}"/>
              </a:ext>
            </a:extLst>
          </p:cNvPr>
          <p:cNvSpPr>
            <a:spLocks noGrp="1"/>
          </p:cNvSpPr>
          <p:nvPr>
            <p:ph type="title"/>
          </p:nvPr>
        </p:nvSpPr>
        <p:spPr>
          <a:xfrm>
            <a:off x="700950" y="781125"/>
            <a:ext cx="10728322" cy="1477328"/>
          </a:xfrm>
        </p:spPr>
        <p:txBody>
          <a:bodyPr/>
          <a:lstStyle/>
          <a:p>
            <a:r>
              <a:rPr lang="en-GB" dirty="0"/>
              <a:t>My recommendation?</a:t>
            </a:r>
          </a:p>
        </p:txBody>
      </p:sp>
      <p:pic>
        <p:nvPicPr>
          <p:cNvPr id="4" name="Picture 4" descr="A person wearing a suit and tie&#10;&#10;Description automatically generated">
            <a:extLst>
              <a:ext uri="{FF2B5EF4-FFF2-40B4-BE49-F238E27FC236}">
                <a16:creationId xmlns:a16="http://schemas.microsoft.com/office/drawing/2014/main" id="{20F9FF1A-F14C-4C5E-A151-9D9CF652B5D3}"/>
              </a:ext>
            </a:extLst>
          </p:cNvPr>
          <p:cNvPicPr>
            <a:picLocks noGrp="1" noChangeAspect="1"/>
          </p:cNvPicPr>
          <p:nvPr>
            <p:ph idx="1"/>
          </p:nvPr>
        </p:nvPicPr>
        <p:blipFill>
          <a:blip r:embed="rId2"/>
          <a:stretch>
            <a:fillRect/>
          </a:stretch>
        </p:blipFill>
        <p:spPr>
          <a:xfrm>
            <a:off x="1206718" y="1951050"/>
            <a:ext cx="3211214" cy="3255950"/>
          </a:xfrm>
        </p:spPr>
      </p:pic>
      <p:sp>
        <p:nvSpPr>
          <p:cNvPr id="5" name="TextBox 4">
            <a:extLst>
              <a:ext uri="{FF2B5EF4-FFF2-40B4-BE49-F238E27FC236}">
                <a16:creationId xmlns:a16="http://schemas.microsoft.com/office/drawing/2014/main" id="{9FE08A5C-4FDC-487C-91B0-0CCBEA164029}"/>
              </a:ext>
            </a:extLst>
          </p:cNvPr>
          <p:cNvSpPr txBox="1"/>
          <p:nvPr/>
        </p:nvSpPr>
        <p:spPr>
          <a:xfrm>
            <a:off x="5857875" y="1381125"/>
            <a:ext cx="486727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In my personal opinion, I believe setting up an institute for data scientists would be a great idea.</a:t>
            </a:r>
            <a:endParaRPr lang="en-US" dirty="0"/>
          </a:p>
          <a:p>
            <a:br>
              <a:rPr lang="en-US" dirty="0"/>
            </a:br>
            <a:endParaRPr lang="en-US" dirty="0"/>
          </a:p>
          <a:p>
            <a:r>
              <a:rPr lang="en-GB" dirty="0">
                <a:ea typeface="+mn-lt"/>
                <a:cs typeface="+mn-lt"/>
              </a:rPr>
              <a:t>If there was no RICS for the commercial property industry, there would almost certainly be more corruption, bribery, money laundering and conflicts in interest and not to mention the ethical challenges that it would face.</a:t>
            </a:r>
            <a:endParaRPr lang="en-GB" dirty="0"/>
          </a:p>
          <a:p>
            <a:pPr algn="l"/>
            <a:endParaRPr lang="en-GB" dirty="0"/>
          </a:p>
          <a:p>
            <a:r>
              <a:rPr lang="en-GB" dirty="0">
                <a:ea typeface="+mn-lt"/>
                <a:cs typeface="+mn-lt"/>
              </a:rPr>
              <a:t>I also believe that it would promote greater transparency within the data profession and allow for consistency and a clear set of guidelines for everyone follow.</a:t>
            </a:r>
          </a:p>
        </p:txBody>
      </p:sp>
    </p:spTree>
    <p:extLst>
      <p:ext uri="{BB962C8B-B14F-4D97-AF65-F5344CB8AC3E}">
        <p14:creationId xmlns:p14="http://schemas.microsoft.com/office/powerpoint/2010/main" val="1217338822"/>
      </p:ext>
    </p:extLst>
  </p:cSld>
  <p:clrMapOvr>
    <a:masterClrMapping/>
  </p:clrMapOvr>
</p:sld>
</file>

<file path=ppt/theme/theme1.xml><?xml version="1.0" encoding="utf-8"?>
<a:theme xmlns:a="http://schemas.openxmlformats.org/drawingml/2006/main" name="BlobVTI">
  <a:themeElements>
    <a:clrScheme name="AnalogousFromLightSeed_2SEEDS">
      <a:dk1>
        <a:srgbClr val="000000"/>
      </a:dk1>
      <a:lt1>
        <a:srgbClr val="FFFFFF"/>
      </a:lt1>
      <a:dk2>
        <a:srgbClr val="34381F"/>
      </a:dk2>
      <a:lt2>
        <a:srgbClr val="E8E5E2"/>
      </a:lt2>
      <a:accent1>
        <a:srgbClr val="709BC9"/>
      </a:accent1>
      <a:accent2>
        <a:srgbClr val="6DADB4"/>
      </a:accent2>
      <a:accent3>
        <a:srgbClr val="8A8FD2"/>
      </a:accent3>
      <a:accent4>
        <a:srgbClr val="C97570"/>
      </a:accent4>
      <a:accent5>
        <a:srgbClr val="C8996F"/>
      </a:accent5>
      <a:accent6>
        <a:srgbClr val="ACA360"/>
      </a:accent6>
      <a:hlink>
        <a:srgbClr val="9B7E5E"/>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BlobVTI</vt:lpstr>
      <vt:lpstr>Ethics &amp; Communication Project</vt:lpstr>
      <vt:lpstr>Should there be a mandatory code of conduct for all data scientists? </vt:lpstr>
      <vt:lpstr>As it stands... </vt:lpstr>
      <vt:lpstr>Challenges</vt:lpstr>
      <vt:lpstr>Solution?</vt:lpstr>
      <vt:lpstr>Membership</vt:lpstr>
      <vt:lpstr>Benefits of an Institution</vt:lpstr>
      <vt:lpstr>Where would we start?</vt:lpstr>
      <vt:lpstr>My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500</cp:revision>
  <dcterms:created xsi:type="dcterms:W3CDTF">2020-11-06T16:33:43Z</dcterms:created>
  <dcterms:modified xsi:type="dcterms:W3CDTF">2020-11-08T13:35:32Z</dcterms:modified>
</cp:coreProperties>
</file>