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18"/>
  </p:notesMasterIdLst>
  <p:sldIdLst>
    <p:sldId id="256" r:id="rId2"/>
    <p:sldId id="261" r:id="rId3"/>
    <p:sldId id="257" r:id="rId4"/>
    <p:sldId id="258" r:id="rId5"/>
    <p:sldId id="259" r:id="rId6"/>
    <p:sldId id="269" r:id="rId7"/>
    <p:sldId id="272" r:id="rId8"/>
    <p:sldId id="276" r:id="rId9"/>
    <p:sldId id="277" r:id="rId10"/>
    <p:sldId id="278" r:id="rId11"/>
    <p:sldId id="273" r:id="rId12"/>
    <p:sldId id="270" r:id="rId13"/>
    <p:sldId id="262" r:id="rId14"/>
    <p:sldId id="266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51" autoAdjust="0"/>
    <p:restoredTop sz="94660"/>
  </p:normalViewPr>
  <p:slideViewPr>
    <p:cSldViewPr snapToGrid="0">
      <p:cViewPr varScale="1">
        <p:scale>
          <a:sx n="79" d="100"/>
          <a:sy n="79" d="100"/>
        </p:scale>
        <p:origin x="41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C44AB-DCFA-46A8-AA5E-F2B9E41F2360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D62E3-1118-4567-B32A-C1B200819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3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D62E3-1118-4567-B32A-C1B20081989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2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5A6E-CEC4-40BD-77C0-B54D63C77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1DEF1-7903-7272-C173-B13E39692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7F1B6-237C-956B-43D5-E46DC157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2C37-F1DA-4CCD-AE1F-2B8D0A21A1DA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746A2-DBB8-BC6E-1676-4F59B4AD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54F50-05ED-ECAA-746C-BE5741A8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152A-5B15-47D4-9880-A2EAC073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64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CABB-211B-924A-3D4B-EAC47126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1D431-7322-2025-5090-FD1F2C41D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49B96-7734-CAB1-7B71-FAE5638E7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2C37-F1DA-4CCD-AE1F-2B8D0A21A1DA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51E01-EC7D-3234-8325-9CAFD03F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05116-EF5E-345E-C14C-F464A973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152A-5B15-47D4-9880-A2EAC073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20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8E33B-AF35-2427-FA5D-F18EFC0B0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C7A05-818D-2174-5F72-110C6022D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21BEF-FE0D-A702-7005-EB00CBA0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2C37-F1DA-4CCD-AE1F-2B8D0A21A1DA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5F061-DE0F-4D75-BCCD-78A4259F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7CAB2-92A1-BA7D-6CDF-FB6D3389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152A-5B15-47D4-9880-A2EAC073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98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FBCF-9361-FFF6-76CC-F4CFC765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8D8CD-E35D-F370-3C68-CFD15897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8B02C-7748-04B6-6847-F3EC3FC8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2C37-F1DA-4CCD-AE1F-2B8D0A21A1DA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A5477-5A0E-6BAA-CCBE-2B99327F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C58E3-89DC-D42C-3F63-4AE4E4AF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152A-5B15-47D4-9880-A2EAC073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70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7F31-C46A-63FD-8CFD-7F72C4B39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297DC-50A6-9902-599C-83A286174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D8170-BA7E-5601-2ADE-E48DAB18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2C37-F1DA-4CCD-AE1F-2B8D0A21A1DA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E8B1A-87BE-B68A-CAEB-FC26883B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46714-0AAC-77F4-73E5-D172267E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152A-5B15-47D4-9880-A2EAC073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23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C6ED-1275-0C64-C324-27D0971F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AB621-84BD-D0ED-6BF1-ADE050379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25CF8-1599-A26D-F3F3-983115E3D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9500F-CB2A-128B-53E2-3352E423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2C37-F1DA-4CCD-AE1F-2B8D0A21A1DA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1D61A-5F62-815E-C909-ACAF05EE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131F9-6B86-C138-09B6-FB9CF2B9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152A-5B15-47D4-9880-A2EAC073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76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99EA-22DB-0258-D5EF-CC202360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AC547-4362-058A-99F8-EB60C3969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4F103-C961-D9BB-688B-34DCA5B2F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0D4B3-A1BC-0BA3-B873-7731A29ED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B609D-C8B8-AC1C-27BB-236C66F50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ACDDC-20DA-4CB8-1579-563711A2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2C37-F1DA-4CCD-AE1F-2B8D0A21A1DA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7B962D-6548-01C7-CCF4-924D4534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CFC11-EF12-CFA5-69C3-9E4D8F60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152A-5B15-47D4-9880-A2EAC073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28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2F7D-99A4-AE10-D123-3DBE1A61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AAE19-0910-3C67-269F-526AF913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2C37-F1DA-4CCD-AE1F-2B8D0A21A1DA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CB229-53F8-9999-36C6-7061DC2C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F2EBF-AFFF-0C75-A66D-2CE0F769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152A-5B15-47D4-9880-A2EAC073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77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4634C-7B7B-950C-F769-B22229AB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2C37-F1DA-4CCD-AE1F-2B8D0A21A1DA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6C49A-7931-5C6F-8087-552FF18F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7AA9A-1BD5-9941-BA1A-8AC0582F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152A-5B15-47D4-9880-A2EAC073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9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1C8A-ADE0-3DF3-AC9B-667772B3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2F2B-64B3-F2E4-DE0A-F9F0003F8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0C716-8809-1B10-7A2A-B4F2A62B0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7F7AF-47A0-2E70-1355-F1258974E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2C37-F1DA-4CCD-AE1F-2B8D0A21A1DA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E166B-5735-11C7-CD82-D5F39A51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083FA-F904-2C10-B242-2E160809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152A-5B15-47D4-9880-A2EAC073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5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D175-BCB9-763A-86D6-D667661FD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E981C-AAE9-2429-3693-36B72C2C5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18E44-5873-11E4-C2EE-B304102A0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02457-A085-0DBF-F020-B702A776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2C37-F1DA-4CCD-AE1F-2B8D0A21A1DA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38488-BFE2-DD11-0C23-FDD5351C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F72AD-671D-2C46-0B6B-F8C06A4A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152A-5B15-47D4-9880-A2EAC073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75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8147D-965F-5B52-050C-0BA35F1B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2FA28-C97C-FE3A-A80F-FE581CCCE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5D81D-F5E0-DE18-BC4A-CC4FF3E21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2C37-F1DA-4CCD-AE1F-2B8D0A21A1DA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1AEC0-1C99-7717-3BBB-DB8896286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30259-FBA5-AB6E-62D2-4231A0EB7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8152A-5B15-47D4-9880-A2EAC073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15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numpy/default.asp" TargetMode="External"/><Relationship Id="rId2" Type="http://schemas.openxmlformats.org/officeDocument/2006/relationships/hyperlink" Target="https://www.geeksforgeeks.org/opencv-python-tutorial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python.org/3/tutorial/index.html" TargetMode="External"/><Relationship Id="rId4" Type="http://schemas.openxmlformats.org/officeDocument/2006/relationships/hyperlink" Target="https://python-forum.io/thread-40754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20D3-43FA-4978-4604-8213A650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8482" y="613477"/>
            <a:ext cx="7701064" cy="1143001"/>
          </a:xfrm>
        </p:spPr>
        <p:txBody>
          <a:bodyPr>
            <a:normAutofit/>
          </a:bodyPr>
          <a:lstStyle/>
          <a:p>
            <a:r>
              <a:rPr lang="en-US" b="1" dirty="0"/>
              <a:t>Minor Project - II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08661-26BE-D73F-B196-D59780FC4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17" y="2608329"/>
            <a:ext cx="10856068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sz="4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 Title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u="sng" dirty="0"/>
              <a:t>A</a:t>
            </a:r>
            <a:r>
              <a:rPr lang="en-IN" sz="4800" u="sng" dirty="0"/>
              <a:t>I Virtual Painter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328DB-7AA8-98A3-67A9-E9E09FA67822}"/>
              </a:ext>
            </a:extLst>
          </p:cNvPr>
          <p:cNvSpPr txBox="1"/>
          <p:nvPr/>
        </p:nvSpPr>
        <p:spPr>
          <a:xfrm>
            <a:off x="3503465" y="3489719"/>
            <a:ext cx="442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 Number : PP-06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67DB5-E28C-E78E-DEC6-E4F03A07EB81}"/>
              </a:ext>
            </a:extLst>
          </p:cNvPr>
          <p:cNvSpPr txBox="1"/>
          <p:nvPr/>
        </p:nvSpPr>
        <p:spPr>
          <a:xfrm>
            <a:off x="4101411" y="3325907"/>
            <a:ext cx="382702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  <a:p>
            <a:endParaRPr lang="en-IN" sz="2800" dirty="0"/>
          </a:p>
          <a:p>
            <a:r>
              <a:rPr lang="en-IN" sz="2100" dirty="0"/>
              <a:t>Name Subham Kewat</a:t>
            </a:r>
          </a:p>
        </p:txBody>
      </p:sp>
    </p:spTree>
    <p:extLst>
      <p:ext uri="{BB962C8B-B14F-4D97-AF65-F5344CB8AC3E}">
        <p14:creationId xmlns:p14="http://schemas.microsoft.com/office/powerpoint/2010/main" val="2747853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0591B-7453-1466-34AD-BF780F64D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95E6F-804A-5AEC-AF63-309FD6E876BC}"/>
              </a:ext>
            </a:extLst>
          </p:cNvPr>
          <p:cNvSpPr txBox="1"/>
          <p:nvPr/>
        </p:nvSpPr>
        <p:spPr>
          <a:xfrm>
            <a:off x="11574497" y="6301859"/>
            <a:ext cx="80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9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FE168-F4CA-B872-EDA1-6DAFD6A3D0D0}"/>
              </a:ext>
            </a:extLst>
          </p:cNvPr>
          <p:cNvSpPr txBox="1"/>
          <p:nvPr/>
        </p:nvSpPr>
        <p:spPr>
          <a:xfrm>
            <a:off x="885216" y="540531"/>
            <a:ext cx="1008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Interface</a:t>
            </a:r>
            <a:endParaRPr lang="en-IN" sz="54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B92AF-7560-98A1-F4B4-16CA13607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672" y="1794439"/>
            <a:ext cx="5150825" cy="40698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B3E9EF-CD2E-2830-155C-944E88E98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75" y="1794439"/>
            <a:ext cx="5150825" cy="410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1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F56402-9215-0359-1A41-6B30602BC69F}"/>
              </a:ext>
            </a:extLst>
          </p:cNvPr>
          <p:cNvSpPr txBox="1"/>
          <p:nvPr/>
        </p:nvSpPr>
        <p:spPr>
          <a:xfrm>
            <a:off x="885216" y="1643235"/>
            <a:ext cx="99222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3200" b="1" u="sng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b="1" u="sng" dirty="0"/>
              <a:t>Input processing</a:t>
            </a:r>
            <a:r>
              <a:rPr lang="en-IN" sz="2400" dirty="0"/>
              <a:t> </a:t>
            </a:r>
            <a:r>
              <a:rPr lang="en-IN" sz="2400" b="1" dirty="0"/>
              <a:t>:</a:t>
            </a:r>
            <a:r>
              <a:rPr lang="en-IN" sz="2400" dirty="0"/>
              <a:t> Interpretation of coordinates involve analysing and understanding the user coordinates </a:t>
            </a:r>
            <a:r>
              <a:rPr lang="en-US" sz="2400" dirty="0"/>
              <a:t>and interprets gestures to control the painting tools.</a:t>
            </a:r>
            <a:endParaRPr lang="en-IN" sz="2400" dirty="0"/>
          </a:p>
          <a:p>
            <a:pPr algn="just"/>
            <a:endParaRPr lang="en-IN" sz="2800" dirty="0"/>
          </a:p>
          <a:p>
            <a:pPr algn="just"/>
            <a:endParaRPr lang="en-IN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b="1" u="sng" dirty="0"/>
              <a:t>Output generation</a:t>
            </a:r>
            <a:r>
              <a:rPr lang="en-IN" sz="2800" b="1" dirty="0"/>
              <a:t> </a:t>
            </a:r>
            <a:r>
              <a:rPr lang="en-IN" sz="2800" dirty="0"/>
              <a:t>: </a:t>
            </a:r>
            <a:r>
              <a:rPr lang="en-IN" sz="2400" dirty="0"/>
              <a:t>The recognize input based on hand tracking and coordination show  on  display.</a:t>
            </a:r>
          </a:p>
          <a:p>
            <a:pPr algn="just"/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D1128-0324-A24C-1477-F8CC19922756}"/>
              </a:ext>
            </a:extLst>
          </p:cNvPr>
          <p:cNvSpPr txBox="1"/>
          <p:nvPr/>
        </p:nvSpPr>
        <p:spPr>
          <a:xfrm>
            <a:off x="11574497" y="6301859"/>
            <a:ext cx="80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10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0BF44-EEF7-BEEC-AF92-3A8944D761A8}"/>
              </a:ext>
            </a:extLst>
          </p:cNvPr>
          <p:cNvSpPr txBox="1"/>
          <p:nvPr/>
        </p:nvSpPr>
        <p:spPr>
          <a:xfrm>
            <a:off x="885216" y="528782"/>
            <a:ext cx="10421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Functioning of Application</a:t>
            </a:r>
            <a:endParaRPr lang="en-IN" sz="54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580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5405E0-CDFB-587A-4580-B99F77FED686}"/>
              </a:ext>
            </a:extLst>
          </p:cNvPr>
          <p:cNvSpPr/>
          <p:nvPr/>
        </p:nvSpPr>
        <p:spPr>
          <a:xfrm>
            <a:off x="813067" y="3939701"/>
            <a:ext cx="2928026" cy="1575881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Touchless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07BC56-E0F9-8D5C-823A-35AB2B924D6F}"/>
              </a:ext>
            </a:extLst>
          </p:cNvPr>
          <p:cNvSpPr/>
          <p:nvPr/>
        </p:nvSpPr>
        <p:spPr>
          <a:xfrm>
            <a:off x="4482828" y="3939700"/>
            <a:ext cx="2928026" cy="1575881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Portability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BFD52D-DD9C-6D71-7EFA-1C163FFCE2B0}"/>
              </a:ext>
            </a:extLst>
          </p:cNvPr>
          <p:cNvSpPr/>
          <p:nvPr/>
        </p:nvSpPr>
        <p:spPr>
          <a:xfrm>
            <a:off x="8152589" y="3939700"/>
            <a:ext cx="2928026" cy="1575881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Customizable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001D07-A432-C0BE-00CC-B696E3242A17}"/>
              </a:ext>
            </a:extLst>
          </p:cNvPr>
          <p:cNvSpPr/>
          <p:nvPr/>
        </p:nvSpPr>
        <p:spPr>
          <a:xfrm>
            <a:off x="4020765" y="695527"/>
            <a:ext cx="3579778" cy="157588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Advantages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DC1C52-382C-E42C-26DF-F14AD8E80294}"/>
              </a:ext>
            </a:extLst>
          </p:cNvPr>
          <p:cNvCxnSpPr/>
          <p:nvPr/>
        </p:nvCxnSpPr>
        <p:spPr>
          <a:xfrm>
            <a:off x="5810654" y="2271408"/>
            <a:ext cx="0" cy="1590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FD6382-F780-6F88-38EC-76C4088400FD}"/>
              </a:ext>
            </a:extLst>
          </p:cNvPr>
          <p:cNvCxnSpPr>
            <a:cxnSpLocks/>
          </p:cNvCxnSpPr>
          <p:nvPr/>
        </p:nvCxnSpPr>
        <p:spPr>
          <a:xfrm>
            <a:off x="2363821" y="2947481"/>
            <a:ext cx="72527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819041-CF9E-E04B-67CC-59D295340429}"/>
              </a:ext>
            </a:extLst>
          </p:cNvPr>
          <p:cNvCxnSpPr>
            <a:cxnSpLocks/>
          </p:cNvCxnSpPr>
          <p:nvPr/>
        </p:nvCxnSpPr>
        <p:spPr>
          <a:xfrm>
            <a:off x="9616602" y="2947481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90C1D7-97A9-386C-5A78-4721ABE16289}"/>
              </a:ext>
            </a:extLst>
          </p:cNvPr>
          <p:cNvCxnSpPr/>
          <p:nvPr/>
        </p:nvCxnSpPr>
        <p:spPr>
          <a:xfrm>
            <a:off x="2363821" y="2947481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98CAFD2-97A8-FA8A-F705-0F7D5AD4ACA7}"/>
              </a:ext>
            </a:extLst>
          </p:cNvPr>
          <p:cNvSpPr txBox="1"/>
          <p:nvPr/>
        </p:nvSpPr>
        <p:spPr>
          <a:xfrm>
            <a:off x="11574497" y="6301859"/>
            <a:ext cx="70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11</a:t>
            </a:r>
            <a:endParaRPr lang="en-IN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721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CCDC219-918E-0C81-14F2-1F52DEBC2AE5}"/>
              </a:ext>
            </a:extLst>
          </p:cNvPr>
          <p:cNvSpPr txBox="1"/>
          <p:nvPr/>
        </p:nvSpPr>
        <p:spPr>
          <a:xfrm>
            <a:off x="1198690" y="1932434"/>
            <a:ext cx="1002321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/>
              <a:t>Contactless Solutions </a:t>
            </a:r>
            <a:r>
              <a:rPr lang="en-IN" sz="3200" dirty="0"/>
              <a:t>(Healthcare &amp; Laboratories)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200" dirty="0"/>
              <a:t>Interactive Gaming and Entertainment.</a:t>
            </a:r>
            <a:endParaRPr lang="en-US" sz="3200" dirty="0"/>
          </a:p>
          <a:p>
            <a:pPr algn="just"/>
            <a:endParaRPr lang="en-IN" sz="3200" dirty="0"/>
          </a:p>
          <a:p>
            <a:pPr algn="just"/>
            <a:endParaRPr lang="en-IN" sz="3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/>
              <a:t>Improved accessibility for users with physical limitations.</a:t>
            </a:r>
          </a:p>
          <a:p>
            <a:pPr algn="just"/>
            <a:endParaRPr lang="en-IN" sz="3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686CE-CDEA-0C88-52E2-80451AADE604}"/>
              </a:ext>
            </a:extLst>
          </p:cNvPr>
          <p:cNvSpPr txBox="1"/>
          <p:nvPr/>
        </p:nvSpPr>
        <p:spPr>
          <a:xfrm>
            <a:off x="980061" y="443846"/>
            <a:ext cx="523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3E6B4-89F8-CCD8-8B30-6A4F1EB67C34}"/>
              </a:ext>
            </a:extLst>
          </p:cNvPr>
          <p:cNvSpPr txBox="1"/>
          <p:nvPr/>
        </p:nvSpPr>
        <p:spPr>
          <a:xfrm>
            <a:off x="11574497" y="6301859"/>
            <a:ext cx="73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08240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9B610F-508C-AEF1-674D-1969C69B43F5}"/>
              </a:ext>
            </a:extLst>
          </p:cNvPr>
          <p:cNvSpPr txBox="1"/>
          <p:nvPr/>
        </p:nvSpPr>
        <p:spPr>
          <a:xfrm>
            <a:off x="957320" y="1942243"/>
            <a:ext cx="1050595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The AI Virtual Painter project is developed to explore touchless, gesture-based interaction through hand tracking.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It could offer a new way for users especially artist to interact with technology in a more nature and effortless manner.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It has the potential to become a powerful tool for artists, also reduces the physical effort needed for traditional painting.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8952AB-EB19-0276-A091-CD81251BA05E}"/>
              </a:ext>
            </a:extLst>
          </p:cNvPr>
          <p:cNvSpPr txBox="1"/>
          <p:nvPr/>
        </p:nvSpPr>
        <p:spPr>
          <a:xfrm>
            <a:off x="11574497" y="6301859"/>
            <a:ext cx="61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7C183-A0FA-9F05-857B-9A85990DD01C}"/>
              </a:ext>
            </a:extLst>
          </p:cNvPr>
          <p:cNvSpPr txBox="1"/>
          <p:nvPr/>
        </p:nvSpPr>
        <p:spPr>
          <a:xfrm>
            <a:off x="980061" y="443846"/>
            <a:ext cx="523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67891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D12E4D-C765-EBBE-AC01-B3D990E56697}"/>
              </a:ext>
            </a:extLst>
          </p:cNvPr>
          <p:cNvSpPr txBox="1"/>
          <p:nvPr/>
        </p:nvSpPr>
        <p:spPr>
          <a:xfrm>
            <a:off x="11468911" y="6301859"/>
            <a:ext cx="55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9D5DD-295A-5B9D-0D56-4E5F03423B49}"/>
              </a:ext>
            </a:extLst>
          </p:cNvPr>
          <p:cNvSpPr txBox="1"/>
          <p:nvPr/>
        </p:nvSpPr>
        <p:spPr>
          <a:xfrm>
            <a:off x="1130571" y="1831610"/>
            <a:ext cx="922527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hlinkClick r:id="rId2"/>
              </a:rPr>
              <a:t>https://www.geeksforgeeks.org/opencv-python-tutorial/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hlinkClick r:id="rId3"/>
              </a:rPr>
              <a:t>https://www.w3schools.com/python/numpy/default.asp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hlinkClick r:id="rId4"/>
              </a:rPr>
              <a:t>https://python-forum.io/thread-40754.html</a:t>
            </a:r>
            <a:r>
              <a:rPr lang="en-IN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hlinkClick r:id="rId5"/>
              </a:rPr>
              <a:t>https://The Python Tutorial — Python 3.13.2 documentation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13B17D-DD68-AF0F-9407-80914DA78D3C}"/>
              </a:ext>
            </a:extLst>
          </p:cNvPr>
          <p:cNvSpPr txBox="1"/>
          <p:nvPr/>
        </p:nvSpPr>
        <p:spPr>
          <a:xfrm>
            <a:off x="980061" y="443846"/>
            <a:ext cx="523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930284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BD3741-D9CC-90A7-EF60-49A8AB6FBCAD}"/>
              </a:ext>
            </a:extLst>
          </p:cNvPr>
          <p:cNvSpPr txBox="1"/>
          <p:nvPr/>
        </p:nvSpPr>
        <p:spPr>
          <a:xfrm>
            <a:off x="1838960" y="2058670"/>
            <a:ext cx="9479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u="sng" dirty="0">
                <a:solidFill>
                  <a:schemeClr val="tx1">
                    <a:lumMod val="95000"/>
                  </a:schemeClr>
                </a:solidFill>
              </a:rPr>
              <a:t>Thank You </a:t>
            </a:r>
            <a:endParaRPr lang="en-IN" sz="10000" b="1" u="sng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12E4D-C765-EBBE-AC01-B3D990E56697}"/>
              </a:ext>
            </a:extLst>
          </p:cNvPr>
          <p:cNvSpPr txBox="1"/>
          <p:nvPr/>
        </p:nvSpPr>
        <p:spPr>
          <a:xfrm>
            <a:off x="11468911" y="6301859"/>
            <a:ext cx="55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50206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1C00C-B285-B93E-8719-BAEC989296ED}"/>
              </a:ext>
            </a:extLst>
          </p:cNvPr>
          <p:cNvSpPr txBox="1"/>
          <p:nvPr/>
        </p:nvSpPr>
        <p:spPr>
          <a:xfrm>
            <a:off x="1201974" y="1777544"/>
            <a:ext cx="6096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3200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Key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Technologies used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Functioning of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Advantages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Outcomes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Conclusion</a:t>
            </a:r>
          </a:p>
          <a:p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8AB50-3BE0-1832-9C7B-A0C357FF977A}"/>
              </a:ext>
            </a:extLst>
          </p:cNvPr>
          <p:cNvSpPr txBox="1"/>
          <p:nvPr/>
        </p:nvSpPr>
        <p:spPr>
          <a:xfrm>
            <a:off x="11574497" y="6301859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44D59-3EB1-D74B-BC97-11AD0EBBA83F}"/>
              </a:ext>
            </a:extLst>
          </p:cNvPr>
          <p:cNvSpPr txBox="1"/>
          <p:nvPr/>
        </p:nvSpPr>
        <p:spPr>
          <a:xfrm>
            <a:off x="1201974" y="570709"/>
            <a:ext cx="6592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49154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DFED88-3B81-1014-F1C8-6AC6C9F2D813}"/>
              </a:ext>
            </a:extLst>
          </p:cNvPr>
          <p:cNvSpPr txBox="1"/>
          <p:nvPr/>
        </p:nvSpPr>
        <p:spPr>
          <a:xfrm>
            <a:off x="1201974" y="2207316"/>
            <a:ext cx="96419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Objective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 : To make a </a:t>
            </a:r>
            <a:r>
              <a:rPr lang="en-IN" sz="24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AI Virtual Painter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 which can paint from detecting our hands and gestures, with the help of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utilizes computer vision techniques.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55C84-B59D-58FF-6F60-FECD6D3286AC}"/>
              </a:ext>
            </a:extLst>
          </p:cNvPr>
          <p:cNvSpPr txBox="1"/>
          <p:nvPr/>
        </p:nvSpPr>
        <p:spPr>
          <a:xfrm>
            <a:off x="1201974" y="4375815"/>
            <a:ext cx="9641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/>
              <a:t>It is a software based program that allows users to input for painting and draw using gestures in device </a:t>
            </a:r>
            <a:r>
              <a:rPr lang="en-US" sz="2400" u="sng" dirty="0"/>
              <a:t>without using physical mouse and keyboard. </a:t>
            </a:r>
            <a:endParaRPr lang="en-IN" sz="24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C163D1-07E4-0217-3E8E-7531D554F9A8}"/>
              </a:ext>
            </a:extLst>
          </p:cNvPr>
          <p:cNvSpPr txBox="1"/>
          <p:nvPr/>
        </p:nvSpPr>
        <p:spPr>
          <a:xfrm>
            <a:off x="11574497" y="6311587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8448F-2B34-28BA-ADB0-C12AD9BADFEF}"/>
              </a:ext>
            </a:extLst>
          </p:cNvPr>
          <p:cNvSpPr txBox="1"/>
          <p:nvPr/>
        </p:nvSpPr>
        <p:spPr>
          <a:xfrm>
            <a:off x="1201974" y="570709"/>
            <a:ext cx="6592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2427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1FDB25-64C0-4579-71C8-B075A51C43F1}"/>
              </a:ext>
            </a:extLst>
          </p:cNvPr>
          <p:cNvSpPr txBox="1"/>
          <p:nvPr/>
        </p:nvSpPr>
        <p:spPr>
          <a:xfrm>
            <a:off x="1201974" y="570709"/>
            <a:ext cx="6592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8C5DB-1EFD-589A-5520-499BF89E8311}"/>
              </a:ext>
            </a:extLst>
          </p:cNvPr>
          <p:cNvSpPr txBox="1"/>
          <p:nvPr/>
        </p:nvSpPr>
        <p:spPr>
          <a:xfrm>
            <a:off x="676681" y="1649593"/>
            <a:ext cx="978805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3000" dirty="0"/>
              <a:t>Virtual Painter interface display on the screen.</a:t>
            </a:r>
          </a:p>
          <a:p>
            <a:pPr lvl="1" algn="just"/>
            <a:endParaRPr lang="en-US" sz="3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Hands-free painting using motion detection.</a:t>
            </a:r>
          </a:p>
          <a:p>
            <a:pPr lvl="1" algn="just"/>
            <a:endParaRPr lang="en-US" sz="3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3000" dirty="0"/>
              <a:t>Real-time interaction with a virtual painter.</a:t>
            </a:r>
          </a:p>
          <a:p>
            <a:pPr lvl="1" algn="just"/>
            <a:endParaRPr lang="en-US" sz="3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3000" dirty="0"/>
              <a:t>Customizable for different tools and colors.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C3ED9-D753-1070-B9F9-8DD6BB9FF9AA}"/>
              </a:ext>
            </a:extLst>
          </p:cNvPr>
          <p:cNvSpPr txBox="1"/>
          <p:nvPr/>
        </p:nvSpPr>
        <p:spPr>
          <a:xfrm>
            <a:off x="11574497" y="6301859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7365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7EB4EE-E06C-E930-267D-0C0EB5159F5B}"/>
              </a:ext>
            </a:extLst>
          </p:cNvPr>
          <p:cNvSpPr txBox="1"/>
          <p:nvPr/>
        </p:nvSpPr>
        <p:spPr>
          <a:xfrm>
            <a:off x="1185234" y="1919300"/>
            <a:ext cx="927289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Image Processing (OpenCV for real-time drawing and detection ).</a:t>
            </a:r>
          </a:p>
          <a:p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GUI Development (</a:t>
            </a:r>
            <a:r>
              <a:rPr lang="en-IN" sz="2800" dirty="0" err="1"/>
              <a:t>Tkinter</a:t>
            </a:r>
            <a:r>
              <a:rPr lang="en-IN" sz="28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Hand Tracking Module (</a:t>
            </a:r>
            <a:r>
              <a:rPr lang="en-US" sz="2800" dirty="0" err="1"/>
              <a:t>Mediapipe</a:t>
            </a:r>
            <a:r>
              <a:rPr lang="en-US" sz="28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Numpy</a:t>
            </a:r>
            <a:r>
              <a:rPr lang="en-US" sz="2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Pynput</a:t>
            </a:r>
            <a:endParaRPr lang="en-US" sz="2800" dirty="0"/>
          </a:p>
          <a:p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3E40A-24DA-DFD9-FA61-C47ADD025966}"/>
              </a:ext>
            </a:extLst>
          </p:cNvPr>
          <p:cNvSpPr txBox="1"/>
          <p:nvPr/>
        </p:nvSpPr>
        <p:spPr>
          <a:xfrm>
            <a:off x="1195394" y="560299"/>
            <a:ext cx="6657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Technologies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406BE0-5B7C-FCA2-C611-00DD607C9C23}"/>
              </a:ext>
            </a:extLst>
          </p:cNvPr>
          <p:cNvSpPr txBox="1"/>
          <p:nvPr/>
        </p:nvSpPr>
        <p:spPr>
          <a:xfrm>
            <a:off x="11574497" y="6301859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5629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43E40A-24DA-DFD9-FA61-C47ADD025966}"/>
              </a:ext>
            </a:extLst>
          </p:cNvPr>
          <p:cNvSpPr txBox="1"/>
          <p:nvPr/>
        </p:nvSpPr>
        <p:spPr>
          <a:xfrm>
            <a:off x="885216" y="550056"/>
            <a:ext cx="11136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Functioning of Application</a:t>
            </a:r>
            <a:endParaRPr lang="en-IN" sz="54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25522C6-8516-7D55-13BB-6581ED578D0F}"/>
              </a:ext>
            </a:extLst>
          </p:cNvPr>
          <p:cNvSpPr/>
          <p:nvPr/>
        </p:nvSpPr>
        <p:spPr>
          <a:xfrm>
            <a:off x="588362" y="2344366"/>
            <a:ext cx="1833565" cy="216926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</a:t>
            </a: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interface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F3F8A92-A256-9903-911F-E4F30D094E75}"/>
              </a:ext>
            </a:extLst>
          </p:cNvPr>
          <p:cNvSpPr/>
          <p:nvPr/>
        </p:nvSpPr>
        <p:spPr>
          <a:xfrm>
            <a:off x="2688138" y="2344366"/>
            <a:ext cx="1833565" cy="216926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Input</a:t>
            </a: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gesture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34CB141-21FC-B8BD-E935-9E0B827CA09B}"/>
              </a:ext>
            </a:extLst>
          </p:cNvPr>
          <p:cNvSpPr/>
          <p:nvPr/>
        </p:nvSpPr>
        <p:spPr>
          <a:xfrm>
            <a:off x="4961512" y="2344366"/>
            <a:ext cx="1833565" cy="216926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Hand tracking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EDF8793-DEDA-2534-4E73-E09EEB07D805}"/>
              </a:ext>
            </a:extLst>
          </p:cNvPr>
          <p:cNvSpPr/>
          <p:nvPr/>
        </p:nvSpPr>
        <p:spPr>
          <a:xfrm>
            <a:off x="7148087" y="2305456"/>
            <a:ext cx="1833565" cy="216926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Input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processing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B61FEF7-BEB4-CA14-64EA-2D4D0E688921}"/>
              </a:ext>
            </a:extLst>
          </p:cNvPr>
          <p:cNvSpPr/>
          <p:nvPr/>
        </p:nvSpPr>
        <p:spPr>
          <a:xfrm>
            <a:off x="9247863" y="2344366"/>
            <a:ext cx="1833565" cy="216926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Output generation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60275BE-CCC2-356A-F312-FFBBC3ABFC12}"/>
              </a:ext>
            </a:extLst>
          </p:cNvPr>
          <p:cNvSpPr/>
          <p:nvPr/>
        </p:nvSpPr>
        <p:spPr>
          <a:xfrm>
            <a:off x="614465" y="4794717"/>
            <a:ext cx="10466963" cy="1082115"/>
          </a:xfrm>
          <a:prstGeom prst="rightArrow">
            <a:avLst>
              <a:gd name="adj1" fmla="val 50000"/>
              <a:gd name="adj2" fmla="val 102139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5864F7-137A-DF4B-D722-E7A2FDA592B2}"/>
              </a:ext>
            </a:extLst>
          </p:cNvPr>
          <p:cNvSpPr txBox="1"/>
          <p:nvPr/>
        </p:nvSpPr>
        <p:spPr>
          <a:xfrm>
            <a:off x="11574497" y="6301859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1660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373B22-D622-65C0-7BC8-AE4F9C6ED404}"/>
              </a:ext>
            </a:extLst>
          </p:cNvPr>
          <p:cNvSpPr txBox="1"/>
          <p:nvPr/>
        </p:nvSpPr>
        <p:spPr>
          <a:xfrm>
            <a:off x="885216" y="1974081"/>
            <a:ext cx="100875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u="sng" dirty="0"/>
              <a:t>User interface</a:t>
            </a:r>
            <a:r>
              <a:rPr lang="en-IN" sz="2800" b="1" dirty="0"/>
              <a:t> </a:t>
            </a:r>
            <a:r>
              <a:rPr lang="en-IN" dirty="0"/>
              <a:t>: </a:t>
            </a:r>
            <a:r>
              <a:rPr lang="en-US" sz="2400" dirty="0"/>
              <a:t>Users interact application with attractive UI design.</a:t>
            </a:r>
            <a:endParaRPr lang="en-IN" sz="2400" dirty="0"/>
          </a:p>
          <a:p>
            <a:pPr algn="just"/>
            <a:endParaRPr lang="en-IN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u="sng" dirty="0"/>
              <a:t>Input gesture</a:t>
            </a:r>
            <a:r>
              <a:rPr lang="en-IN" sz="2800" b="1" dirty="0"/>
              <a:t> </a:t>
            </a:r>
            <a:r>
              <a:rPr lang="en-IN" dirty="0"/>
              <a:t>: </a:t>
            </a:r>
            <a:r>
              <a:rPr lang="en-IN" sz="2400" dirty="0"/>
              <a:t>This is the input layer where user interact with virtual painter and interpret the gesture as an input.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u="sng" dirty="0"/>
              <a:t>Hand tracking 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Real time detection </a:t>
            </a:r>
            <a:r>
              <a:rPr lang="en-IN" sz="2400" dirty="0"/>
              <a:t>: Once the user place their hand within the 	interaction the system capture real time data about position and 	movement of the hands and fingers.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E1FD-F580-8F79-C756-A99458C2DA50}"/>
              </a:ext>
            </a:extLst>
          </p:cNvPr>
          <p:cNvSpPr txBox="1"/>
          <p:nvPr/>
        </p:nvSpPr>
        <p:spPr>
          <a:xfrm>
            <a:off x="11574497" y="6301859"/>
            <a:ext cx="54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6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038623-7CB1-929C-FBEC-089298241C11}"/>
              </a:ext>
            </a:extLst>
          </p:cNvPr>
          <p:cNvSpPr txBox="1"/>
          <p:nvPr/>
        </p:nvSpPr>
        <p:spPr>
          <a:xfrm>
            <a:off x="885216" y="540531"/>
            <a:ext cx="1008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Functioning of Application</a:t>
            </a:r>
            <a:endParaRPr lang="en-IN" sz="54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37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5C30E-C7FD-5FF7-44AF-118CD3012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D4084-D054-B094-896D-5D3166FEA3B2}"/>
              </a:ext>
            </a:extLst>
          </p:cNvPr>
          <p:cNvSpPr txBox="1"/>
          <p:nvPr/>
        </p:nvSpPr>
        <p:spPr>
          <a:xfrm>
            <a:off x="11574497" y="6301859"/>
            <a:ext cx="80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7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5F5CC-7FB6-6F5F-B3A8-D2F4F42F0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6" t="628" r="376" b="-628"/>
          <a:stretch/>
        </p:blipFill>
        <p:spPr>
          <a:xfrm>
            <a:off x="2051489" y="1463861"/>
            <a:ext cx="7755038" cy="53941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2E21CD-3546-1256-5F7A-C7B0D1384397}"/>
              </a:ext>
            </a:extLst>
          </p:cNvPr>
          <p:cNvSpPr txBox="1"/>
          <p:nvPr/>
        </p:nvSpPr>
        <p:spPr>
          <a:xfrm>
            <a:off x="885216" y="540531"/>
            <a:ext cx="1008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Interface</a:t>
            </a:r>
            <a:endParaRPr lang="en-IN" sz="54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1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C2E87-90D0-7ECB-1FD7-72AC5699A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9A6F45-69AA-DC94-E99F-E40A5AC35F46}"/>
              </a:ext>
            </a:extLst>
          </p:cNvPr>
          <p:cNvSpPr txBox="1"/>
          <p:nvPr/>
        </p:nvSpPr>
        <p:spPr>
          <a:xfrm>
            <a:off x="11574497" y="6301859"/>
            <a:ext cx="80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8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177B4-DC68-7053-41EA-25DA98907A67}"/>
              </a:ext>
            </a:extLst>
          </p:cNvPr>
          <p:cNvSpPr txBox="1"/>
          <p:nvPr/>
        </p:nvSpPr>
        <p:spPr>
          <a:xfrm>
            <a:off x="885216" y="540531"/>
            <a:ext cx="1008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Interface</a:t>
            </a:r>
            <a:endParaRPr lang="en-IN" sz="54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D3788C-61D9-3CF5-11FB-10AC5DB7D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19" y="1739507"/>
            <a:ext cx="10581278" cy="416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1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</TotalTime>
  <Words>421</Words>
  <Application>Microsoft Office PowerPoint</Application>
  <PresentationFormat>Widescreen</PresentationFormat>
  <Paragraphs>111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Book Antiqua</vt:lpstr>
      <vt:lpstr>Calibri</vt:lpstr>
      <vt:lpstr>Calibri Light</vt:lpstr>
      <vt:lpstr>Wingdings</vt:lpstr>
      <vt:lpstr>Office Theme</vt:lpstr>
      <vt:lpstr>Minor Project -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Subham Kewat</dc:creator>
  <cp:lastModifiedBy>Subham Kewat</cp:lastModifiedBy>
  <cp:revision>174</cp:revision>
  <dcterms:created xsi:type="dcterms:W3CDTF">2024-09-13T11:38:21Z</dcterms:created>
  <dcterms:modified xsi:type="dcterms:W3CDTF">2025-05-28T17:31:59Z</dcterms:modified>
</cp:coreProperties>
</file>