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5FB0-86FB-40F5-BB81-604C381CD6C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51D1-2CB9-40E3-BC94-1DAC9D3A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 Car Park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of Things Car Park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68" y="1786565"/>
            <a:ext cx="7886941" cy="41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Circuit Works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analog pin (A0) measures light intensity across 8 LDRs</a:t>
            </a:r>
          </a:p>
          <a:p>
            <a:r>
              <a:rPr lang="en-US" dirty="0" smtClean="0"/>
              <a:t>There are 8 LDRS</a:t>
            </a:r>
          </a:p>
          <a:p>
            <a:r>
              <a:rPr lang="en-US" dirty="0" smtClean="0"/>
              <a:t>Each LDR is individually powered by the digital pins D1 to D8</a:t>
            </a:r>
          </a:p>
          <a:p>
            <a:r>
              <a:rPr lang="en-US" dirty="0" smtClean="0"/>
              <a:t>The A0 pin measures light intensity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1212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Circuit Works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D1 is powered on, while D2 to D8 is powered off</a:t>
            </a:r>
          </a:p>
          <a:p>
            <a:r>
              <a:rPr lang="en-US" dirty="0" smtClean="0"/>
              <a:t>A0 then measures light intensity for LDR1</a:t>
            </a:r>
          </a:p>
          <a:p>
            <a:r>
              <a:rPr lang="en-US" dirty="0" smtClean="0"/>
              <a:t>Next, D2 is powered on, whilst others are powered off</a:t>
            </a:r>
          </a:p>
          <a:p>
            <a:r>
              <a:rPr lang="en-US" dirty="0" smtClean="0"/>
              <a:t>A0 now measures light intensity across LDR2</a:t>
            </a:r>
          </a:p>
          <a:p>
            <a:r>
              <a:rPr lang="en-US" dirty="0" smtClean="0"/>
              <a:t>And the process repeats until all 8 LDRs are measured, </a:t>
            </a:r>
          </a:p>
          <a:p>
            <a:r>
              <a:rPr lang="en-US" dirty="0" smtClean="0"/>
              <a:t>Repeat from LDR1 again</a:t>
            </a:r>
          </a:p>
        </p:txBody>
      </p:sp>
    </p:spTree>
    <p:extLst>
      <p:ext uri="{BB962C8B-B14F-4D97-AF65-F5344CB8AC3E}">
        <p14:creationId xmlns:p14="http://schemas.microsoft.com/office/powerpoint/2010/main" val="27779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Circuit Works (Part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LEDs for each LDR acts as diodes to prevents backflow of current</a:t>
            </a:r>
          </a:p>
          <a:p>
            <a:r>
              <a:rPr lang="en-US" dirty="0" smtClean="0"/>
              <a:t>When one LDR is powered on, the LED allows current to flow for it</a:t>
            </a:r>
            <a:r>
              <a:rPr lang="en-US" dirty="0"/>
              <a:t> </a:t>
            </a:r>
            <a:r>
              <a:rPr lang="en-US" dirty="0" smtClean="0"/>
              <a:t>whilst blocking other LDRs</a:t>
            </a:r>
          </a:p>
          <a:p>
            <a:r>
              <a:rPr lang="en-US" dirty="0" smtClean="0"/>
              <a:t>This prevents LDRs from affecting each other</a:t>
            </a:r>
          </a:p>
        </p:txBody>
      </p:sp>
    </p:spTree>
    <p:extLst>
      <p:ext uri="{BB962C8B-B14F-4D97-AF65-F5344CB8AC3E}">
        <p14:creationId xmlns:p14="http://schemas.microsoft.com/office/powerpoint/2010/main" val="9469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and Database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57" y="1690688"/>
            <a:ext cx="6366076" cy="46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Web &amp; Database Server Works (Pt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r>
              <a:rPr lang="en-US" dirty="0" smtClean="0"/>
              <a:t> communicates with Web Server by sending light intensity values</a:t>
            </a:r>
          </a:p>
          <a:p>
            <a:r>
              <a:rPr lang="en-US" dirty="0" smtClean="0"/>
              <a:t>The Web server uses PHP scripts to store this data in the Database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Web &amp; Database Server Works (Pt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can access the Web Server to view this data using mobile phones or PCs</a:t>
            </a:r>
          </a:p>
          <a:p>
            <a:r>
              <a:rPr lang="en-US" dirty="0" smtClean="0"/>
              <a:t>The web server is accessed using any Web Browser</a:t>
            </a:r>
          </a:p>
          <a:p>
            <a:r>
              <a:rPr lang="en-US" dirty="0" smtClean="0"/>
              <a:t>The web server then uses PHP scripts to retrieve data from the Database Server and sends it back to the Web Browser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IOT Car Park System:</a:t>
            </a: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An Internet based system that allows users to check for car park availability and to be able to precisely identify the exact parking 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drivers face problems looking for car parks</a:t>
            </a:r>
            <a:endParaRPr lang="en-US" dirty="0"/>
          </a:p>
          <a:p>
            <a:r>
              <a:rPr lang="en-US" dirty="0" smtClean="0"/>
              <a:t>Time and fuel wasted in waiting in queues</a:t>
            </a:r>
          </a:p>
          <a:p>
            <a:r>
              <a:rPr lang="en-US" dirty="0" smtClean="0"/>
              <a:t>Causes traffic congestions</a:t>
            </a:r>
          </a:p>
          <a:p>
            <a:r>
              <a:rPr lang="en-US" dirty="0" smtClean="0"/>
              <a:t>Extra fume exhaust is also not eco-friendly</a:t>
            </a:r>
          </a:p>
        </p:txBody>
      </p:sp>
    </p:spTree>
    <p:extLst>
      <p:ext uri="{BB962C8B-B14F-4D97-AF65-F5344CB8AC3E}">
        <p14:creationId xmlns:p14="http://schemas.microsoft.com/office/powerpoint/2010/main" val="1378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IOT Car Park System allows users to use their mobile phones to check if car park is available for a specific building and to know exactly where</a:t>
            </a:r>
          </a:p>
          <a:p>
            <a:r>
              <a:rPr lang="en-US" dirty="0"/>
              <a:t>Allows users to go directly to the correct floor and exact parking lot </a:t>
            </a:r>
            <a:endParaRPr lang="en-US" dirty="0" smtClean="0"/>
          </a:p>
          <a:p>
            <a:r>
              <a:rPr lang="en-US" dirty="0" smtClean="0"/>
              <a:t>Users can also check for alternative car parks with empty parking lots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50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low cost</a:t>
            </a:r>
            <a:endParaRPr lang="en-US" dirty="0"/>
          </a:p>
          <a:p>
            <a:r>
              <a:rPr lang="en-US" dirty="0" smtClean="0"/>
              <a:t>Easy to deploy</a:t>
            </a:r>
          </a:p>
          <a:p>
            <a:r>
              <a:rPr lang="en-US" dirty="0" smtClean="0"/>
              <a:t>Pervasive (Accessible anywhere)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88" y="1366195"/>
            <a:ext cx="7341080" cy="50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IOT </a:t>
            </a:r>
            <a:r>
              <a:rPr lang="en-US" dirty="0" err="1" smtClean="0"/>
              <a:t>Carpark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 smtClean="0"/>
              <a:t>cost</a:t>
            </a:r>
            <a:endParaRPr lang="en-US" dirty="0" smtClean="0"/>
          </a:p>
          <a:p>
            <a:r>
              <a:rPr lang="en-US" dirty="0" smtClean="0"/>
              <a:t>Easy to deploy:  Internet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LDR (Light Dependent Resistor)</a:t>
            </a:r>
          </a:p>
          <a:p>
            <a:r>
              <a:rPr lang="en-US" dirty="0" smtClean="0"/>
              <a:t>Detects light intensity</a:t>
            </a:r>
          </a:p>
          <a:p>
            <a:r>
              <a:rPr lang="en-US" dirty="0" smtClean="0"/>
              <a:t>Installed on the floor of each parking lot</a:t>
            </a:r>
          </a:p>
          <a:p>
            <a:r>
              <a:rPr lang="en-US" dirty="0" smtClean="0"/>
              <a:t>When a vehicle parks, it blocks the light</a:t>
            </a:r>
          </a:p>
          <a:p>
            <a:r>
              <a:rPr lang="en-US" dirty="0" smtClean="0"/>
              <a:t>LDR detects decreased light and signals </a:t>
            </a:r>
            <a:r>
              <a:rPr lang="en-US" dirty="0" err="1" smtClean="0"/>
              <a:t>NodeMCU</a:t>
            </a:r>
            <a:r>
              <a:rPr lang="en-US" dirty="0" smtClean="0"/>
              <a:t> microcontroller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NodeMCU</a:t>
            </a:r>
            <a:r>
              <a:rPr lang="en-US" dirty="0" smtClean="0"/>
              <a:t> sends data to Web Server using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err="1" smtClean="0"/>
              <a:t>WebServer</a:t>
            </a:r>
            <a:r>
              <a:rPr lang="en-US" dirty="0" smtClean="0"/>
              <a:t> stores data on Database Server</a:t>
            </a:r>
          </a:p>
          <a:p>
            <a:r>
              <a:rPr lang="en-US" dirty="0" smtClean="0"/>
              <a:t>Anyone can access Web Server to see this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475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IOT Car Park System</vt:lpstr>
      <vt:lpstr>Introduction</vt:lpstr>
      <vt:lpstr>Problem statement</vt:lpstr>
      <vt:lpstr>Proposed Solution</vt:lpstr>
      <vt:lpstr>Project Objectives</vt:lpstr>
      <vt:lpstr>IOT Architecture</vt:lpstr>
      <vt:lpstr>Advantages of IOT Carpark system</vt:lpstr>
      <vt:lpstr>How it works (Part 1)</vt:lpstr>
      <vt:lpstr>How it works (Part 2)</vt:lpstr>
      <vt:lpstr>Circuit Diagram</vt:lpstr>
      <vt:lpstr>How the Circuit Works (Part 1)</vt:lpstr>
      <vt:lpstr>How the Circuit Works (Part 2)</vt:lpstr>
      <vt:lpstr>How the Circuit Works (Part 3)</vt:lpstr>
      <vt:lpstr>Web and Database Server</vt:lpstr>
      <vt:lpstr>How the Web &amp; Database Server Works (Pt 1)</vt:lpstr>
      <vt:lpstr>How the Web &amp; Database Server Works (Pt 2)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Car Park</dc:title>
  <dc:creator>paul</dc:creator>
  <cp:lastModifiedBy>paul</cp:lastModifiedBy>
  <cp:revision>16</cp:revision>
  <dcterms:created xsi:type="dcterms:W3CDTF">2019-08-11T04:06:04Z</dcterms:created>
  <dcterms:modified xsi:type="dcterms:W3CDTF">2019-08-12T08:59:08Z</dcterms:modified>
</cp:coreProperties>
</file>