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8"/>
  </p:normalViewPr>
  <p:slideViewPr>
    <p:cSldViewPr snapToGrid="0" snapToObjects="1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5891-BE44-CE42-9382-8AA5334A7BF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EAF-8419-A645-9124-F1B3E28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2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5891-BE44-CE42-9382-8AA5334A7BF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EAF-8419-A645-9124-F1B3E28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7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5891-BE44-CE42-9382-8AA5334A7BF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EAF-8419-A645-9124-F1B3E28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6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5891-BE44-CE42-9382-8AA5334A7BF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EAF-8419-A645-9124-F1B3E28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4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5891-BE44-CE42-9382-8AA5334A7BF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EAF-8419-A645-9124-F1B3E28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9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5891-BE44-CE42-9382-8AA5334A7BF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EAF-8419-A645-9124-F1B3E28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5891-BE44-CE42-9382-8AA5334A7BF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EAF-8419-A645-9124-F1B3E28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5891-BE44-CE42-9382-8AA5334A7BF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EAF-8419-A645-9124-F1B3E28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8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5891-BE44-CE42-9382-8AA5334A7BF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EAF-8419-A645-9124-F1B3E28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5891-BE44-CE42-9382-8AA5334A7BF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EAF-8419-A645-9124-F1B3E28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5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5891-BE44-CE42-9382-8AA5334A7BF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EAF-8419-A645-9124-F1B3E28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1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35891-BE44-CE42-9382-8AA5334A7BF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DCEAF-8419-A645-9124-F1B3E28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3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5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level satisfaction</a:t>
            </a:r>
          </a:p>
          <a:p>
            <a:r>
              <a:rPr lang="en-US" dirty="0" smtClean="0"/>
              <a:t>Task satisfaction</a:t>
            </a:r>
          </a:p>
          <a:p>
            <a:r>
              <a:rPr lang="en-US" dirty="0" smtClean="0"/>
              <a:t>Sequence</a:t>
            </a:r>
          </a:p>
          <a:p>
            <a:r>
              <a:rPr lang="en-US" dirty="0" smtClean="0"/>
              <a:t>Action </a:t>
            </a:r>
            <a:r>
              <a:rPr lang="en-US" dirty="0" err="1" smtClean="0"/>
              <a:t>sequece</a:t>
            </a:r>
            <a:r>
              <a:rPr lang="en-US" dirty="0" smtClean="0"/>
              <a:t> + </a:t>
            </a:r>
            <a:r>
              <a:rPr lang="en-US" dirty="0" err="1" smtClean="0"/>
              <a:t>auxilily</a:t>
            </a:r>
            <a:r>
              <a:rPr lang="en-US" dirty="0" smtClean="0"/>
              <a:t> feature(traditionally used) = new model</a:t>
            </a:r>
          </a:p>
        </p:txBody>
      </p:sp>
    </p:spTree>
    <p:extLst>
      <p:ext uri="{BB962C8B-B14F-4D97-AF65-F5344CB8AC3E}">
        <p14:creationId xmlns:p14="http://schemas.microsoft.com/office/powerpoint/2010/main" val="17103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level satisfaction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feature (mouse click, dwell time) </a:t>
            </a:r>
          </a:p>
          <a:p>
            <a:r>
              <a:rPr lang="en-US" dirty="0" smtClean="0"/>
              <a:t>Sequence information (click-&gt;move-&gt;pause-&gt;click-&gt;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Predict satisfaction using sequence of user action</a:t>
            </a:r>
            <a:endParaRPr lang="ko-KR" altLang="en-US" dirty="0" smtClean="0"/>
          </a:p>
          <a:p>
            <a:r>
              <a:rPr lang="en-US" dirty="0" smtClean="0"/>
              <a:t>Using bi-</a:t>
            </a:r>
            <a:r>
              <a:rPr lang="en-US" dirty="0" err="1" smtClean="0"/>
              <a:t>lstm</a:t>
            </a:r>
            <a:r>
              <a:rPr lang="en-US" dirty="0" smtClean="0"/>
              <a:t> model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612" y="3251372"/>
            <a:ext cx="5401707" cy="324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4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</a:t>
            </a:r>
            <a:r>
              <a:rPr lang="en-US" dirty="0" err="1"/>
              <a:t>f</a:t>
            </a:r>
            <a:r>
              <a:rPr lang="en-US" dirty="0" err="1" smtClean="0"/>
              <a:t>ed</a:t>
            </a:r>
            <a:r>
              <a:rPr lang="en-US" dirty="0" smtClean="0"/>
              <a:t> Multi-View Interaction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 used static features and implicit signals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50" y="2405503"/>
            <a:ext cx="52451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</a:t>
            </a:r>
            <a:r>
              <a:rPr lang="en-US" dirty="0" err="1"/>
              <a:t>f</a:t>
            </a:r>
            <a:r>
              <a:rPr lang="en-US" dirty="0" err="1" smtClean="0"/>
              <a:t>ed</a:t>
            </a:r>
            <a:r>
              <a:rPr lang="en-US" dirty="0" smtClean="0"/>
              <a:t> Multi-View Interaction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983"/>
            <a:ext cx="10515600" cy="3452622"/>
          </a:xfrm>
        </p:spPr>
      </p:pic>
    </p:spTree>
    <p:extLst>
      <p:ext uri="{BB962C8B-B14F-4D97-AF65-F5344CB8AC3E}">
        <p14:creationId xmlns:p14="http://schemas.microsoft.com/office/powerpoint/2010/main" val="48403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6784</TotalTime>
  <Words>66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Mangal</vt:lpstr>
      <vt:lpstr>맑은 고딕</vt:lpstr>
      <vt:lpstr>Arial</vt:lpstr>
      <vt:lpstr>Office Theme</vt:lpstr>
      <vt:lpstr>PowerPoint Presentation</vt:lpstr>
      <vt:lpstr>PowerPoint Presentation</vt:lpstr>
      <vt:lpstr>Query level satisfaction</vt:lpstr>
      <vt:lpstr>Unifed Multi-View Interaction Model</vt:lpstr>
      <vt:lpstr>Unifed Multi-View Interaction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2018-11-10T06:54:57Z</dcterms:created>
  <dcterms:modified xsi:type="dcterms:W3CDTF">2018-11-14T23:59:43Z</dcterms:modified>
</cp:coreProperties>
</file>