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4" r:id="rId15"/>
    <p:sldId id="277" r:id="rId16"/>
    <p:sldId id="278" r:id="rId17"/>
    <p:sldId id="279" r:id="rId18"/>
    <p:sldId id="275" r:id="rId19"/>
    <p:sldId id="273" r:id="rId20"/>
    <p:sldId id="25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790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0B21-CE5D-4680-B865-A81F3018C138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B8F02-631C-4822-8AF9-7BDB4EB38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5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4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4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0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61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6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5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8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63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4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6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5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8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9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offers a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where you don't need to worry about provisioning virtual machines in advance and a per-second billing model so you pay for exactly what you use and no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B8F02-631C-4822-8AF9-7BDB4EB388B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A430-20EB-4751-A5F2-B77CB39C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987E-72D3-4B2F-B514-53EACAA8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3374-ABCB-469F-959F-3E70132C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B02B-806F-4517-B55C-EBC0A3BF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07C2-174E-4EDF-B4C5-B17CC3B3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5BA-901F-40B0-ABAB-94C554F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6A231-4984-4EDF-B174-7E8DE82A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4301-CCF9-49C2-8486-AA57C7CF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3FF4-A4C1-4E47-9ACB-8BBEB1E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AE60-CD4B-434A-857F-0EF19F0C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44738-ED45-4B11-A87A-E5FBB1CBB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964F-E51A-4249-A881-3178FA3A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1736-BB4D-4FB3-80B1-F041DC9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F07B-6AB1-408E-9A3D-B34DB3F2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2E1-3F9D-4CAB-9F86-3C94CC2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DEA3-66BF-4C65-AC02-905E02D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1DBB-368E-4B4B-B87E-178ED1A4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6DD9-9455-4E78-BB0A-778EC5D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8644-1D96-42C8-A0F2-2AB709CF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CD96-5F14-4D31-83B8-4CFCD48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0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19C4-F9A9-45BA-B3FE-75C98510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20E2-49FD-4CC3-A328-E14CFDB0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5F56-49E1-4297-8278-53B04E14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AEF4-6E13-438B-A29E-8500163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730A-7E76-451A-B7AE-24FE414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47A5-9CE0-43CF-92FF-EAA4C29B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8DC8-8267-4B86-8463-30DC11EF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A0B6-5AEC-46D6-9259-19906CBF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5E9C-A0B2-4A92-A6CD-C013B49B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0CC9-4691-4841-B590-A8AA26C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221C6-C91E-41CE-B4FF-5AEB88E6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DB41-55EE-4657-A61C-4E189F81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0112-E524-43BD-9785-5EC1B1226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3E025-ED02-42A6-9786-52B957B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95813-699D-40AE-87E9-C8187B387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C04C3-B634-433F-8E9D-D3E11350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4CC34-4619-4AC6-AB5C-A2FEB7F2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2259-6486-4AED-A3AE-3FC6BFBC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75805-ADAF-4009-9473-461F5086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65CA-50E7-4620-92A7-A4E2B26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2011-A925-419D-9806-694E542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10EB1-69AE-4F62-9B23-4EEFBE4D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7B7-9D27-470C-9E8F-52D09A00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41B3-4E11-4C57-AB28-0C3AED77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1C05B-61AA-4794-8839-42F2130C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B5C5F-48EB-4C95-AF45-46751D18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52A-B065-4084-A5A0-85C8A090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2BE-4128-47BC-8244-586E2226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478D-BEA4-494E-98B8-36A40550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D809-EA4D-4E49-B5BB-D0437451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CD9F-1423-4700-BF90-08CEEC27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F9B71-B045-4BF1-80F4-91A3B73E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D1BE-E612-4BA2-B183-01EFDF1E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DA059-8945-4E19-B715-D488F61D0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785E6-9F7A-444D-BD7F-0D6E9F0E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2F36-9069-4388-8E52-6BF473B7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A2747-3710-43BD-A016-AB1B225A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F76F-CB85-432D-9B0A-E6DE0E9C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87C9F-0C2C-4AE4-85DC-136B1140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EBF2-D8AD-4AA3-826E-1FCB2DD5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7FCA-307D-4193-9837-688CC9CC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F763-56F7-4CFF-9D2E-7CC7397D0E4C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5FC2-C20A-4787-8A9E-5095EE5CE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6A41-C0EE-4CC2-911E-298026E9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D3CB6-9659-4F7C-9A63-4D1C25E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29387" y="648948"/>
            <a:ext cx="10241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Instances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Kubernetes Services</a:t>
            </a:r>
            <a:endParaRPr lang="en-IN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5EB98-BF0D-4858-A994-687EF245C943}"/>
              </a:ext>
            </a:extLst>
          </p:cNvPr>
          <p:cNvSpPr txBox="1"/>
          <p:nvPr/>
        </p:nvSpPr>
        <p:spPr>
          <a:xfrm>
            <a:off x="9501808" y="6048370"/>
            <a:ext cx="246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Sunny Sharma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23A0B-3A18-40C1-A3A0-E56E5919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6" y="5903844"/>
            <a:ext cx="1622963" cy="649186"/>
          </a:xfrm>
          <a:prstGeom prst="rect">
            <a:avLst/>
          </a:prstGeom>
        </p:spPr>
      </p:pic>
      <p:pic>
        <p:nvPicPr>
          <p:cNvPr id="1026" name="Picture 2" descr="Image result for azure container instances">
            <a:extLst>
              <a:ext uri="{FF2B5EF4-FFF2-40B4-BE49-F238E27FC236}">
                <a16:creationId xmlns:a16="http://schemas.microsoft.com/office/drawing/2014/main" id="{DCB65B00-7F32-4A7C-95C5-A59571DF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97" y="3841980"/>
            <a:ext cx="3805030" cy="19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4B2DD2CB-9F3B-4317-AAB5-EE233635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35" y="3729038"/>
            <a:ext cx="4572000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2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3900A0-E148-4D47-8BB0-DE512529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516445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94307-0FFF-4E61-996E-4EC014B9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94" y="345292"/>
            <a:ext cx="10260341" cy="57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69145" y="2278966"/>
            <a:ext cx="1024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ACI is not intended to be an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orchestrator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3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5A510F-CE9A-4D9F-A2D0-BCC7F222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3" y="325414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F1EA5-448E-48B5-8B22-D9D500DD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5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49267" y="2119940"/>
            <a:ext cx="102412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volume is external storage to a container.</a:t>
            </a:r>
          </a:p>
          <a:p>
            <a:pPr algn="ctr"/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 are disposable; volumes can be re-attached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6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890241" y="549558"/>
            <a:ext cx="10241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volumes in ACI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F86CA-7EFD-46CA-A60C-877E71C1DB7B}"/>
              </a:ext>
            </a:extLst>
          </p:cNvPr>
          <p:cNvSpPr txBox="1"/>
          <p:nvPr/>
        </p:nvSpPr>
        <p:spPr>
          <a:xfrm>
            <a:off x="890240" y="1543471"/>
            <a:ext cx="10559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Share Volumes: RAM-backed file system, never written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Repositories: for CI builds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 Volumes: Secure storage of secrets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Empty Volumes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Share data between containers in a container group</a:t>
            </a:r>
            <a:endParaRPr lang="en-IN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5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890240" y="774030"/>
            <a:ext cx="10241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Instances 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 &amp; Limits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9DBA9-01C9-4070-A3DD-9C9AAE767F2C}"/>
              </a:ext>
            </a:extLst>
          </p:cNvPr>
          <p:cNvSpPr txBox="1"/>
          <p:nvPr/>
        </p:nvSpPr>
        <p:spPr>
          <a:xfrm>
            <a:off x="890240" y="2960639"/>
            <a:ext cx="10241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https://docs.microsoft.com/en-us/azure/container-instances/container-instances-quotas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0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7DC40-231D-40BA-A0BE-30689796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868E4-B4F9-46DB-AA75-72FABFA8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8780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04F4-1E92-4A28-B207-F8EAA9E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4D90-FDCC-4EB5-8534-28F950C5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ACI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Container Groups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Volume Mounting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ACI Integration with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Azure Functions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Logic Apps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Kubernetes Services</a:t>
            </a:r>
          </a:p>
          <a:p>
            <a:r>
              <a:rPr lang="en-IN" dirty="0">
                <a:solidFill>
                  <a:schemeClr val="bg1"/>
                </a:solidFill>
              </a:rPr>
              <a:t>AKS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CI/CD pipeline using Docker and VSTS</a:t>
            </a:r>
          </a:p>
        </p:txBody>
      </p:sp>
    </p:spTree>
    <p:extLst>
      <p:ext uri="{BB962C8B-B14F-4D97-AF65-F5344CB8AC3E}">
        <p14:creationId xmlns:p14="http://schemas.microsoft.com/office/powerpoint/2010/main" val="258996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6EEF-6682-43FA-971C-31B4F931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who am 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FA9A-8D19-4AD0-8FB4-1081CFAB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1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Sunny Sharma</a:t>
            </a:r>
          </a:p>
          <a:p>
            <a:pPr lvl="1"/>
            <a:r>
              <a:rPr lang="en-IN" sz="2800" dirty="0">
                <a:solidFill>
                  <a:schemeClr val="bg1"/>
                </a:solidFill>
              </a:rPr>
              <a:t>Lead Engineer at BizTalk360</a:t>
            </a:r>
          </a:p>
          <a:p>
            <a:pPr lvl="1"/>
            <a:r>
              <a:rPr lang="en-IN" sz="2800" dirty="0">
                <a:solidFill>
                  <a:schemeClr val="bg1"/>
                </a:solidFill>
              </a:rPr>
              <a:t>MCT, MCSE</a:t>
            </a:r>
          </a:p>
          <a:p>
            <a:pPr lvl="1"/>
            <a:r>
              <a:rPr lang="en-IN" sz="3200" dirty="0">
                <a:solidFill>
                  <a:schemeClr val="bg1"/>
                </a:solidFill>
              </a:rPr>
              <a:t>email: sunny.ksharma@outlook.com</a:t>
            </a:r>
          </a:p>
          <a:p>
            <a:pPr lvl="1"/>
            <a:r>
              <a:rPr lang="en-IN" sz="3200" dirty="0">
                <a:solidFill>
                  <a:schemeClr val="bg1"/>
                </a:solidFill>
              </a:rPr>
              <a:t>twitter: @sunny</a:t>
            </a:r>
            <a:r>
              <a:rPr lang="en-IN" sz="3200">
                <a:solidFill>
                  <a:schemeClr val="bg1"/>
                </a:solidFill>
              </a:rPr>
              <a:t>_delhi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cdn.virakesari.lk/uploads/medium/file/22223/4249074-rain.jpg">
            <a:extLst>
              <a:ext uri="{FF2B5EF4-FFF2-40B4-BE49-F238E27FC236}">
                <a16:creationId xmlns:a16="http://schemas.microsoft.com/office/drawing/2014/main" id="{9728C105-D178-43A5-AC94-45F1E58A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A6EEF-6682-43FA-971C-31B4F93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056"/>
            <a:ext cx="10515600" cy="357077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Thanks for joining in today!!</a:t>
            </a:r>
            <a:br>
              <a:rPr lang="en-IN" sz="6000" b="1" dirty="0">
                <a:solidFill>
                  <a:schemeClr val="bg1"/>
                </a:solidFill>
              </a:rPr>
            </a:br>
            <a:br>
              <a:rPr lang="en-IN" sz="6000" b="1" dirty="0">
                <a:solidFill>
                  <a:schemeClr val="bg1"/>
                </a:solidFill>
              </a:rPr>
            </a:br>
            <a:r>
              <a:rPr lang="en-IN" sz="6000" b="1" dirty="0">
                <a:solidFill>
                  <a:schemeClr val="bg1"/>
                </a:solidFill>
              </a:rPr>
              <a:t>https://aka.ms/aci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97EC5-0986-4C34-ACB8-5ECB9A6F3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8" y="451435"/>
            <a:ext cx="1622963" cy="6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0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1069145" y="2278966"/>
            <a:ext cx="1024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Instances is the quickest and easiest way to run a container in Azure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7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335072-DAAD-479E-9588-F76B5D51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549556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Azure Container Instances?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208292" y="1476104"/>
            <a:ext cx="102412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 Experiments: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VMs take time to start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may not want to re-use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containers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Managed service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Per-second billing</a:t>
            </a:r>
          </a:p>
        </p:txBody>
      </p:sp>
    </p:spTree>
    <p:extLst>
      <p:ext uri="{BB962C8B-B14F-4D97-AF65-F5344CB8AC3E}">
        <p14:creationId xmlns:p14="http://schemas.microsoft.com/office/powerpoint/2010/main" val="21264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549556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to use?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208292" y="1476104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occasional workloads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BE64E-BC0F-4C6F-A511-BBEAEB30CF3F}"/>
              </a:ext>
            </a:extLst>
          </p:cNvPr>
          <p:cNvSpPr txBox="1"/>
          <p:nvPr/>
        </p:nvSpPr>
        <p:spPr>
          <a:xfrm>
            <a:off x="910119" y="3186738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not to use?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1AD9B-F77A-47CE-BC2C-9AA390E3818E}"/>
              </a:ext>
            </a:extLst>
          </p:cNvPr>
          <p:cNvSpPr txBox="1"/>
          <p:nvPr/>
        </p:nvSpPr>
        <p:spPr>
          <a:xfrm>
            <a:off x="1208292" y="4113286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continuously running workloads</a:t>
            </a:r>
          </a:p>
        </p:txBody>
      </p:sp>
    </p:spTree>
    <p:extLst>
      <p:ext uri="{BB962C8B-B14F-4D97-AF65-F5344CB8AC3E}">
        <p14:creationId xmlns:p14="http://schemas.microsoft.com/office/powerpoint/2010/main" val="26386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87B59-44D5-4EB9-9308-8B7DC844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509799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ACI Features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208292" y="1495982"/>
            <a:ext cx="102412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create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CLI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Powershell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Fluent SDK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IP Address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DNS prefix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Expose Ports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F40A4-56FA-486E-901E-239B10E5C5C9}"/>
              </a:ext>
            </a:extLst>
          </p:cNvPr>
          <p:cNvSpPr txBox="1"/>
          <p:nvPr/>
        </p:nvSpPr>
        <p:spPr>
          <a:xfrm>
            <a:off x="910119" y="470043"/>
            <a:ext cx="102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ACI Features</a:t>
            </a:r>
            <a:endParaRPr lang="en-IN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A97-68E0-419A-BD4E-964771ECFEFC}"/>
              </a:ext>
            </a:extLst>
          </p:cNvPr>
          <p:cNvSpPr txBox="1"/>
          <p:nvPr/>
        </p:nvSpPr>
        <p:spPr>
          <a:xfrm>
            <a:off x="1108901" y="1615250"/>
            <a:ext cx="10241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Types: Windows/Linux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Restart Policy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Mount Volumes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Share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Repository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834</Words>
  <Application>Microsoft Office PowerPoint</Application>
  <PresentationFormat>Widescreen</PresentationFormat>
  <Paragraphs>103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am I ?</vt:lpstr>
      <vt:lpstr>Thanks for joining in today!!  https://aka.ms/aci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Kumar</dc:creator>
  <cp:lastModifiedBy>Sunny Kumar</cp:lastModifiedBy>
  <cp:revision>64</cp:revision>
  <dcterms:created xsi:type="dcterms:W3CDTF">2018-07-13T18:12:53Z</dcterms:created>
  <dcterms:modified xsi:type="dcterms:W3CDTF">2018-07-15T09:53:08Z</dcterms:modified>
</cp:coreProperties>
</file>