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4" r:id="rId8"/>
    <p:sldId id="270" r:id="rId9"/>
    <p:sldId id="271" r:id="rId10"/>
    <p:sldId id="272" r:id="rId11"/>
    <p:sldId id="266" r:id="rId12"/>
    <p:sldId id="27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32EC9-7C01-4825-B008-1446117A090B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A7B40-24D7-4C13-A59F-D569E7BC0B7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835" y="375285"/>
            <a:ext cx="9451975" cy="386270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000" i="1" dirty="0">
                <a:latin typeface="Times New Roman" panose="02020603050405020304" charset="0"/>
                <a:cs typeface="Times New Roman" panose="02020603050405020304" charset="0"/>
              </a:rPr>
              <a:t>MINOR  PROJECT </a:t>
            </a:r>
            <a:br>
              <a:rPr lang="en-IN" sz="2000" i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sz="2000" i="1" dirty="0" err="1" smtClean="0">
                <a:latin typeface="Times New Roman" panose="02020603050405020304" charset="0"/>
                <a:cs typeface="Times New Roman" panose="02020603050405020304" charset="0"/>
              </a:rPr>
              <a:t>B.tech</a:t>
            </a:r>
            <a:r>
              <a:rPr lang="en-IN" sz="2000" i="1" dirty="0" smtClean="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IN" sz="2000" i="1" dirty="0">
                <a:latin typeface="Times New Roman" panose="02020603050405020304" charset="0"/>
                <a:cs typeface="Times New Roman" panose="02020603050405020304" charset="0"/>
              </a:rPr>
              <a:t>CSE-CT&amp;IS)</a:t>
            </a:r>
            <a:br>
              <a:rPr lang="en-IN" sz="2000" i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sz="2000" i="1" dirty="0">
                <a:latin typeface="Times New Roman" panose="02020603050405020304" charset="0"/>
                <a:cs typeface="Times New Roman" panose="02020603050405020304" charset="0"/>
              </a:rPr>
              <a:t>May 2020</a:t>
            </a: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IN" sz="2400" b="1" dirty="0">
                <a:latin typeface="Times New Roman" panose="02020603050405020304" charset="0"/>
                <a:cs typeface="Times New Roman" panose="02020603050405020304" charset="0"/>
              </a:rPr>
              <a:t>Submitted By -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Payal Verma -170101155</a:t>
            </a:r>
          </a:p>
          <a:p>
            <a:pPr algn="l"/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Deepika Bansal - 170101079</a:t>
            </a:r>
          </a:p>
          <a:p>
            <a:pPr algn="l"/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Kumari Suprriya - 170101233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333115" y="897255"/>
            <a:ext cx="725551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8800">
                <a:latin typeface="Arial Black" panose="020B0A04020102020204" charset="0"/>
                <a:cs typeface="Arial Black" panose="020B0A04020102020204" charset="0"/>
              </a:rPr>
              <a:t>ENCRYPTO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WhatsApp Image 2020-04-21 at 1.36.58 PM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3" y="177554"/>
            <a:ext cx="5425429" cy="4479725"/>
          </a:xfrm>
          <a:prstGeom prst="rect">
            <a:avLst/>
          </a:prstGeom>
        </p:spPr>
      </p:pic>
      <p:pic>
        <p:nvPicPr>
          <p:cNvPr id="5" name="Picture 4" descr="WhatsApp Image 2020-04-21 at 1.42.00 PM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991189"/>
            <a:ext cx="5660390" cy="3332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</a:rP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provided capabilities to solve many problems that were earlier deemed impossible to be computed by a machine. </a:t>
            </a:r>
          </a:p>
          <a:p>
            <a:pPr algn="just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removed the pressure from those responsible for manufacturing better machines </a:t>
            </a:r>
          </a:p>
          <a:p>
            <a:pPr algn="just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Cloud Computing provided platform for better utilization of the resource spread across the world. </a:t>
            </a:r>
          </a:p>
          <a:p>
            <a:pPr algn="just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proposes a mechanism for secure file storage cloud using encryption and Diffie Hellman.</a:t>
            </a:r>
          </a:p>
          <a:p>
            <a:pPr algn="just"/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</a:rPr>
              <a:t>ENCRYPTO on Cloud computing platform(Amazon EC2 Instance)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long term commitment. You’re paying by the hour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Play space. You can create additional instances of your application for load testing (client and/or server), testing new architectures, rewrites, versions, etc. Scaling.  You can easily scale vertically (upgrade to a larger 2 or 4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cpu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instance) or horizontally (add instances)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excellent bandwidth.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Less worry about hardware failure.  Failures do occur, although it should occur less often than a dedicated server, and recovery is much easier.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No CPU throttling or other usage limitations.  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Dedicated IP address.  It’s yours and yours alone, as long as you keep your instance running.</a:t>
            </a:r>
          </a:p>
          <a:p>
            <a:pPr algn="just"/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The proposed project aims to address the problem of secure file storage on the cloud. This method is a basic implementation of the proposed methodology that can be improvised and customised according to the needs. It proposes to use </a:t>
            </a: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encryption and Diffie Hellman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to provide double layer of security to the files that are stored on the cloud . removed the pressure from those responsible for manufacturing better machines to keep up with the increasing complexity of the problems that the machines are intended to solve. </a:t>
            </a:r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Cloud Computing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provided platform for better utilization of the resource spread across the world.</a:t>
            </a:r>
          </a:p>
          <a:p>
            <a:pPr algn="just"/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600" b="1" dirty="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</a:p>
        </p:txBody>
      </p:sp>
      <p:pic>
        <p:nvPicPr>
          <p:cNvPr id="4" name="Content Placeholder 3" descr="encrypto-banner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40" y="1995805"/>
            <a:ext cx="12190095" cy="4853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085" y="2336800"/>
            <a:ext cx="10473055" cy="38207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Our approach proposes a method that involves encrypting the file using any standard encryption technique and using Diffie Hellman for user authentication. In this way the files can be saved in a public domain securely without the threat of being used by any unauthorised person</a:t>
            </a: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Diffie Hellman Key Exchange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Advanced Encryption Standard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Key generation using Putty key generator</a:t>
            </a:r>
          </a:p>
        </p:txBody>
      </p:sp>
      <p:pic>
        <p:nvPicPr>
          <p:cNvPr id="5" name="Content Placeholder 4" descr="python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94295" y="4224655"/>
            <a:ext cx="4191635" cy="2265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</a:rPr>
              <a:t>Diffie Hellman Key Exchange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085" y="1985010"/>
            <a:ext cx="4698365" cy="4825365"/>
          </a:xfrm>
        </p:spPr>
        <p:txBody>
          <a:bodyPr>
            <a:normAutofit lnSpcReduction="10000"/>
          </a:bodyPr>
          <a:lstStyle/>
          <a:p>
            <a:pPr algn="just"/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Diffie–Hellman key exchange (DH) is a method of securely exchanging cryptographic keys over a public channel and was one of the first public-key protocols named after Whitfield Diffie and Martin Hellman. </a:t>
            </a:r>
          </a:p>
          <a:p>
            <a:pPr algn="just"/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Diffie–Hellman key exchange establishes a shared secret between two parties that can be used for secret communication for exchanging data over a public network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0" r="3441"/>
          <a:stretch>
            <a:fillRect/>
          </a:stretch>
        </p:blipFill>
        <p:spPr>
          <a:xfrm>
            <a:off x="6034405" y="2359660"/>
            <a:ext cx="5502910" cy="416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134" y="532660"/>
            <a:ext cx="10264066" cy="14815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Advantages of the Diffie Hellman Algorithm</a:t>
            </a:r>
            <a:b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sz="4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sender and receiver don’t need any prior knowledge of each other.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Once the keys are exchanged, the communication of data can be done through an insecure channel.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sharing of the secret key is safe.</a:t>
            </a:r>
          </a:p>
          <a:p>
            <a:pPr algn="just"/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52" y="3429000"/>
            <a:ext cx="4003830" cy="30028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Advanced Encryption Standard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more popular and widely adopted symmetric encryption algorithm nowadays is the Advanced Encryption Standard (AES). It is found to be at least six time faster than triple DES. A replacement for DES was needed as its key size was too small.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Why we chose AES?</a:t>
            </a:r>
          </a:p>
          <a:p>
            <a:pPr algn="just"/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AES is more secure (it is less susceptible to cryptanalysis than 3DES).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supports larger key sizes than 3DES's 112 or 168 bits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faster in both hardware and software.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AES's 128-bit block size makes it less open to attacks via the birthday problem than 3DES with its 64-bit block size.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required by the latest U.S. and international standards.</a:t>
            </a:r>
            <a:b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None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</a:rPr>
              <a:t>Putty key generation</a:t>
            </a:r>
            <a:br>
              <a:rPr lang="en-IN" sz="4000" b="1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IN" sz="4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WhatsApp Image 2020-04-21 at 1.36.58 PM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43" y="1834166"/>
            <a:ext cx="4871838" cy="4460102"/>
          </a:xfrm>
          <a:prstGeom prst="rect">
            <a:avLst/>
          </a:prstGeom>
        </p:spPr>
      </p:pic>
      <p:pic>
        <p:nvPicPr>
          <p:cNvPr id="5" name="Picture 4" descr="WhatsApp Image 2020-04-21 at 1.40.13 PM"/>
          <p:cNvPicPr/>
          <p:nvPr/>
        </p:nvPicPr>
        <p:blipFill>
          <a:blip r:embed="rId3"/>
          <a:srcRect r="433" b="13908"/>
          <a:stretch>
            <a:fillRect/>
          </a:stretch>
        </p:blipFill>
        <p:spPr>
          <a:xfrm>
            <a:off x="5897171" y="2025730"/>
            <a:ext cx="5173283" cy="42685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latin typeface="Times New Roman" panose="02020603050405020304" charset="0"/>
                <a:cs typeface="Times New Roman" panose="02020603050405020304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86253"/>
            <a:ext cx="10058400" cy="4259506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Software interfaces used for implementation of the project :</a:t>
            </a:r>
          </a:p>
          <a:p>
            <a:pPr marL="0" lvl="0" indent="0" algn="just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Python </a:t>
            </a:r>
            <a:r>
              <a:rPr lang="en-IN" dirty="0" err="1">
                <a:latin typeface="Times New Roman" panose="02020603050405020304" charset="0"/>
                <a:cs typeface="Times New Roman" panose="02020603050405020304" charset="0"/>
              </a:rPr>
              <a:t>tkinter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- </a:t>
            </a:r>
            <a:r>
              <a:rPr lang="en-IN" dirty="0" err="1">
                <a:latin typeface="Times New Roman" panose="02020603050405020304" charset="0"/>
                <a:cs typeface="Times New Roman" panose="02020603050405020304" charset="0"/>
              </a:rPr>
              <a:t>Tkinter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is Python's de-facto standard GUI (Graphical User Interface) package. </a:t>
            </a:r>
          </a:p>
          <a:p>
            <a:pPr marL="0" lvl="0" indent="0" algn="just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Python flask - Flask is a BSD licensed microframework for Python based on </a:t>
            </a:r>
            <a:r>
              <a:rPr lang="en-IN" dirty="0" err="1">
                <a:latin typeface="Times New Roman" panose="02020603050405020304" charset="0"/>
                <a:cs typeface="Times New Roman" panose="02020603050405020304" charset="0"/>
              </a:rPr>
              <a:t>Werkzeug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and Jinja 2.  </a:t>
            </a:r>
          </a:p>
          <a:p>
            <a:pPr marL="0" lvl="0" indent="0" algn="just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Python crypto - Another python’s extensively maintained library is </a:t>
            </a:r>
            <a:r>
              <a:rPr lang="en-IN" dirty="0" err="1">
                <a:latin typeface="Times New Roman" panose="02020603050405020304" charset="0"/>
                <a:cs typeface="Times New Roman" panose="02020603050405020304" charset="0"/>
              </a:rPr>
              <a:t>PyCrypto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. It is an actively developed library that provides cryptographic recipes and primitives. </a:t>
            </a:r>
          </a:p>
          <a:p>
            <a:pPr marL="0" lvl="0" indent="0" algn="just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The application is  built using python inscribed in HTML, initially, be accessible through the any IDE , here we used Visual Studio.</a:t>
            </a:r>
          </a:p>
          <a:p>
            <a:pPr marL="0" lvl="0" indent="0" algn="just">
              <a:buNone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>
              <a:buNone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WhatsApp Image 2020-04-21 at 12.36.33 PM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36" y="0"/>
            <a:ext cx="6306242" cy="3633597"/>
          </a:xfrm>
          <a:prstGeom prst="rect">
            <a:avLst/>
          </a:prstGeom>
        </p:spPr>
      </p:pic>
      <p:pic>
        <p:nvPicPr>
          <p:cNvPr id="5" name="Picture 4" descr="WhatsApp Image 2020-04-21 at 12.36.33 PM (1)"/>
          <p:cNvPicPr/>
          <p:nvPr/>
        </p:nvPicPr>
        <p:blipFill>
          <a:blip r:embed="rId3"/>
          <a:stretch>
            <a:fillRect/>
          </a:stretch>
        </p:blipFill>
        <p:spPr>
          <a:xfrm>
            <a:off x="6548624" y="0"/>
            <a:ext cx="5551640" cy="3633596"/>
          </a:xfrm>
          <a:prstGeom prst="rect">
            <a:avLst/>
          </a:prstGeom>
        </p:spPr>
      </p:pic>
      <p:pic>
        <p:nvPicPr>
          <p:cNvPr id="6" name="Picture 5" descr="WhatsApp Image 2020-04-21 at 12.36.34 PM"/>
          <p:cNvPicPr/>
          <p:nvPr/>
        </p:nvPicPr>
        <p:blipFill>
          <a:blip r:embed="rId4"/>
          <a:stretch>
            <a:fillRect/>
          </a:stretch>
        </p:blipFill>
        <p:spPr>
          <a:xfrm>
            <a:off x="91736" y="3803953"/>
            <a:ext cx="6306242" cy="2898688"/>
          </a:xfrm>
          <a:prstGeom prst="rect">
            <a:avLst/>
          </a:prstGeom>
        </p:spPr>
      </p:pic>
      <p:pic>
        <p:nvPicPr>
          <p:cNvPr id="7" name="Picture 6" descr="WhatsApp Image 2020-04-21 at 12.36.34 PM (1)"/>
          <p:cNvPicPr/>
          <p:nvPr/>
        </p:nvPicPr>
        <p:blipFill>
          <a:blip r:embed="rId5"/>
          <a:stretch>
            <a:fillRect/>
          </a:stretch>
        </p:blipFill>
        <p:spPr>
          <a:xfrm>
            <a:off x="6548624" y="3803953"/>
            <a:ext cx="5762625" cy="27832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rst pag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70" y="188403"/>
            <a:ext cx="6397978" cy="4250432"/>
          </a:xfrm>
          <a:prstGeom prst="rect">
            <a:avLst/>
          </a:prstGeom>
        </p:spPr>
      </p:pic>
      <p:pic>
        <p:nvPicPr>
          <p:cNvPr id="5" name="Picture 4" descr="WhatsApp Image 2020-04-21 at 1.33.31 PM"/>
          <p:cNvPicPr/>
          <p:nvPr/>
        </p:nvPicPr>
        <p:blipFill>
          <a:blip r:embed="rId3"/>
          <a:stretch>
            <a:fillRect/>
          </a:stretch>
        </p:blipFill>
        <p:spPr>
          <a:xfrm>
            <a:off x="5635641" y="3212732"/>
            <a:ext cx="6556360" cy="30726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543</Words>
  <Application>Microsoft Office PowerPoint</Application>
  <PresentationFormat>Custom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Berlin</vt:lpstr>
      <vt:lpstr>MINOR  PROJECT  B.tech (CSE-CT&amp;IS) May 2020 </vt:lpstr>
      <vt:lpstr>Introduction</vt:lpstr>
      <vt:lpstr>Diffie Hellman Key Exchange </vt:lpstr>
      <vt:lpstr> Advantages of the Diffie Hellman Algorithm </vt:lpstr>
      <vt:lpstr>Advanced Encryption Standard </vt:lpstr>
      <vt:lpstr>Putty key generation </vt:lpstr>
      <vt:lpstr>Implementation</vt:lpstr>
      <vt:lpstr>PowerPoint Presentation</vt:lpstr>
      <vt:lpstr>PowerPoint Presentation</vt:lpstr>
      <vt:lpstr>PowerPoint Presentation</vt:lpstr>
      <vt:lpstr>Project Scope</vt:lpstr>
      <vt:lpstr>ENCRYPTO on Cloud computing platform(Amazon EC2 Instance)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ENCRYPTO MINOR  PROJECT   May 2020</dc:title>
  <dc:creator>deepika bansal</dc:creator>
  <cp:lastModifiedBy>ismail - [2010]</cp:lastModifiedBy>
  <cp:revision>14</cp:revision>
  <dcterms:created xsi:type="dcterms:W3CDTF">2020-04-22T04:48:00Z</dcterms:created>
  <dcterms:modified xsi:type="dcterms:W3CDTF">2020-06-06T03:24:14Z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