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1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60"/>
  </p:normalViewPr>
  <p:slideViewPr>
    <p:cSldViewPr>
      <p:cViewPr varScale="1">
        <p:scale>
          <a:sx n="83" d="100"/>
          <a:sy n="83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svg"/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Relationship Id="rId27" Type="http://schemas.openxmlformats.org/officeDocument/2006/relationships/hyperlink" Target="https://www.capgemini.com/optimize-your-business-and-it-operations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9115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300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3" pos="72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3202525" y="916521"/>
            <a:ext cx="6857997" cy="5024954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5646" y="2708920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85646" y="3645024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4900" y="2060576"/>
            <a:ext cx="3682604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85646" y="4630276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7398357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 l="81836" t="-4713" b="16530"/>
          <a:stretch/>
        </p:blipFill>
        <p:spPr>
          <a:xfrm>
            <a:off x="8618564" y="164829"/>
            <a:ext cx="318267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27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13298" y="6555758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854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283E-09AA-4928-99EE-A97D649426F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Company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23FB-A354-43D5-B7C1-29F4E3F7A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2d2-tools.capgemini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file:///D:\Operations%20P&amp;ES\Resumes\Resume%20Template_Name_EMPID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3725949" cy="1524000"/>
          </a:xfrm>
        </p:spPr>
        <p:txBody>
          <a:bodyPr/>
          <a:lstStyle/>
          <a:p>
            <a:r>
              <a:rPr lang="en-US" sz="4000" dirty="0" smtClean="0"/>
              <a:t>Resume Upload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in R2D2 Tool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User Manual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77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382000" cy="264318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Access R2D2 Resume Portal over Capgemini Network or VPN if you are accessing the link from Customer Site </a:t>
            </a:r>
            <a:r>
              <a:rPr lang="en-GB" sz="2800" u="sng" dirty="0">
                <a:hlinkClick r:id="rId3"/>
              </a:rPr>
              <a:t>http://</a:t>
            </a:r>
            <a:r>
              <a:rPr lang="en-GB" sz="2800" u="sng" dirty="0" smtClean="0">
                <a:hlinkClick r:id="rId3"/>
              </a:rPr>
              <a:t>r2d2-tools.capgemini.com</a:t>
            </a:r>
            <a:r>
              <a:rPr lang="en-GB" sz="2800" u="sng" dirty="0" smtClean="0"/>
              <a:t/>
            </a:r>
            <a:br>
              <a:rPr lang="en-GB" sz="2800" u="sng" dirty="0" smtClean="0"/>
            </a:br>
            <a:r>
              <a:rPr lang="en-GB" sz="2700" u="sng" dirty="0"/>
              <a:t/>
            </a:r>
            <a:br>
              <a:rPr lang="en-GB" sz="2700" u="sng" dirty="0"/>
            </a:br>
            <a:r>
              <a:rPr lang="en-GB" sz="2700" dirty="0" smtClean="0"/>
              <a:t>*Update </a:t>
            </a:r>
            <a:r>
              <a:rPr lang="en-GB" sz="2700" dirty="0" smtClean="0"/>
              <a:t>Resume per the Template provided </a:t>
            </a:r>
            <a:r>
              <a:rPr lang="en-GB" sz="2700" dirty="0" smtClean="0"/>
              <a:t>below</a:t>
            </a:r>
            <a:br>
              <a:rPr lang="en-GB" sz="2700" dirty="0" smtClean="0"/>
            </a:br>
            <a:r>
              <a:rPr lang="en-GB" sz="2700" dirty="0" smtClean="0"/>
              <a:t>**Use Chrome Browser to access the above link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262375"/>
              </p:ext>
            </p:extLst>
          </p:nvPr>
        </p:nvGraphicFramePr>
        <p:xfrm>
          <a:off x="1066800" y="3733800"/>
          <a:ext cx="1408112" cy="192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6591703" imgH="9025880" progId="Word.Document.12">
                  <p:link updateAutomatic="1"/>
                </p:oleObj>
              </mc:Choice>
              <mc:Fallback>
                <p:oleObj name="Document" r:id="rId4" imgW="6591703" imgH="90258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3733800"/>
                        <a:ext cx="1408112" cy="192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Arrow Callout 2"/>
          <p:cNvSpPr/>
          <p:nvPr/>
        </p:nvSpPr>
        <p:spPr>
          <a:xfrm>
            <a:off x="2819400" y="4038600"/>
            <a:ext cx="2667000" cy="1066800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Resume Template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05991" y="404813"/>
            <a:ext cx="7409259" cy="50958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7724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Arrow Callout 1"/>
          <p:cNvSpPr/>
          <p:nvPr/>
        </p:nvSpPr>
        <p:spPr>
          <a:xfrm>
            <a:off x="4343400" y="3595687"/>
            <a:ext cx="2743200" cy="135731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Details will Appear here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2667000" y="1752600"/>
            <a:ext cx="19812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05991" y="404813"/>
            <a:ext cx="7409259" cy="89058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 err="1" smtClean="0"/>
              <a:t>Pls</a:t>
            </a:r>
            <a:r>
              <a:rPr lang="en-US" sz="2200" dirty="0" smtClean="0"/>
              <a:t> Note: </a:t>
            </a:r>
            <a:br>
              <a:rPr lang="en-US" sz="2200" dirty="0" smtClean="0"/>
            </a:br>
            <a:r>
              <a:rPr lang="en-US" sz="2200" dirty="0" smtClean="0"/>
              <a:t>Resume has to be updated per the Template shared</a:t>
            </a:r>
            <a:br>
              <a:rPr lang="en-US" sz="2200" dirty="0" smtClean="0"/>
            </a:br>
            <a:r>
              <a:rPr lang="en-US" sz="2200" dirty="0" err="1" smtClean="0"/>
              <a:t>Pls</a:t>
            </a:r>
            <a:r>
              <a:rPr lang="en-US" sz="2200" dirty="0" smtClean="0"/>
              <a:t> save the file as “</a:t>
            </a:r>
            <a:r>
              <a:rPr lang="en-US" sz="2200" dirty="0" err="1" smtClean="0"/>
              <a:t>Name_Emp</a:t>
            </a:r>
            <a:r>
              <a:rPr lang="en-US" sz="2200" dirty="0" smtClean="0"/>
              <a:t>#” format</a:t>
            </a:r>
            <a:br>
              <a:rPr lang="en-US" sz="2200" dirty="0" smtClean="0"/>
            </a:br>
            <a:r>
              <a:rPr lang="en-US" sz="2200" dirty="0" smtClean="0"/>
              <a:t>Resume Document should not be more than 2 MB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Callout 7"/>
          <p:cNvSpPr/>
          <p:nvPr/>
        </p:nvSpPr>
        <p:spPr>
          <a:xfrm>
            <a:off x="5562600" y="3276600"/>
            <a:ext cx="2895600" cy="13716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 your updated resume and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05991" y="404813"/>
            <a:ext cx="7409259" cy="50958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02771" y="1981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Thank You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2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D:\Operations P&amp;ES\Resumes\Resume Template_Name_EMPID.docx</vt:lpstr>
      <vt:lpstr>Resume Upload   in R2D2 Tool   User Manual</vt:lpstr>
      <vt:lpstr>Access R2D2 Resume Portal over Capgemini Network or VPN if you are accessing the link from Customer Site http://r2d2-tools.capgemini.com  *Update Resume per the Template provided below **Use Chrome Browser to access the above link      </vt:lpstr>
      <vt:lpstr>   </vt:lpstr>
      <vt:lpstr>Pls Note:  Resume has to be updated per the Template shared Pls save the file as “Name_Emp#” format Resume Document should not be more than 2 MB   </vt:lpstr>
      <vt:lpstr> 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 B Nomination</dc:title>
  <dc:creator>Benedicta D Pais</dc:creator>
  <cp:lastModifiedBy>Benedicta D Pais</cp:lastModifiedBy>
  <cp:revision>35</cp:revision>
  <dcterms:created xsi:type="dcterms:W3CDTF">2017-10-25T07:39:59Z</dcterms:created>
  <dcterms:modified xsi:type="dcterms:W3CDTF">2017-11-10T09:07:09Z</dcterms:modified>
</cp:coreProperties>
</file>