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81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1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31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4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31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83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4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6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0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1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1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F4A9-833D-4D3F-A615-4198F265713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1F82E4-2F1B-4675-849B-5716E742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8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apache </a:t>
            </a:r>
            <a:r>
              <a:rPr lang="en-US" dirty="0" err="1" smtClean="0"/>
              <a:t>JMeter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5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formance Testing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43" y="1363648"/>
            <a:ext cx="49911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0113" y="355158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Performance Testing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 is defined as a type of Non-Functional software testing to ensure software applications will perform well under expected workload.</a:t>
            </a:r>
            <a:endParaRPr lang="en-IN" dirty="0"/>
          </a:p>
          <a:p>
            <a:r>
              <a:rPr lang="en-US" dirty="0"/>
              <a:t>The goal of Performance Testing is not to find bugs but to eliminate performance bottlenecks.</a:t>
            </a:r>
            <a:endParaRPr lang="en-IN" dirty="0"/>
          </a:p>
          <a:p>
            <a:r>
              <a:rPr lang="en-US" dirty="0"/>
              <a:t>The focus of Performance Testing is checking a software program's</a:t>
            </a:r>
            <a:endParaRPr lang="en-IN" dirty="0"/>
          </a:p>
          <a:p>
            <a:pPr lvl="1"/>
            <a:r>
              <a:rPr lang="en-US" b="1" dirty="0"/>
              <a:t>Speed</a:t>
            </a:r>
            <a:r>
              <a:rPr lang="en-US" dirty="0"/>
              <a:t> – </a:t>
            </a:r>
            <a:r>
              <a:rPr lang="en-US" dirty="0" smtClean="0"/>
              <a:t>determines </a:t>
            </a:r>
            <a:r>
              <a:rPr lang="en-US" dirty="0"/>
              <a:t>application responds quickly</a:t>
            </a:r>
            <a:endParaRPr lang="en-IN" dirty="0"/>
          </a:p>
          <a:p>
            <a:pPr lvl="1"/>
            <a:r>
              <a:rPr lang="en-US" b="1" dirty="0"/>
              <a:t>Scalability</a:t>
            </a:r>
            <a:r>
              <a:rPr lang="en-US" dirty="0"/>
              <a:t> – maximum user software application can handle</a:t>
            </a:r>
            <a:endParaRPr lang="en-IN" dirty="0"/>
          </a:p>
          <a:p>
            <a:pPr lvl="1"/>
            <a:r>
              <a:rPr lang="en-US" b="1" dirty="0"/>
              <a:t>Stability</a:t>
            </a:r>
            <a:r>
              <a:rPr lang="en-US" dirty="0"/>
              <a:t> – if the application is stable under varying load</a:t>
            </a:r>
            <a:endParaRPr lang="en-IN" dirty="0"/>
          </a:p>
          <a:p>
            <a:r>
              <a:rPr lang="en-US" dirty="0"/>
              <a:t>Performance Testing is popularly called "</a:t>
            </a:r>
            <a:r>
              <a:rPr lang="en-US" b="1" dirty="0" err="1"/>
              <a:t>Perf</a:t>
            </a:r>
            <a:r>
              <a:rPr lang="en-US" dirty="0"/>
              <a:t> </a:t>
            </a:r>
            <a:r>
              <a:rPr lang="en-US" b="1" dirty="0"/>
              <a:t>Testing</a:t>
            </a:r>
            <a:r>
              <a:rPr lang="en-US" dirty="0"/>
              <a:t>".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6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types of performance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51" y="2224200"/>
            <a:ext cx="9055063" cy="3880773"/>
          </a:xfrm>
        </p:spPr>
        <p:txBody>
          <a:bodyPr/>
          <a:lstStyle/>
          <a:p>
            <a:r>
              <a:rPr lang="en-US" dirty="0"/>
              <a:t>Load Testing – max user loads</a:t>
            </a:r>
            <a:endParaRPr lang="en-IN" dirty="0"/>
          </a:p>
          <a:p>
            <a:r>
              <a:rPr lang="en-US" dirty="0"/>
              <a:t>Stress testing – Exceeds </a:t>
            </a:r>
            <a:r>
              <a:rPr lang="en-US" dirty="0" smtClean="0"/>
              <a:t>bottleneck </a:t>
            </a:r>
            <a:r>
              <a:rPr lang="en-US" dirty="0"/>
              <a:t>identifying breaking point of an application</a:t>
            </a:r>
            <a:endParaRPr lang="en-IN" dirty="0"/>
          </a:p>
          <a:p>
            <a:r>
              <a:rPr lang="en-US" dirty="0"/>
              <a:t>Endurance testing – software can handle expected load over the long period of time</a:t>
            </a:r>
            <a:endParaRPr lang="en-IN" dirty="0"/>
          </a:p>
          <a:p>
            <a:r>
              <a:rPr lang="en-US" dirty="0"/>
              <a:t>Spike testing – sudden spike in users</a:t>
            </a:r>
            <a:endParaRPr lang="en-IN" dirty="0"/>
          </a:p>
          <a:p>
            <a:r>
              <a:rPr lang="en-US" dirty="0"/>
              <a:t>Volume testing – large number of data is populated in the database and the overall software systems </a:t>
            </a:r>
            <a:r>
              <a:rPr lang="en-US" dirty="0" err="1"/>
              <a:t>behaviour</a:t>
            </a:r>
            <a:r>
              <a:rPr lang="en-US" dirty="0"/>
              <a:t> is </a:t>
            </a:r>
            <a:r>
              <a:rPr lang="en-US" dirty="0" err="1"/>
              <a:t>monitores</a:t>
            </a:r>
            <a:r>
              <a:rPr lang="en-US" dirty="0"/>
              <a:t> so the </a:t>
            </a:r>
            <a:r>
              <a:rPr lang="en-US" dirty="0" err="1"/>
              <a:t>ojective</a:t>
            </a:r>
            <a:r>
              <a:rPr lang="en-US" dirty="0"/>
              <a:t> is to check the software application performance under the </a:t>
            </a:r>
            <a:r>
              <a:rPr lang="en-US" dirty="0" err="1"/>
              <a:t>varyinf</a:t>
            </a:r>
            <a:r>
              <a:rPr lang="en-US" dirty="0"/>
              <a:t> database volume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4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fferent Types of Performance Tests | Abstrac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18" y="2152112"/>
            <a:ext cx="731520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Some types performance testing Charts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1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common performance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Long </a:t>
            </a:r>
            <a:r>
              <a:rPr lang="en-US" dirty="0"/>
              <a:t>load time – few </a:t>
            </a:r>
            <a:r>
              <a:rPr lang="en-US" dirty="0" smtClean="0"/>
              <a:t>seconds </a:t>
            </a:r>
            <a:r>
              <a:rPr lang="en-US" dirty="0"/>
              <a:t>as possible</a:t>
            </a:r>
            <a:endParaRPr lang="en-IN" dirty="0"/>
          </a:p>
          <a:p>
            <a:pPr lvl="0"/>
            <a:r>
              <a:rPr lang="en-US" dirty="0"/>
              <a:t>Poor response time – for user input output should be immediate</a:t>
            </a:r>
            <a:endParaRPr lang="en-IN" dirty="0"/>
          </a:p>
          <a:p>
            <a:pPr lvl="0"/>
            <a:r>
              <a:rPr lang="en-US" dirty="0"/>
              <a:t>poor </a:t>
            </a:r>
            <a:r>
              <a:rPr lang="en-US" dirty="0" smtClean="0"/>
              <a:t>scalability </a:t>
            </a:r>
            <a:r>
              <a:rPr lang="en-US" dirty="0"/>
              <a:t>– more users should </a:t>
            </a:r>
            <a:r>
              <a:rPr lang="en-US" dirty="0" smtClean="0"/>
              <a:t>able </a:t>
            </a:r>
            <a:r>
              <a:rPr lang="en-US" dirty="0"/>
              <a:t>to </a:t>
            </a:r>
            <a:r>
              <a:rPr lang="en-US" dirty="0" smtClean="0"/>
              <a:t>use</a:t>
            </a:r>
            <a:endParaRPr lang="en-IN" dirty="0"/>
          </a:p>
          <a:p>
            <a:pPr lvl="0"/>
            <a:r>
              <a:rPr lang="en-US" dirty="0"/>
              <a:t>Bottleneck – may be caused because of code or hardware issue</a:t>
            </a:r>
            <a:endParaRPr lang="en-IN" dirty="0"/>
          </a:p>
          <a:p>
            <a:r>
              <a:rPr lang="en-US" dirty="0" smtClean="0"/>
              <a:t>CPU </a:t>
            </a:r>
            <a:r>
              <a:rPr lang="en-US" dirty="0"/>
              <a:t>utilization 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Some Common </a:t>
            </a:r>
            <a:r>
              <a:rPr lang="en-US" b="1" dirty="0"/>
              <a:t>performance bottlenecks </a:t>
            </a:r>
            <a:r>
              <a:rPr lang="en-US" b="1" dirty="0" smtClean="0"/>
              <a:t>are</a:t>
            </a:r>
            <a:endParaRPr lang="en-IN" dirty="0"/>
          </a:p>
          <a:p>
            <a:r>
              <a:rPr lang="en-US" dirty="0"/>
              <a:t>memory utilization </a:t>
            </a:r>
            <a:endParaRPr lang="en-IN" dirty="0"/>
          </a:p>
          <a:p>
            <a:r>
              <a:rPr lang="en-US" dirty="0"/>
              <a:t>network  utilization </a:t>
            </a:r>
            <a:endParaRPr lang="en-IN" dirty="0"/>
          </a:p>
          <a:p>
            <a:r>
              <a:rPr lang="en-US" dirty="0"/>
              <a:t>operating system limitations</a:t>
            </a:r>
            <a:endParaRPr lang="en-IN" dirty="0"/>
          </a:p>
          <a:p>
            <a:r>
              <a:rPr lang="en-US" dirty="0"/>
              <a:t>disk usage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14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Performance Testing Metrics: Parameters </a:t>
            </a:r>
            <a:r>
              <a:rPr lang="en-US" dirty="0" smtClean="0"/>
              <a:t>Monitored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7" y="2329732"/>
            <a:ext cx="8947999" cy="3514477"/>
          </a:xfrm>
        </p:spPr>
        <p:txBody>
          <a:bodyPr>
            <a:normAutofit/>
          </a:bodyPr>
          <a:lstStyle/>
          <a:p>
            <a:r>
              <a:rPr lang="en-US" b="1" dirty="0"/>
              <a:t>Processor Usage </a:t>
            </a:r>
            <a:r>
              <a:rPr lang="en-US" dirty="0"/>
              <a:t>- an amount of time processor spends executing non-idle threads.</a:t>
            </a:r>
            <a:endParaRPr lang="en-IN" dirty="0"/>
          </a:p>
          <a:p>
            <a:r>
              <a:rPr lang="en-US" b="1" dirty="0"/>
              <a:t>Memory </a:t>
            </a:r>
            <a:r>
              <a:rPr lang="en-US" b="1" dirty="0" smtClean="0"/>
              <a:t>use - </a:t>
            </a:r>
            <a:r>
              <a:rPr lang="en-US" dirty="0"/>
              <a:t>amount of physical memory available to processes on a computer.</a:t>
            </a:r>
            <a:endParaRPr lang="en-IN" dirty="0"/>
          </a:p>
          <a:p>
            <a:r>
              <a:rPr lang="en-US" b="1" dirty="0"/>
              <a:t>Disk time </a:t>
            </a:r>
            <a:r>
              <a:rPr lang="en-US" b="1" dirty="0" smtClean="0"/>
              <a:t>- </a:t>
            </a:r>
            <a:r>
              <a:rPr lang="en-US" dirty="0" smtClean="0"/>
              <a:t>amount </a:t>
            </a:r>
            <a:r>
              <a:rPr lang="en-US" dirty="0"/>
              <a:t>of time disk is busy executing a read or write request.</a:t>
            </a:r>
            <a:endParaRPr lang="en-IN" dirty="0"/>
          </a:p>
          <a:p>
            <a:r>
              <a:rPr lang="en-US" b="1" dirty="0"/>
              <a:t>Bandwidth</a:t>
            </a:r>
            <a:r>
              <a:rPr lang="en-US" dirty="0"/>
              <a:t> </a:t>
            </a:r>
            <a:r>
              <a:rPr lang="en-US" dirty="0" smtClean="0"/>
              <a:t>- shows </a:t>
            </a:r>
            <a:r>
              <a:rPr lang="en-US" dirty="0"/>
              <a:t>the bits per second used by a network interface.</a:t>
            </a:r>
            <a:endParaRPr lang="en-IN" dirty="0"/>
          </a:p>
          <a:p>
            <a:r>
              <a:rPr lang="en-US" b="1" dirty="0"/>
              <a:t>Private bytes </a:t>
            </a:r>
            <a:r>
              <a:rPr lang="en-US" dirty="0"/>
              <a:t>- number of bytes a process has allocated that can't be shared amongst other processes. These are used to measure memory leaks and usage.</a:t>
            </a:r>
            <a:endParaRPr lang="en-IN" dirty="0"/>
          </a:p>
          <a:p>
            <a:r>
              <a:rPr lang="en-US" b="1" dirty="0"/>
              <a:t>Committed memory </a:t>
            </a:r>
            <a:r>
              <a:rPr lang="en-US" dirty="0"/>
              <a:t>- amount of virtual memory used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1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Performance Testing Metrics: Parameters </a:t>
            </a:r>
            <a:r>
              <a:rPr lang="en-US" dirty="0" smtClean="0"/>
              <a:t>Monitored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03" y="1796995"/>
            <a:ext cx="8947999" cy="469126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Response time </a:t>
            </a:r>
            <a:r>
              <a:rPr lang="en-US" dirty="0" smtClean="0"/>
              <a:t>- time from when a user enters a request until the first character of the response is received. Throughput-rate a computer or network receives requests per second.</a:t>
            </a:r>
            <a:endParaRPr lang="en-IN" dirty="0" smtClean="0"/>
          </a:p>
          <a:p>
            <a:r>
              <a:rPr lang="en-US" b="1" dirty="0" smtClean="0"/>
              <a:t>Amount of connection pooling </a:t>
            </a:r>
            <a:r>
              <a:rPr lang="en-US" dirty="0" smtClean="0"/>
              <a:t>- the number of user requests that are met by pooled connections. The more requests met by connections in the pool, the better the performance will be.</a:t>
            </a:r>
            <a:endParaRPr lang="en-IN" dirty="0" smtClean="0"/>
          </a:p>
          <a:p>
            <a:r>
              <a:rPr lang="en-US" b="1" dirty="0" smtClean="0"/>
              <a:t>Maximum active sessions </a:t>
            </a:r>
            <a:r>
              <a:rPr lang="en-US" dirty="0" smtClean="0"/>
              <a:t>- the maximum number of sessions that can be active at once.</a:t>
            </a:r>
            <a:endParaRPr lang="en-IN" dirty="0" smtClean="0"/>
          </a:p>
          <a:p>
            <a:r>
              <a:rPr lang="en-US" b="1" dirty="0" smtClean="0"/>
              <a:t>Hit ratios </a:t>
            </a:r>
            <a:r>
              <a:rPr lang="en-US" dirty="0" smtClean="0"/>
              <a:t>- This has to do with the number of SQL statements that are handled by cached data instead of expensive I/O operations. This is a good place to start for solving bottlenecking issues.</a:t>
            </a:r>
            <a:endParaRPr lang="en-IN" dirty="0" smtClean="0"/>
          </a:p>
          <a:p>
            <a:r>
              <a:rPr lang="en-US" b="1" dirty="0" smtClean="0"/>
              <a:t>Hits per second </a:t>
            </a:r>
            <a:r>
              <a:rPr lang="en-US" dirty="0" smtClean="0"/>
              <a:t>- the no. of hits on a web server during each second of a load test.</a:t>
            </a:r>
            <a:endParaRPr lang="en-IN" dirty="0" smtClean="0"/>
          </a:p>
          <a:p>
            <a:r>
              <a:rPr lang="en-US" b="1" dirty="0" smtClean="0"/>
              <a:t>Thread counts </a:t>
            </a:r>
            <a:r>
              <a:rPr lang="en-US" dirty="0" smtClean="0"/>
              <a:t>- An applications health can be measured by the no. of threads that are running and currently active.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3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Performance Test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</a:t>
            </a:r>
            <a:r>
              <a:rPr lang="en-US" dirty="0"/>
              <a:t>response time is not more than 4 </a:t>
            </a:r>
            <a:r>
              <a:rPr lang="en-US" dirty="0" err="1"/>
              <a:t>secs</a:t>
            </a:r>
            <a:r>
              <a:rPr lang="en-US" dirty="0"/>
              <a:t> when 1000 users access the website simultaneously.</a:t>
            </a:r>
            <a:endParaRPr lang="en-IN" dirty="0"/>
          </a:p>
          <a:p>
            <a:r>
              <a:rPr lang="en-US" dirty="0" smtClean="0"/>
              <a:t>Verify </a:t>
            </a:r>
            <a:r>
              <a:rPr lang="en-US" dirty="0"/>
              <a:t>response time of the Application Under Load is within an acceptable range when the network connectivity is slow</a:t>
            </a:r>
            <a:endParaRPr lang="en-IN" dirty="0"/>
          </a:p>
          <a:p>
            <a:r>
              <a:rPr lang="en-US" dirty="0"/>
              <a:t>Check the maximum number of users that the application can handle before it crashes.</a:t>
            </a:r>
            <a:endParaRPr lang="en-IN" dirty="0"/>
          </a:p>
          <a:p>
            <a:r>
              <a:rPr lang="en-US" dirty="0"/>
              <a:t>Check database execution time when 500 records are read/written simultaneously.</a:t>
            </a:r>
            <a:endParaRPr lang="en-IN" dirty="0"/>
          </a:p>
          <a:p>
            <a:r>
              <a:rPr lang="en-US" dirty="0"/>
              <a:t>Check CPU and memory usage of the application and the database server under peak load conditions</a:t>
            </a:r>
            <a:endParaRPr lang="en-IN" dirty="0"/>
          </a:p>
          <a:p>
            <a:r>
              <a:rPr lang="en-US" dirty="0"/>
              <a:t>Verify response time of the application under low, normal, moderate and heavy load conditions.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1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Performance Testing Tools</a:t>
            </a:r>
            <a:endParaRPr lang="en-IN" dirty="0"/>
          </a:p>
        </p:txBody>
      </p:sp>
      <p:pic>
        <p:nvPicPr>
          <p:cNvPr id="6" name="Content Placeholder 3" descr="The Importance of Testing and Apache JMeter - Kartaca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31" y="1270000"/>
            <a:ext cx="3112541" cy="19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 descr="JMeter Vs LoadRunner: Which is Suitable for Performance Testing? | ImpactQA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951" y="2038437"/>
            <a:ext cx="2857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Neoload Proxy - Other Proxies - FineProxy.or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59" y="5497724"/>
            <a:ext cx="3570771" cy="104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Купить LN-PRE-1Y-SBN SmartBear LoadNinja Premium - 2500 Virtual Users (1  Year Subscription)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9" y="3356150"/>
            <a:ext cx="3780915" cy="1925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9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604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Performance Testing</vt:lpstr>
      <vt:lpstr>What is Performance Testing</vt:lpstr>
      <vt:lpstr>What are the types of performance testing</vt:lpstr>
      <vt:lpstr>PowerPoint Presentation</vt:lpstr>
      <vt:lpstr>What are the common performance Problem</vt:lpstr>
      <vt:lpstr>Performance Testing Metrics: Parameters Monitored</vt:lpstr>
      <vt:lpstr>Performance Testing Metrics: Parameters Monitored</vt:lpstr>
      <vt:lpstr>Examples of Performance Test cases</vt:lpstr>
      <vt:lpstr>Some Performance Testing Tools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</dc:title>
  <dc:creator>Microsoft account</dc:creator>
  <cp:lastModifiedBy>Microsoft account</cp:lastModifiedBy>
  <cp:revision>4</cp:revision>
  <dcterms:created xsi:type="dcterms:W3CDTF">2024-04-03T06:48:03Z</dcterms:created>
  <dcterms:modified xsi:type="dcterms:W3CDTF">2024-04-03T07:03:41Z</dcterms:modified>
</cp:coreProperties>
</file>