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71" r:id="rId13"/>
    <p:sldId id="268" r:id="rId14"/>
    <p:sldId id="269"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100" d="100"/>
          <a:sy n="100" d="100"/>
        </p:scale>
        <p:origin x="876"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2CF1E6-159E-4CB1-A15B-767D07A4E12A}" type="doc">
      <dgm:prSet loTypeId="urn:microsoft.com/office/officeart/2005/8/layout/cycle2" loCatId="cycle" qsTypeId="urn:microsoft.com/office/officeart/2005/8/quickstyle/3d7" qsCatId="3D" csTypeId="urn:microsoft.com/office/officeart/2005/8/colors/accent1_2" csCatId="accent1" phldr="1"/>
      <dgm:spPr/>
      <dgm:t>
        <a:bodyPr/>
        <a:lstStyle/>
        <a:p>
          <a:endParaRPr lang="en-IN"/>
        </a:p>
      </dgm:t>
    </dgm:pt>
    <dgm:pt modelId="{068B242E-59D9-4EF0-9DD5-43663FDFA283}">
      <dgm:prSet phldrT="[Text]" custT="1"/>
      <dgm:spPr/>
      <dgm:t>
        <a:bodyPr/>
        <a:lstStyle/>
        <a:p>
          <a:r>
            <a:rPr lang="en-US" sz="1050" dirty="0" smtClean="0"/>
            <a:t>Planning</a:t>
          </a:r>
          <a:endParaRPr lang="en-IN" sz="1050" dirty="0"/>
        </a:p>
      </dgm:t>
    </dgm:pt>
    <dgm:pt modelId="{9352B53D-A1B1-43D1-AAA7-474373284701}" type="parTrans" cxnId="{41BB45DC-EFBC-4E11-9AEF-4D132CD86B1B}">
      <dgm:prSet/>
      <dgm:spPr/>
      <dgm:t>
        <a:bodyPr/>
        <a:lstStyle/>
        <a:p>
          <a:endParaRPr lang="en-IN"/>
        </a:p>
      </dgm:t>
    </dgm:pt>
    <dgm:pt modelId="{9CBBCDF7-FBD8-4404-B8F7-0D3E31098265}" type="sibTrans" cxnId="{41BB45DC-EFBC-4E11-9AEF-4D132CD86B1B}">
      <dgm:prSet/>
      <dgm:spPr/>
      <dgm:t>
        <a:bodyPr/>
        <a:lstStyle/>
        <a:p>
          <a:endParaRPr lang="en-IN"/>
        </a:p>
      </dgm:t>
    </dgm:pt>
    <dgm:pt modelId="{5E355F86-07A5-4E97-9B63-62B883E4B9EF}">
      <dgm:prSet phldrT="[Text]" custT="1"/>
      <dgm:spPr/>
      <dgm:t>
        <a:bodyPr/>
        <a:lstStyle/>
        <a:p>
          <a:r>
            <a:rPr lang="en-US" sz="1050" dirty="0" smtClean="0"/>
            <a:t>Defining</a:t>
          </a:r>
          <a:endParaRPr lang="en-IN" sz="1050" dirty="0"/>
        </a:p>
      </dgm:t>
    </dgm:pt>
    <dgm:pt modelId="{29A8BF45-4BD7-47ED-BBCC-689A173F2241}" type="parTrans" cxnId="{CC799D60-2E70-4584-B5B3-E35DC2563CB8}">
      <dgm:prSet/>
      <dgm:spPr/>
      <dgm:t>
        <a:bodyPr/>
        <a:lstStyle/>
        <a:p>
          <a:endParaRPr lang="en-IN"/>
        </a:p>
      </dgm:t>
    </dgm:pt>
    <dgm:pt modelId="{B9E8A085-B4C8-466B-8C0E-5A33BF1D4E9C}" type="sibTrans" cxnId="{CC799D60-2E70-4584-B5B3-E35DC2563CB8}">
      <dgm:prSet/>
      <dgm:spPr/>
      <dgm:t>
        <a:bodyPr/>
        <a:lstStyle/>
        <a:p>
          <a:endParaRPr lang="en-IN"/>
        </a:p>
      </dgm:t>
    </dgm:pt>
    <dgm:pt modelId="{B98378D2-A211-41F4-8F18-75A80F3BEF1F}">
      <dgm:prSet phldrT="[Text]" custT="1"/>
      <dgm:spPr/>
      <dgm:t>
        <a:bodyPr/>
        <a:lstStyle/>
        <a:p>
          <a:r>
            <a:rPr lang="en-IN" sz="1050" dirty="0" smtClean="0"/>
            <a:t>Designing </a:t>
          </a:r>
          <a:endParaRPr lang="en-IN" sz="1050" dirty="0"/>
        </a:p>
      </dgm:t>
    </dgm:pt>
    <dgm:pt modelId="{1799D643-A2CB-4984-846E-AE6E9FBD6A56}" type="parTrans" cxnId="{CE1EB880-8558-42DF-B89B-58BEAA854A69}">
      <dgm:prSet/>
      <dgm:spPr/>
      <dgm:t>
        <a:bodyPr/>
        <a:lstStyle/>
        <a:p>
          <a:endParaRPr lang="en-IN"/>
        </a:p>
      </dgm:t>
    </dgm:pt>
    <dgm:pt modelId="{BBEB7591-5165-40F8-9165-D490AD923A52}" type="sibTrans" cxnId="{CE1EB880-8558-42DF-B89B-58BEAA854A69}">
      <dgm:prSet/>
      <dgm:spPr/>
      <dgm:t>
        <a:bodyPr/>
        <a:lstStyle/>
        <a:p>
          <a:endParaRPr lang="en-IN"/>
        </a:p>
      </dgm:t>
    </dgm:pt>
    <dgm:pt modelId="{F74480CF-2F3E-41FD-948A-C2690F6DACC0}">
      <dgm:prSet phldrT="[Text]" custT="1"/>
      <dgm:spPr/>
      <dgm:t>
        <a:bodyPr/>
        <a:lstStyle/>
        <a:p>
          <a:r>
            <a:rPr lang="en-IN" sz="1050" dirty="0" smtClean="0"/>
            <a:t>Building </a:t>
          </a:r>
          <a:endParaRPr lang="en-IN" sz="1050" dirty="0"/>
        </a:p>
      </dgm:t>
    </dgm:pt>
    <dgm:pt modelId="{46F20CCC-6064-4CCC-83D7-C5F521EA1D28}" type="parTrans" cxnId="{54618C0C-0328-4487-AC17-D3C590FC9DFE}">
      <dgm:prSet/>
      <dgm:spPr/>
      <dgm:t>
        <a:bodyPr/>
        <a:lstStyle/>
        <a:p>
          <a:endParaRPr lang="en-IN"/>
        </a:p>
      </dgm:t>
    </dgm:pt>
    <dgm:pt modelId="{A5BA0022-8637-46C5-ADFD-29752E2E5A27}" type="sibTrans" cxnId="{54618C0C-0328-4487-AC17-D3C590FC9DFE}">
      <dgm:prSet/>
      <dgm:spPr/>
      <dgm:t>
        <a:bodyPr/>
        <a:lstStyle/>
        <a:p>
          <a:endParaRPr lang="en-IN"/>
        </a:p>
      </dgm:t>
    </dgm:pt>
    <dgm:pt modelId="{26B1B30B-D4B5-4E6C-A3F8-B51F3AC84F5D}">
      <dgm:prSet phldrT="[Text]" custT="1">
        <dgm:style>
          <a:lnRef idx="2">
            <a:schemeClr val="accent5">
              <a:shade val="50000"/>
            </a:schemeClr>
          </a:lnRef>
          <a:fillRef idx="1">
            <a:schemeClr val="accent5"/>
          </a:fillRef>
          <a:effectRef idx="0">
            <a:schemeClr val="accent5"/>
          </a:effectRef>
          <a:fontRef idx="minor">
            <a:schemeClr val="lt1"/>
          </a:fontRef>
        </dgm:style>
      </dgm:prSet>
      <dgm:spPr>
        <a:effectLst>
          <a:reflection blurRad="6350" stA="50000" endA="300" endPos="55000" dir="5400000" sy="-100000" algn="bl" rotWithShape="0"/>
        </a:effectLst>
        <a:sp3d extrusionH="50600">
          <a:bevelT w="152400" h="50800" prst="softRound"/>
        </a:sp3d>
      </dgm:spPr>
      <dgm:t>
        <a:bodyPr/>
        <a:lstStyle/>
        <a:p>
          <a:r>
            <a:rPr lang="en-IN" sz="1800" b="0" cap="none" spc="0" dirty="0" smtClean="0">
              <a:ln w="0"/>
              <a:solidFill>
                <a:schemeClr val="tx1"/>
              </a:solidFill>
              <a:effectLst>
                <a:outerShdw blurRad="38100" dist="38100" dir="2700000" algn="tl">
                  <a:srgbClr val="000000">
                    <a:alpha val="43137"/>
                  </a:srgbClr>
                </a:outerShdw>
              </a:effectLst>
            </a:rPr>
            <a:t>Testing </a:t>
          </a:r>
          <a:endParaRPr lang="en-IN" sz="1800" b="0" cap="none" spc="0" dirty="0">
            <a:ln w="0"/>
            <a:solidFill>
              <a:schemeClr val="tx1"/>
            </a:solidFill>
            <a:effectLst>
              <a:outerShdw blurRad="38100" dist="38100" dir="2700000" algn="tl">
                <a:srgbClr val="000000">
                  <a:alpha val="43137"/>
                </a:srgbClr>
              </a:outerShdw>
            </a:effectLst>
          </a:endParaRPr>
        </a:p>
      </dgm:t>
    </dgm:pt>
    <dgm:pt modelId="{B3B2DE51-293A-4EBF-BEFD-6C7D392E58F8}" type="parTrans" cxnId="{9B5C23C1-DCB0-481F-9658-1160B81AA947}">
      <dgm:prSet/>
      <dgm:spPr/>
      <dgm:t>
        <a:bodyPr/>
        <a:lstStyle/>
        <a:p>
          <a:endParaRPr lang="en-IN"/>
        </a:p>
      </dgm:t>
    </dgm:pt>
    <dgm:pt modelId="{D048D3F2-6B48-48F9-9DE2-59955F626A23}" type="sibTrans" cxnId="{9B5C23C1-DCB0-481F-9658-1160B81AA947}">
      <dgm:prSet/>
      <dgm:spPr/>
      <dgm:t>
        <a:bodyPr/>
        <a:lstStyle/>
        <a:p>
          <a:endParaRPr lang="en-IN"/>
        </a:p>
      </dgm:t>
    </dgm:pt>
    <dgm:pt modelId="{E936ED31-CD83-49D3-A1D9-B4390B60E2C0}">
      <dgm:prSet phldrT="[Text]" custT="1"/>
      <dgm:spPr/>
      <dgm:t>
        <a:bodyPr/>
        <a:lstStyle/>
        <a:p>
          <a:r>
            <a:rPr lang="en-IN" sz="1050" dirty="0" smtClean="0"/>
            <a:t>Deployment </a:t>
          </a:r>
          <a:endParaRPr lang="en-IN" sz="1050" dirty="0"/>
        </a:p>
      </dgm:t>
    </dgm:pt>
    <dgm:pt modelId="{09F3EF5F-2864-471F-99E5-7CC8790A2EDD}" type="parTrans" cxnId="{F15E2017-92F8-43BB-8451-52C77E5E0E15}">
      <dgm:prSet/>
      <dgm:spPr/>
      <dgm:t>
        <a:bodyPr/>
        <a:lstStyle/>
        <a:p>
          <a:endParaRPr lang="en-IN"/>
        </a:p>
      </dgm:t>
    </dgm:pt>
    <dgm:pt modelId="{BA521332-F739-425A-8A72-76BBC6A4912D}" type="sibTrans" cxnId="{F15E2017-92F8-43BB-8451-52C77E5E0E15}">
      <dgm:prSet/>
      <dgm:spPr/>
      <dgm:t>
        <a:bodyPr/>
        <a:lstStyle/>
        <a:p>
          <a:endParaRPr lang="en-IN"/>
        </a:p>
      </dgm:t>
    </dgm:pt>
    <dgm:pt modelId="{F6162B51-F4DE-4A00-ACB7-26AC8E81EDF4}">
      <dgm:prSet phldrT="[Text]" custT="1"/>
      <dgm:spPr/>
      <dgm:t>
        <a:bodyPr/>
        <a:lstStyle/>
        <a:p>
          <a:r>
            <a:rPr lang="en-IN" sz="1050" dirty="0" smtClean="0"/>
            <a:t>Maintenance </a:t>
          </a:r>
          <a:endParaRPr lang="en-IN" sz="1050" dirty="0"/>
        </a:p>
      </dgm:t>
    </dgm:pt>
    <dgm:pt modelId="{4AA1E903-27B0-4E74-B6EB-AEE2B0EDAAC6}" type="parTrans" cxnId="{AFB6F579-9748-4E49-B307-16EC33C1DC1A}">
      <dgm:prSet/>
      <dgm:spPr/>
      <dgm:t>
        <a:bodyPr/>
        <a:lstStyle/>
        <a:p>
          <a:endParaRPr lang="en-IN"/>
        </a:p>
      </dgm:t>
    </dgm:pt>
    <dgm:pt modelId="{AFCCBD94-0ECE-4A7B-B926-D58CEEBCC72F}" type="sibTrans" cxnId="{AFB6F579-9748-4E49-B307-16EC33C1DC1A}">
      <dgm:prSet/>
      <dgm:spPr/>
      <dgm:t>
        <a:bodyPr/>
        <a:lstStyle/>
        <a:p>
          <a:endParaRPr lang="en-IN"/>
        </a:p>
      </dgm:t>
    </dgm:pt>
    <dgm:pt modelId="{BA6434B3-D36B-44B8-A2A4-60A37672757A}" type="pres">
      <dgm:prSet presAssocID="{192CF1E6-159E-4CB1-A15B-767D07A4E12A}" presName="cycle" presStyleCnt="0">
        <dgm:presLayoutVars>
          <dgm:dir/>
          <dgm:resizeHandles val="exact"/>
        </dgm:presLayoutVars>
      </dgm:prSet>
      <dgm:spPr/>
      <dgm:t>
        <a:bodyPr/>
        <a:lstStyle/>
        <a:p>
          <a:endParaRPr lang="en-IN"/>
        </a:p>
      </dgm:t>
    </dgm:pt>
    <dgm:pt modelId="{60B4F8BF-3A77-46D3-980F-499ED3702387}" type="pres">
      <dgm:prSet presAssocID="{068B242E-59D9-4EF0-9DD5-43663FDFA283}" presName="node" presStyleLbl="node1" presStyleIdx="0" presStyleCnt="7" custRadScaleRad="121089" custRadScaleInc="-103877">
        <dgm:presLayoutVars>
          <dgm:bulletEnabled val="1"/>
        </dgm:presLayoutVars>
      </dgm:prSet>
      <dgm:spPr/>
      <dgm:t>
        <a:bodyPr/>
        <a:lstStyle/>
        <a:p>
          <a:endParaRPr lang="en-IN"/>
        </a:p>
      </dgm:t>
    </dgm:pt>
    <dgm:pt modelId="{98587ADA-F806-44F8-9EC4-0CCF77797D88}" type="pres">
      <dgm:prSet presAssocID="{9CBBCDF7-FBD8-4404-B8F7-0D3E31098265}" presName="sibTrans" presStyleLbl="sibTrans2D1" presStyleIdx="0" presStyleCnt="7"/>
      <dgm:spPr/>
      <dgm:t>
        <a:bodyPr/>
        <a:lstStyle/>
        <a:p>
          <a:endParaRPr lang="en-IN"/>
        </a:p>
      </dgm:t>
    </dgm:pt>
    <dgm:pt modelId="{21147C43-DD0A-4D15-ADF3-48184971A9C6}" type="pres">
      <dgm:prSet presAssocID="{9CBBCDF7-FBD8-4404-B8F7-0D3E31098265}" presName="connectorText" presStyleLbl="sibTrans2D1" presStyleIdx="0" presStyleCnt="7"/>
      <dgm:spPr/>
      <dgm:t>
        <a:bodyPr/>
        <a:lstStyle/>
        <a:p>
          <a:endParaRPr lang="en-IN"/>
        </a:p>
      </dgm:t>
    </dgm:pt>
    <dgm:pt modelId="{C9A36C9C-568B-4323-BB35-91AB72852CDB}" type="pres">
      <dgm:prSet presAssocID="{5E355F86-07A5-4E97-9B63-62B883E4B9EF}" presName="node" presStyleLbl="node1" presStyleIdx="1" presStyleCnt="7" custRadScaleRad="114033" custRadScaleInc="-128217">
        <dgm:presLayoutVars>
          <dgm:bulletEnabled val="1"/>
        </dgm:presLayoutVars>
      </dgm:prSet>
      <dgm:spPr/>
      <dgm:t>
        <a:bodyPr/>
        <a:lstStyle/>
        <a:p>
          <a:endParaRPr lang="en-IN"/>
        </a:p>
      </dgm:t>
    </dgm:pt>
    <dgm:pt modelId="{5DFB988F-707E-4403-9B3F-CF4633FFC2F8}" type="pres">
      <dgm:prSet presAssocID="{B9E8A085-B4C8-466B-8C0E-5A33BF1D4E9C}" presName="sibTrans" presStyleLbl="sibTrans2D1" presStyleIdx="1" presStyleCnt="7"/>
      <dgm:spPr/>
      <dgm:t>
        <a:bodyPr/>
        <a:lstStyle/>
        <a:p>
          <a:endParaRPr lang="en-IN"/>
        </a:p>
      </dgm:t>
    </dgm:pt>
    <dgm:pt modelId="{C869AD07-E5A3-4CD7-B615-7E0007648C76}" type="pres">
      <dgm:prSet presAssocID="{B9E8A085-B4C8-466B-8C0E-5A33BF1D4E9C}" presName="connectorText" presStyleLbl="sibTrans2D1" presStyleIdx="1" presStyleCnt="7"/>
      <dgm:spPr/>
      <dgm:t>
        <a:bodyPr/>
        <a:lstStyle/>
        <a:p>
          <a:endParaRPr lang="en-IN"/>
        </a:p>
      </dgm:t>
    </dgm:pt>
    <dgm:pt modelId="{309A1DED-D93D-434A-B0AF-CDF8D81E8F81}" type="pres">
      <dgm:prSet presAssocID="{B98378D2-A211-41F4-8F18-75A80F3BEF1F}" presName="node" presStyleLbl="node1" presStyleIdx="2" presStyleCnt="7" custRadScaleRad="141330" custRadScaleInc="-184957">
        <dgm:presLayoutVars>
          <dgm:bulletEnabled val="1"/>
        </dgm:presLayoutVars>
      </dgm:prSet>
      <dgm:spPr/>
      <dgm:t>
        <a:bodyPr/>
        <a:lstStyle/>
        <a:p>
          <a:endParaRPr lang="en-IN"/>
        </a:p>
      </dgm:t>
    </dgm:pt>
    <dgm:pt modelId="{FE350512-7044-4CE0-84BA-D0398A01619F}" type="pres">
      <dgm:prSet presAssocID="{BBEB7591-5165-40F8-9165-D490AD923A52}" presName="sibTrans" presStyleLbl="sibTrans2D1" presStyleIdx="2" presStyleCnt="7"/>
      <dgm:spPr/>
      <dgm:t>
        <a:bodyPr/>
        <a:lstStyle/>
        <a:p>
          <a:endParaRPr lang="en-IN"/>
        </a:p>
      </dgm:t>
    </dgm:pt>
    <dgm:pt modelId="{32AF7FD0-5834-4B09-B9AE-788EB68EC86B}" type="pres">
      <dgm:prSet presAssocID="{BBEB7591-5165-40F8-9165-D490AD923A52}" presName="connectorText" presStyleLbl="sibTrans2D1" presStyleIdx="2" presStyleCnt="7"/>
      <dgm:spPr/>
      <dgm:t>
        <a:bodyPr/>
        <a:lstStyle/>
        <a:p>
          <a:endParaRPr lang="en-IN"/>
        </a:p>
      </dgm:t>
    </dgm:pt>
    <dgm:pt modelId="{AC1B7EE1-142B-4554-BDA1-6598C3C7F269}" type="pres">
      <dgm:prSet presAssocID="{F74480CF-2F3E-41FD-948A-C2690F6DACC0}" presName="node" presStyleLbl="node1" presStyleIdx="3" presStyleCnt="7" custRadScaleRad="111524" custRadScaleInc="-233790">
        <dgm:presLayoutVars>
          <dgm:bulletEnabled val="1"/>
        </dgm:presLayoutVars>
      </dgm:prSet>
      <dgm:spPr/>
      <dgm:t>
        <a:bodyPr/>
        <a:lstStyle/>
        <a:p>
          <a:endParaRPr lang="en-IN"/>
        </a:p>
      </dgm:t>
    </dgm:pt>
    <dgm:pt modelId="{53A8CF4F-E1DA-46E4-8579-3BACA613E31E}" type="pres">
      <dgm:prSet presAssocID="{A5BA0022-8637-46C5-ADFD-29752E2E5A27}" presName="sibTrans" presStyleLbl="sibTrans2D1" presStyleIdx="3" presStyleCnt="7"/>
      <dgm:spPr/>
      <dgm:t>
        <a:bodyPr/>
        <a:lstStyle/>
        <a:p>
          <a:endParaRPr lang="en-IN"/>
        </a:p>
      </dgm:t>
    </dgm:pt>
    <dgm:pt modelId="{A64E02C4-593C-4B0E-9AB7-6D76E86B9CB2}" type="pres">
      <dgm:prSet presAssocID="{A5BA0022-8637-46C5-ADFD-29752E2E5A27}" presName="connectorText" presStyleLbl="sibTrans2D1" presStyleIdx="3" presStyleCnt="7"/>
      <dgm:spPr/>
      <dgm:t>
        <a:bodyPr/>
        <a:lstStyle/>
        <a:p>
          <a:endParaRPr lang="en-IN"/>
        </a:p>
      </dgm:t>
    </dgm:pt>
    <dgm:pt modelId="{BB48337A-32F0-4660-954C-05FE43A64538}" type="pres">
      <dgm:prSet presAssocID="{26B1B30B-D4B5-4E6C-A3F8-B51F3AC84F5D}" presName="node" presStyleLbl="node1" presStyleIdx="4" presStyleCnt="7" custRadScaleRad="70351" custRadScaleInc="-221027">
        <dgm:presLayoutVars>
          <dgm:bulletEnabled val="1"/>
        </dgm:presLayoutVars>
      </dgm:prSet>
      <dgm:spPr/>
      <dgm:t>
        <a:bodyPr/>
        <a:lstStyle/>
        <a:p>
          <a:endParaRPr lang="en-IN"/>
        </a:p>
      </dgm:t>
    </dgm:pt>
    <dgm:pt modelId="{BBE193C7-838A-4251-982F-05E25DD3C1FB}" type="pres">
      <dgm:prSet presAssocID="{D048D3F2-6B48-48F9-9DE2-59955F626A23}" presName="sibTrans" presStyleLbl="sibTrans2D1" presStyleIdx="4" presStyleCnt="7"/>
      <dgm:spPr/>
      <dgm:t>
        <a:bodyPr/>
        <a:lstStyle/>
        <a:p>
          <a:endParaRPr lang="en-IN"/>
        </a:p>
      </dgm:t>
    </dgm:pt>
    <dgm:pt modelId="{D84D2901-DAF3-4799-ADD6-A5BD968F24E4}" type="pres">
      <dgm:prSet presAssocID="{D048D3F2-6B48-48F9-9DE2-59955F626A23}" presName="connectorText" presStyleLbl="sibTrans2D1" presStyleIdx="4" presStyleCnt="7"/>
      <dgm:spPr/>
      <dgm:t>
        <a:bodyPr/>
        <a:lstStyle/>
        <a:p>
          <a:endParaRPr lang="en-IN"/>
        </a:p>
      </dgm:t>
    </dgm:pt>
    <dgm:pt modelId="{95496659-5FA0-4C88-A27E-798FCB1A72FF}" type="pres">
      <dgm:prSet presAssocID="{E936ED31-CD83-49D3-A1D9-B4390B60E2C0}" presName="node" presStyleLbl="node1" presStyleIdx="5" presStyleCnt="7" custRadScaleRad="70320" custRadScaleInc="-108516">
        <dgm:presLayoutVars>
          <dgm:bulletEnabled val="1"/>
        </dgm:presLayoutVars>
      </dgm:prSet>
      <dgm:spPr/>
      <dgm:t>
        <a:bodyPr/>
        <a:lstStyle/>
        <a:p>
          <a:endParaRPr lang="en-IN"/>
        </a:p>
      </dgm:t>
    </dgm:pt>
    <dgm:pt modelId="{A112C8C6-4A93-46DC-92EC-7B359EE234B9}" type="pres">
      <dgm:prSet presAssocID="{BA521332-F739-425A-8A72-76BBC6A4912D}" presName="sibTrans" presStyleLbl="sibTrans2D1" presStyleIdx="5" presStyleCnt="7"/>
      <dgm:spPr/>
      <dgm:t>
        <a:bodyPr/>
        <a:lstStyle/>
        <a:p>
          <a:endParaRPr lang="en-IN"/>
        </a:p>
      </dgm:t>
    </dgm:pt>
    <dgm:pt modelId="{2052C298-BDFE-47A2-A9A8-AFFF7505D8BB}" type="pres">
      <dgm:prSet presAssocID="{BA521332-F739-425A-8A72-76BBC6A4912D}" presName="connectorText" presStyleLbl="sibTrans2D1" presStyleIdx="5" presStyleCnt="7"/>
      <dgm:spPr/>
      <dgm:t>
        <a:bodyPr/>
        <a:lstStyle/>
        <a:p>
          <a:endParaRPr lang="en-IN"/>
        </a:p>
      </dgm:t>
    </dgm:pt>
    <dgm:pt modelId="{75117E68-A09C-42D5-9B70-ADB1337E5248}" type="pres">
      <dgm:prSet presAssocID="{F6162B51-F4DE-4A00-ACB7-26AC8E81EDF4}" presName="node" presStyleLbl="node1" presStyleIdx="6" presStyleCnt="7" custRadScaleRad="127412" custRadScaleInc="-78957">
        <dgm:presLayoutVars>
          <dgm:bulletEnabled val="1"/>
        </dgm:presLayoutVars>
      </dgm:prSet>
      <dgm:spPr/>
      <dgm:t>
        <a:bodyPr/>
        <a:lstStyle/>
        <a:p>
          <a:endParaRPr lang="en-IN"/>
        </a:p>
      </dgm:t>
    </dgm:pt>
    <dgm:pt modelId="{E522D44B-7773-4A6F-8372-2B0C50F3C199}" type="pres">
      <dgm:prSet presAssocID="{AFCCBD94-0ECE-4A7B-B926-D58CEEBCC72F}" presName="sibTrans" presStyleLbl="sibTrans2D1" presStyleIdx="6" presStyleCnt="7"/>
      <dgm:spPr/>
      <dgm:t>
        <a:bodyPr/>
        <a:lstStyle/>
        <a:p>
          <a:endParaRPr lang="en-IN"/>
        </a:p>
      </dgm:t>
    </dgm:pt>
    <dgm:pt modelId="{9768CFD8-41F5-413C-9156-198ED5EE2798}" type="pres">
      <dgm:prSet presAssocID="{AFCCBD94-0ECE-4A7B-B926-D58CEEBCC72F}" presName="connectorText" presStyleLbl="sibTrans2D1" presStyleIdx="6" presStyleCnt="7"/>
      <dgm:spPr/>
      <dgm:t>
        <a:bodyPr/>
        <a:lstStyle/>
        <a:p>
          <a:endParaRPr lang="en-IN"/>
        </a:p>
      </dgm:t>
    </dgm:pt>
  </dgm:ptLst>
  <dgm:cxnLst>
    <dgm:cxn modelId="{7C753A74-9BE5-4290-8E60-1F832E9679FE}" type="presOf" srcId="{BA521332-F739-425A-8A72-76BBC6A4912D}" destId="{A112C8C6-4A93-46DC-92EC-7B359EE234B9}" srcOrd="0" destOrd="0" presId="urn:microsoft.com/office/officeart/2005/8/layout/cycle2"/>
    <dgm:cxn modelId="{A6506A8A-DEAB-41E0-A8CF-0F4A953F7931}" type="presOf" srcId="{9CBBCDF7-FBD8-4404-B8F7-0D3E31098265}" destId="{21147C43-DD0A-4D15-ADF3-48184971A9C6}" srcOrd="1" destOrd="0" presId="urn:microsoft.com/office/officeart/2005/8/layout/cycle2"/>
    <dgm:cxn modelId="{F9C41653-E4A1-41A2-9B1F-7D061F1C0F99}" type="presOf" srcId="{BBEB7591-5165-40F8-9165-D490AD923A52}" destId="{32AF7FD0-5834-4B09-B9AE-788EB68EC86B}" srcOrd="1" destOrd="0" presId="urn:microsoft.com/office/officeart/2005/8/layout/cycle2"/>
    <dgm:cxn modelId="{CC799D60-2E70-4584-B5B3-E35DC2563CB8}" srcId="{192CF1E6-159E-4CB1-A15B-767D07A4E12A}" destId="{5E355F86-07A5-4E97-9B63-62B883E4B9EF}" srcOrd="1" destOrd="0" parTransId="{29A8BF45-4BD7-47ED-BBCC-689A173F2241}" sibTransId="{B9E8A085-B4C8-466B-8C0E-5A33BF1D4E9C}"/>
    <dgm:cxn modelId="{C65FE652-2403-4124-870B-931AACB15DAB}" type="presOf" srcId="{068B242E-59D9-4EF0-9DD5-43663FDFA283}" destId="{60B4F8BF-3A77-46D3-980F-499ED3702387}" srcOrd="0" destOrd="0" presId="urn:microsoft.com/office/officeart/2005/8/layout/cycle2"/>
    <dgm:cxn modelId="{4919993E-CDCB-496E-B5DF-BCA5680648EC}" type="presOf" srcId="{B9E8A085-B4C8-466B-8C0E-5A33BF1D4E9C}" destId="{5DFB988F-707E-4403-9B3F-CF4633FFC2F8}" srcOrd="0" destOrd="0" presId="urn:microsoft.com/office/officeart/2005/8/layout/cycle2"/>
    <dgm:cxn modelId="{01A40D72-B2A4-4B9F-878E-8C8481C9D50E}" type="presOf" srcId="{26B1B30B-D4B5-4E6C-A3F8-B51F3AC84F5D}" destId="{BB48337A-32F0-4660-954C-05FE43A64538}" srcOrd="0" destOrd="0" presId="urn:microsoft.com/office/officeart/2005/8/layout/cycle2"/>
    <dgm:cxn modelId="{13B362C8-46DB-4A86-90AC-E40C74BB4CF2}" type="presOf" srcId="{B9E8A085-B4C8-466B-8C0E-5A33BF1D4E9C}" destId="{C869AD07-E5A3-4CD7-B615-7E0007648C76}" srcOrd="1" destOrd="0" presId="urn:microsoft.com/office/officeart/2005/8/layout/cycle2"/>
    <dgm:cxn modelId="{815A6308-095F-46CB-8BF8-B45213D40453}" type="presOf" srcId="{9CBBCDF7-FBD8-4404-B8F7-0D3E31098265}" destId="{98587ADA-F806-44F8-9EC4-0CCF77797D88}" srcOrd="0" destOrd="0" presId="urn:microsoft.com/office/officeart/2005/8/layout/cycle2"/>
    <dgm:cxn modelId="{D4C0BED1-06C7-48B8-9308-190A3ACD60EE}" type="presOf" srcId="{BBEB7591-5165-40F8-9165-D490AD923A52}" destId="{FE350512-7044-4CE0-84BA-D0398A01619F}" srcOrd="0" destOrd="0" presId="urn:microsoft.com/office/officeart/2005/8/layout/cycle2"/>
    <dgm:cxn modelId="{092298FD-34FD-4B72-BE8F-28FC72FB9685}" type="presOf" srcId="{E936ED31-CD83-49D3-A1D9-B4390B60E2C0}" destId="{95496659-5FA0-4C88-A27E-798FCB1A72FF}" srcOrd="0" destOrd="0" presId="urn:microsoft.com/office/officeart/2005/8/layout/cycle2"/>
    <dgm:cxn modelId="{7932846B-E3C4-46DE-B2D1-21D07D41AC00}" type="presOf" srcId="{5E355F86-07A5-4E97-9B63-62B883E4B9EF}" destId="{C9A36C9C-568B-4323-BB35-91AB72852CDB}" srcOrd="0" destOrd="0" presId="urn:microsoft.com/office/officeart/2005/8/layout/cycle2"/>
    <dgm:cxn modelId="{9B5C23C1-DCB0-481F-9658-1160B81AA947}" srcId="{192CF1E6-159E-4CB1-A15B-767D07A4E12A}" destId="{26B1B30B-D4B5-4E6C-A3F8-B51F3AC84F5D}" srcOrd="4" destOrd="0" parTransId="{B3B2DE51-293A-4EBF-BEFD-6C7D392E58F8}" sibTransId="{D048D3F2-6B48-48F9-9DE2-59955F626A23}"/>
    <dgm:cxn modelId="{BF3B17D3-1C2E-4E37-B617-9CCCE0D46A58}" type="presOf" srcId="{D048D3F2-6B48-48F9-9DE2-59955F626A23}" destId="{D84D2901-DAF3-4799-ADD6-A5BD968F24E4}" srcOrd="1" destOrd="0" presId="urn:microsoft.com/office/officeart/2005/8/layout/cycle2"/>
    <dgm:cxn modelId="{D8B38469-8F34-4E91-8F9C-C3DAB31DCB3D}" type="presOf" srcId="{A5BA0022-8637-46C5-ADFD-29752E2E5A27}" destId="{53A8CF4F-E1DA-46E4-8579-3BACA613E31E}" srcOrd="0" destOrd="0" presId="urn:microsoft.com/office/officeart/2005/8/layout/cycle2"/>
    <dgm:cxn modelId="{2A4389ED-530A-4749-B1B2-4417CB205490}" type="presOf" srcId="{192CF1E6-159E-4CB1-A15B-767D07A4E12A}" destId="{BA6434B3-D36B-44B8-A2A4-60A37672757A}" srcOrd="0" destOrd="0" presId="urn:microsoft.com/office/officeart/2005/8/layout/cycle2"/>
    <dgm:cxn modelId="{F34455BA-00FF-4A21-9516-8D0A14B7D2F8}" type="presOf" srcId="{D048D3F2-6B48-48F9-9DE2-59955F626A23}" destId="{BBE193C7-838A-4251-982F-05E25DD3C1FB}" srcOrd="0" destOrd="0" presId="urn:microsoft.com/office/officeart/2005/8/layout/cycle2"/>
    <dgm:cxn modelId="{F15E2017-92F8-43BB-8451-52C77E5E0E15}" srcId="{192CF1E6-159E-4CB1-A15B-767D07A4E12A}" destId="{E936ED31-CD83-49D3-A1D9-B4390B60E2C0}" srcOrd="5" destOrd="0" parTransId="{09F3EF5F-2864-471F-99E5-7CC8790A2EDD}" sibTransId="{BA521332-F739-425A-8A72-76BBC6A4912D}"/>
    <dgm:cxn modelId="{ACEB035D-F089-40E4-AE24-64D83BF76E26}" type="presOf" srcId="{A5BA0022-8637-46C5-ADFD-29752E2E5A27}" destId="{A64E02C4-593C-4B0E-9AB7-6D76E86B9CB2}" srcOrd="1" destOrd="0" presId="urn:microsoft.com/office/officeart/2005/8/layout/cycle2"/>
    <dgm:cxn modelId="{54618C0C-0328-4487-AC17-D3C590FC9DFE}" srcId="{192CF1E6-159E-4CB1-A15B-767D07A4E12A}" destId="{F74480CF-2F3E-41FD-948A-C2690F6DACC0}" srcOrd="3" destOrd="0" parTransId="{46F20CCC-6064-4CCC-83D7-C5F521EA1D28}" sibTransId="{A5BA0022-8637-46C5-ADFD-29752E2E5A27}"/>
    <dgm:cxn modelId="{16352A4C-CF5F-4BE3-8991-995E238CC9AE}" type="presOf" srcId="{BA521332-F739-425A-8A72-76BBC6A4912D}" destId="{2052C298-BDFE-47A2-A9A8-AFFF7505D8BB}" srcOrd="1" destOrd="0" presId="urn:microsoft.com/office/officeart/2005/8/layout/cycle2"/>
    <dgm:cxn modelId="{AFB6F579-9748-4E49-B307-16EC33C1DC1A}" srcId="{192CF1E6-159E-4CB1-A15B-767D07A4E12A}" destId="{F6162B51-F4DE-4A00-ACB7-26AC8E81EDF4}" srcOrd="6" destOrd="0" parTransId="{4AA1E903-27B0-4E74-B6EB-AEE2B0EDAAC6}" sibTransId="{AFCCBD94-0ECE-4A7B-B926-D58CEEBCC72F}"/>
    <dgm:cxn modelId="{1E2542C0-B4A2-4817-8545-40C78F86D969}" type="presOf" srcId="{AFCCBD94-0ECE-4A7B-B926-D58CEEBCC72F}" destId="{9768CFD8-41F5-413C-9156-198ED5EE2798}" srcOrd="1" destOrd="0" presId="urn:microsoft.com/office/officeart/2005/8/layout/cycle2"/>
    <dgm:cxn modelId="{CE1EB880-8558-42DF-B89B-58BEAA854A69}" srcId="{192CF1E6-159E-4CB1-A15B-767D07A4E12A}" destId="{B98378D2-A211-41F4-8F18-75A80F3BEF1F}" srcOrd="2" destOrd="0" parTransId="{1799D643-A2CB-4984-846E-AE6E9FBD6A56}" sibTransId="{BBEB7591-5165-40F8-9165-D490AD923A52}"/>
    <dgm:cxn modelId="{795B6C7C-ABE5-4B8C-A968-F8D11DAF6CD7}" type="presOf" srcId="{F74480CF-2F3E-41FD-948A-C2690F6DACC0}" destId="{AC1B7EE1-142B-4554-BDA1-6598C3C7F269}" srcOrd="0" destOrd="0" presId="urn:microsoft.com/office/officeart/2005/8/layout/cycle2"/>
    <dgm:cxn modelId="{41BB45DC-EFBC-4E11-9AEF-4D132CD86B1B}" srcId="{192CF1E6-159E-4CB1-A15B-767D07A4E12A}" destId="{068B242E-59D9-4EF0-9DD5-43663FDFA283}" srcOrd="0" destOrd="0" parTransId="{9352B53D-A1B1-43D1-AAA7-474373284701}" sibTransId="{9CBBCDF7-FBD8-4404-B8F7-0D3E31098265}"/>
    <dgm:cxn modelId="{40C5591C-910D-4A56-9D9C-53F97B3F5790}" type="presOf" srcId="{B98378D2-A211-41F4-8F18-75A80F3BEF1F}" destId="{309A1DED-D93D-434A-B0AF-CDF8D81E8F81}" srcOrd="0" destOrd="0" presId="urn:microsoft.com/office/officeart/2005/8/layout/cycle2"/>
    <dgm:cxn modelId="{FAB47A57-B8C0-441C-922F-175E45901580}" type="presOf" srcId="{F6162B51-F4DE-4A00-ACB7-26AC8E81EDF4}" destId="{75117E68-A09C-42D5-9B70-ADB1337E5248}" srcOrd="0" destOrd="0" presId="urn:microsoft.com/office/officeart/2005/8/layout/cycle2"/>
    <dgm:cxn modelId="{032F4E5B-01FC-4ED5-B8EB-B231736ADBDE}" type="presOf" srcId="{AFCCBD94-0ECE-4A7B-B926-D58CEEBCC72F}" destId="{E522D44B-7773-4A6F-8372-2B0C50F3C199}" srcOrd="0" destOrd="0" presId="urn:microsoft.com/office/officeart/2005/8/layout/cycle2"/>
    <dgm:cxn modelId="{15B505DA-DF1A-41FF-A058-E1D71220BCEB}" type="presParOf" srcId="{BA6434B3-D36B-44B8-A2A4-60A37672757A}" destId="{60B4F8BF-3A77-46D3-980F-499ED3702387}" srcOrd="0" destOrd="0" presId="urn:microsoft.com/office/officeart/2005/8/layout/cycle2"/>
    <dgm:cxn modelId="{2C9BE814-63E3-443D-AE90-BD9AFB350292}" type="presParOf" srcId="{BA6434B3-D36B-44B8-A2A4-60A37672757A}" destId="{98587ADA-F806-44F8-9EC4-0CCF77797D88}" srcOrd="1" destOrd="0" presId="urn:microsoft.com/office/officeart/2005/8/layout/cycle2"/>
    <dgm:cxn modelId="{719D7AE6-1EDB-4F07-9C47-6BCEA75CEA13}" type="presParOf" srcId="{98587ADA-F806-44F8-9EC4-0CCF77797D88}" destId="{21147C43-DD0A-4D15-ADF3-48184971A9C6}" srcOrd="0" destOrd="0" presId="urn:microsoft.com/office/officeart/2005/8/layout/cycle2"/>
    <dgm:cxn modelId="{3AE06AAE-5B6E-4868-8187-CB722159772C}" type="presParOf" srcId="{BA6434B3-D36B-44B8-A2A4-60A37672757A}" destId="{C9A36C9C-568B-4323-BB35-91AB72852CDB}" srcOrd="2" destOrd="0" presId="urn:microsoft.com/office/officeart/2005/8/layout/cycle2"/>
    <dgm:cxn modelId="{B003A232-50B8-4936-BC11-97CCA8AE6C10}" type="presParOf" srcId="{BA6434B3-D36B-44B8-A2A4-60A37672757A}" destId="{5DFB988F-707E-4403-9B3F-CF4633FFC2F8}" srcOrd="3" destOrd="0" presId="urn:microsoft.com/office/officeart/2005/8/layout/cycle2"/>
    <dgm:cxn modelId="{0BB0342E-6090-4A32-8DDD-07414FF1CAE2}" type="presParOf" srcId="{5DFB988F-707E-4403-9B3F-CF4633FFC2F8}" destId="{C869AD07-E5A3-4CD7-B615-7E0007648C76}" srcOrd="0" destOrd="0" presId="urn:microsoft.com/office/officeart/2005/8/layout/cycle2"/>
    <dgm:cxn modelId="{8A306237-146A-4719-9108-D9DC54642492}" type="presParOf" srcId="{BA6434B3-D36B-44B8-A2A4-60A37672757A}" destId="{309A1DED-D93D-434A-B0AF-CDF8D81E8F81}" srcOrd="4" destOrd="0" presId="urn:microsoft.com/office/officeart/2005/8/layout/cycle2"/>
    <dgm:cxn modelId="{FD9DF1C2-9979-4CA9-A8AE-620EEADB93CE}" type="presParOf" srcId="{BA6434B3-D36B-44B8-A2A4-60A37672757A}" destId="{FE350512-7044-4CE0-84BA-D0398A01619F}" srcOrd="5" destOrd="0" presId="urn:microsoft.com/office/officeart/2005/8/layout/cycle2"/>
    <dgm:cxn modelId="{304AADB3-12E9-4650-A394-D002D0AEC61C}" type="presParOf" srcId="{FE350512-7044-4CE0-84BA-D0398A01619F}" destId="{32AF7FD0-5834-4B09-B9AE-788EB68EC86B}" srcOrd="0" destOrd="0" presId="urn:microsoft.com/office/officeart/2005/8/layout/cycle2"/>
    <dgm:cxn modelId="{8EF060B7-33A7-4910-B50B-79248A9CC272}" type="presParOf" srcId="{BA6434B3-D36B-44B8-A2A4-60A37672757A}" destId="{AC1B7EE1-142B-4554-BDA1-6598C3C7F269}" srcOrd="6" destOrd="0" presId="urn:microsoft.com/office/officeart/2005/8/layout/cycle2"/>
    <dgm:cxn modelId="{B011DA8F-ADC9-417F-A228-52F288BBF3ED}" type="presParOf" srcId="{BA6434B3-D36B-44B8-A2A4-60A37672757A}" destId="{53A8CF4F-E1DA-46E4-8579-3BACA613E31E}" srcOrd="7" destOrd="0" presId="urn:microsoft.com/office/officeart/2005/8/layout/cycle2"/>
    <dgm:cxn modelId="{EF82917B-2838-4ADF-B5D6-476E44845119}" type="presParOf" srcId="{53A8CF4F-E1DA-46E4-8579-3BACA613E31E}" destId="{A64E02C4-593C-4B0E-9AB7-6D76E86B9CB2}" srcOrd="0" destOrd="0" presId="urn:microsoft.com/office/officeart/2005/8/layout/cycle2"/>
    <dgm:cxn modelId="{8C1EDF82-5690-4F64-B0D9-E2E606C4F04C}" type="presParOf" srcId="{BA6434B3-D36B-44B8-A2A4-60A37672757A}" destId="{BB48337A-32F0-4660-954C-05FE43A64538}" srcOrd="8" destOrd="0" presId="urn:microsoft.com/office/officeart/2005/8/layout/cycle2"/>
    <dgm:cxn modelId="{77A7B430-0927-4464-A428-BB5BA3962857}" type="presParOf" srcId="{BA6434B3-D36B-44B8-A2A4-60A37672757A}" destId="{BBE193C7-838A-4251-982F-05E25DD3C1FB}" srcOrd="9" destOrd="0" presId="urn:microsoft.com/office/officeart/2005/8/layout/cycle2"/>
    <dgm:cxn modelId="{87D767BE-94FA-41C9-B66D-6642051241FD}" type="presParOf" srcId="{BBE193C7-838A-4251-982F-05E25DD3C1FB}" destId="{D84D2901-DAF3-4799-ADD6-A5BD968F24E4}" srcOrd="0" destOrd="0" presId="urn:microsoft.com/office/officeart/2005/8/layout/cycle2"/>
    <dgm:cxn modelId="{2885AD32-9ADB-44D4-95D1-629BB5A721FF}" type="presParOf" srcId="{BA6434B3-D36B-44B8-A2A4-60A37672757A}" destId="{95496659-5FA0-4C88-A27E-798FCB1A72FF}" srcOrd="10" destOrd="0" presId="urn:microsoft.com/office/officeart/2005/8/layout/cycle2"/>
    <dgm:cxn modelId="{533D5DF8-3177-4DDC-9211-B8CDE68B3FBB}" type="presParOf" srcId="{BA6434B3-D36B-44B8-A2A4-60A37672757A}" destId="{A112C8C6-4A93-46DC-92EC-7B359EE234B9}" srcOrd="11" destOrd="0" presId="urn:microsoft.com/office/officeart/2005/8/layout/cycle2"/>
    <dgm:cxn modelId="{4CC645B4-0D6F-4A6F-85C2-A98DC600AD67}" type="presParOf" srcId="{A112C8C6-4A93-46DC-92EC-7B359EE234B9}" destId="{2052C298-BDFE-47A2-A9A8-AFFF7505D8BB}" srcOrd="0" destOrd="0" presId="urn:microsoft.com/office/officeart/2005/8/layout/cycle2"/>
    <dgm:cxn modelId="{079052D9-59E1-4310-8584-13C4E5EB0288}" type="presParOf" srcId="{BA6434B3-D36B-44B8-A2A4-60A37672757A}" destId="{75117E68-A09C-42D5-9B70-ADB1337E5248}" srcOrd="12" destOrd="0" presId="urn:microsoft.com/office/officeart/2005/8/layout/cycle2"/>
    <dgm:cxn modelId="{47C9B4F1-D4AF-4E91-B7E9-C7AB98068E3E}" type="presParOf" srcId="{BA6434B3-D36B-44B8-A2A4-60A37672757A}" destId="{E522D44B-7773-4A6F-8372-2B0C50F3C199}" srcOrd="13" destOrd="0" presId="urn:microsoft.com/office/officeart/2005/8/layout/cycle2"/>
    <dgm:cxn modelId="{B6B91D55-2F6B-4EF4-A860-FF998DE5323F}" type="presParOf" srcId="{E522D44B-7773-4A6F-8372-2B0C50F3C199}" destId="{9768CFD8-41F5-413C-9156-198ED5EE279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C0D101-A26F-4F66-9A76-26EFB524CB3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2922397E-5015-4AF8-895C-E803B46EAE67}">
      <dgm:prSet phldrT="[Text]"/>
      <dgm:spPr/>
      <dgm:t>
        <a:bodyPr/>
        <a:lstStyle/>
        <a:p>
          <a:r>
            <a:rPr lang="en-US" dirty="0" smtClean="0"/>
            <a:t>Testing types</a:t>
          </a:r>
          <a:endParaRPr lang="en-IN" dirty="0"/>
        </a:p>
      </dgm:t>
    </dgm:pt>
    <dgm:pt modelId="{6CDB09E8-3D70-43CD-AF4E-9A67609876C7}" type="parTrans" cxnId="{DE7C7FD2-3D02-4430-A250-721AE9C8FDDF}">
      <dgm:prSet/>
      <dgm:spPr/>
      <dgm:t>
        <a:bodyPr/>
        <a:lstStyle/>
        <a:p>
          <a:endParaRPr lang="en-IN"/>
        </a:p>
      </dgm:t>
    </dgm:pt>
    <dgm:pt modelId="{F71DD4DF-060D-4875-BB8B-CB9C76BA6BD3}" type="sibTrans" cxnId="{DE7C7FD2-3D02-4430-A250-721AE9C8FDDF}">
      <dgm:prSet/>
      <dgm:spPr/>
      <dgm:t>
        <a:bodyPr/>
        <a:lstStyle/>
        <a:p>
          <a:endParaRPr lang="en-IN"/>
        </a:p>
      </dgm:t>
    </dgm:pt>
    <dgm:pt modelId="{BE615C7B-6787-4158-ADD0-A16E99977554}">
      <dgm:prSet phldrT="[Text]"/>
      <dgm:spPr/>
      <dgm:t>
        <a:bodyPr/>
        <a:lstStyle/>
        <a:p>
          <a:r>
            <a:rPr lang="en-US" dirty="0" smtClean="0"/>
            <a:t>Manual</a:t>
          </a:r>
          <a:endParaRPr lang="en-IN" dirty="0"/>
        </a:p>
      </dgm:t>
    </dgm:pt>
    <dgm:pt modelId="{D16CA823-E94E-4281-B31A-642890D265E4}" type="parTrans" cxnId="{718FB99A-7526-4511-A583-1891814E57C6}">
      <dgm:prSet/>
      <dgm:spPr/>
      <dgm:t>
        <a:bodyPr/>
        <a:lstStyle/>
        <a:p>
          <a:endParaRPr lang="en-IN"/>
        </a:p>
      </dgm:t>
    </dgm:pt>
    <dgm:pt modelId="{B59787A0-DBB0-4B0D-975D-235EDB4BC58D}" type="sibTrans" cxnId="{718FB99A-7526-4511-A583-1891814E57C6}">
      <dgm:prSet/>
      <dgm:spPr/>
      <dgm:t>
        <a:bodyPr/>
        <a:lstStyle/>
        <a:p>
          <a:endParaRPr lang="en-IN"/>
        </a:p>
      </dgm:t>
    </dgm:pt>
    <dgm:pt modelId="{94BBB3A9-8363-44DB-9ED9-C5AEDDF09FC4}">
      <dgm:prSet phldrT="[Text]"/>
      <dgm:spPr/>
      <dgm:t>
        <a:bodyPr/>
        <a:lstStyle/>
        <a:p>
          <a:r>
            <a:rPr lang="en-US" dirty="0" smtClean="0"/>
            <a:t>Automation</a:t>
          </a:r>
          <a:endParaRPr lang="en-IN" dirty="0"/>
        </a:p>
      </dgm:t>
    </dgm:pt>
    <dgm:pt modelId="{90AD485B-B623-49AD-8A4B-003D0B68F1ED}" type="parTrans" cxnId="{D22D53FC-5890-4115-949D-43A10E1CA36F}">
      <dgm:prSet/>
      <dgm:spPr/>
      <dgm:t>
        <a:bodyPr/>
        <a:lstStyle/>
        <a:p>
          <a:endParaRPr lang="en-IN"/>
        </a:p>
      </dgm:t>
    </dgm:pt>
    <dgm:pt modelId="{91259A10-37E4-4DCD-8CB9-3895C75058E3}" type="sibTrans" cxnId="{D22D53FC-5890-4115-949D-43A10E1CA36F}">
      <dgm:prSet/>
      <dgm:spPr/>
      <dgm:t>
        <a:bodyPr/>
        <a:lstStyle/>
        <a:p>
          <a:endParaRPr lang="en-IN"/>
        </a:p>
      </dgm:t>
    </dgm:pt>
    <dgm:pt modelId="{55FEE494-2293-4A15-964D-7026AA0E6622}" type="pres">
      <dgm:prSet presAssocID="{CDC0D101-A26F-4F66-9A76-26EFB524CB33}" presName="hierChild1" presStyleCnt="0">
        <dgm:presLayoutVars>
          <dgm:orgChart val="1"/>
          <dgm:chPref val="1"/>
          <dgm:dir/>
          <dgm:animOne val="branch"/>
          <dgm:animLvl val="lvl"/>
          <dgm:resizeHandles/>
        </dgm:presLayoutVars>
      </dgm:prSet>
      <dgm:spPr/>
      <dgm:t>
        <a:bodyPr/>
        <a:lstStyle/>
        <a:p>
          <a:endParaRPr lang="en-IN"/>
        </a:p>
      </dgm:t>
    </dgm:pt>
    <dgm:pt modelId="{00E66EB3-D59A-4DFB-B59E-E7D0BCECB461}" type="pres">
      <dgm:prSet presAssocID="{2922397E-5015-4AF8-895C-E803B46EAE67}" presName="hierRoot1" presStyleCnt="0">
        <dgm:presLayoutVars>
          <dgm:hierBranch val="init"/>
        </dgm:presLayoutVars>
      </dgm:prSet>
      <dgm:spPr/>
    </dgm:pt>
    <dgm:pt modelId="{F3159723-2BD5-4A03-B346-8717A0BE3FA3}" type="pres">
      <dgm:prSet presAssocID="{2922397E-5015-4AF8-895C-E803B46EAE67}" presName="rootComposite1" presStyleCnt="0"/>
      <dgm:spPr/>
    </dgm:pt>
    <dgm:pt modelId="{FAA1A762-A63B-48B6-932B-CA748591B623}" type="pres">
      <dgm:prSet presAssocID="{2922397E-5015-4AF8-895C-E803B46EAE67}" presName="rootText1" presStyleLbl="node0" presStyleIdx="0" presStyleCnt="1">
        <dgm:presLayoutVars>
          <dgm:chPref val="3"/>
        </dgm:presLayoutVars>
      </dgm:prSet>
      <dgm:spPr/>
      <dgm:t>
        <a:bodyPr/>
        <a:lstStyle/>
        <a:p>
          <a:endParaRPr lang="en-IN"/>
        </a:p>
      </dgm:t>
    </dgm:pt>
    <dgm:pt modelId="{F8E31C90-02C4-4DD6-890B-2E4A77BA7056}" type="pres">
      <dgm:prSet presAssocID="{2922397E-5015-4AF8-895C-E803B46EAE67}" presName="rootConnector1" presStyleLbl="node1" presStyleIdx="0" presStyleCnt="0"/>
      <dgm:spPr/>
      <dgm:t>
        <a:bodyPr/>
        <a:lstStyle/>
        <a:p>
          <a:endParaRPr lang="en-IN"/>
        </a:p>
      </dgm:t>
    </dgm:pt>
    <dgm:pt modelId="{3917CEAE-3AAF-45C9-9610-932A516D2763}" type="pres">
      <dgm:prSet presAssocID="{2922397E-5015-4AF8-895C-E803B46EAE67}" presName="hierChild2" presStyleCnt="0"/>
      <dgm:spPr/>
    </dgm:pt>
    <dgm:pt modelId="{0CB3523C-557E-4C33-95F0-FFD39EF762C4}" type="pres">
      <dgm:prSet presAssocID="{D16CA823-E94E-4281-B31A-642890D265E4}" presName="Name37" presStyleLbl="parChTrans1D2" presStyleIdx="0" presStyleCnt="2"/>
      <dgm:spPr/>
      <dgm:t>
        <a:bodyPr/>
        <a:lstStyle/>
        <a:p>
          <a:endParaRPr lang="en-IN"/>
        </a:p>
      </dgm:t>
    </dgm:pt>
    <dgm:pt modelId="{3E336BD2-0417-4F92-974A-5E392017C473}" type="pres">
      <dgm:prSet presAssocID="{BE615C7B-6787-4158-ADD0-A16E99977554}" presName="hierRoot2" presStyleCnt="0">
        <dgm:presLayoutVars>
          <dgm:hierBranch val="init"/>
        </dgm:presLayoutVars>
      </dgm:prSet>
      <dgm:spPr/>
    </dgm:pt>
    <dgm:pt modelId="{A3691FCA-EAC6-43FA-A347-20D71EACFEE8}" type="pres">
      <dgm:prSet presAssocID="{BE615C7B-6787-4158-ADD0-A16E99977554}" presName="rootComposite" presStyleCnt="0"/>
      <dgm:spPr/>
    </dgm:pt>
    <dgm:pt modelId="{64090B75-D2BD-4A24-A126-07C15BBFE616}" type="pres">
      <dgm:prSet presAssocID="{BE615C7B-6787-4158-ADD0-A16E99977554}" presName="rootText" presStyleLbl="node2" presStyleIdx="0" presStyleCnt="2">
        <dgm:presLayoutVars>
          <dgm:chPref val="3"/>
        </dgm:presLayoutVars>
      </dgm:prSet>
      <dgm:spPr/>
      <dgm:t>
        <a:bodyPr/>
        <a:lstStyle/>
        <a:p>
          <a:endParaRPr lang="en-IN"/>
        </a:p>
      </dgm:t>
    </dgm:pt>
    <dgm:pt modelId="{39AECE6D-5423-449E-B5AA-C0923637D63F}" type="pres">
      <dgm:prSet presAssocID="{BE615C7B-6787-4158-ADD0-A16E99977554}" presName="rootConnector" presStyleLbl="node2" presStyleIdx="0" presStyleCnt="2"/>
      <dgm:spPr/>
      <dgm:t>
        <a:bodyPr/>
        <a:lstStyle/>
        <a:p>
          <a:endParaRPr lang="en-IN"/>
        </a:p>
      </dgm:t>
    </dgm:pt>
    <dgm:pt modelId="{97C92FF7-C312-49A8-8870-F5506174F358}" type="pres">
      <dgm:prSet presAssocID="{BE615C7B-6787-4158-ADD0-A16E99977554}" presName="hierChild4" presStyleCnt="0"/>
      <dgm:spPr/>
    </dgm:pt>
    <dgm:pt modelId="{71EA9E23-6FF7-49F9-9BF2-C867D580AF01}" type="pres">
      <dgm:prSet presAssocID="{BE615C7B-6787-4158-ADD0-A16E99977554}" presName="hierChild5" presStyleCnt="0"/>
      <dgm:spPr/>
    </dgm:pt>
    <dgm:pt modelId="{3ED1FE59-ADB9-427E-8B56-1959C264E782}" type="pres">
      <dgm:prSet presAssocID="{90AD485B-B623-49AD-8A4B-003D0B68F1ED}" presName="Name37" presStyleLbl="parChTrans1D2" presStyleIdx="1" presStyleCnt="2"/>
      <dgm:spPr/>
      <dgm:t>
        <a:bodyPr/>
        <a:lstStyle/>
        <a:p>
          <a:endParaRPr lang="en-IN"/>
        </a:p>
      </dgm:t>
    </dgm:pt>
    <dgm:pt modelId="{C41F3020-14A7-4F3D-B370-674D6FA23CC4}" type="pres">
      <dgm:prSet presAssocID="{94BBB3A9-8363-44DB-9ED9-C5AEDDF09FC4}" presName="hierRoot2" presStyleCnt="0">
        <dgm:presLayoutVars>
          <dgm:hierBranch val="init"/>
        </dgm:presLayoutVars>
      </dgm:prSet>
      <dgm:spPr/>
    </dgm:pt>
    <dgm:pt modelId="{20C35A09-52C4-49CD-8EA4-76D0A1B10D7E}" type="pres">
      <dgm:prSet presAssocID="{94BBB3A9-8363-44DB-9ED9-C5AEDDF09FC4}" presName="rootComposite" presStyleCnt="0"/>
      <dgm:spPr/>
    </dgm:pt>
    <dgm:pt modelId="{A583A117-C44D-4C13-A216-0993AB65A93D}" type="pres">
      <dgm:prSet presAssocID="{94BBB3A9-8363-44DB-9ED9-C5AEDDF09FC4}" presName="rootText" presStyleLbl="node2" presStyleIdx="1" presStyleCnt="2">
        <dgm:presLayoutVars>
          <dgm:chPref val="3"/>
        </dgm:presLayoutVars>
      </dgm:prSet>
      <dgm:spPr/>
      <dgm:t>
        <a:bodyPr/>
        <a:lstStyle/>
        <a:p>
          <a:endParaRPr lang="en-IN"/>
        </a:p>
      </dgm:t>
    </dgm:pt>
    <dgm:pt modelId="{6E213B6E-4431-4E2E-B0AD-5013DCC7A650}" type="pres">
      <dgm:prSet presAssocID="{94BBB3A9-8363-44DB-9ED9-C5AEDDF09FC4}" presName="rootConnector" presStyleLbl="node2" presStyleIdx="1" presStyleCnt="2"/>
      <dgm:spPr/>
      <dgm:t>
        <a:bodyPr/>
        <a:lstStyle/>
        <a:p>
          <a:endParaRPr lang="en-IN"/>
        </a:p>
      </dgm:t>
    </dgm:pt>
    <dgm:pt modelId="{73A87137-14F0-47A8-8F47-60958B482CA8}" type="pres">
      <dgm:prSet presAssocID="{94BBB3A9-8363-44DB-9ED9-C5AEDDF09FC4}" presName="hierChild4" presStyleCnt="0"/>
      <dgm:spPr/>
    </dgm:pt>
    <dgm:pt modelId="{CD89F254-B480-4D69-8BA6-62485AE53C4A}" type="pres">
      <dgm:prSet presAssocID="{94BBB3A9-8363-44DB-9ED9-C5AEDDF09FC4}" presName="hierChild5" presStyleCnt="0"/>
      <dgm:spPr/>
    </dgm:pt>
    <dgm:pt modelId="{2780E418-0F76-4290-849C-C03651AB07EB}" type="pres">
      <dgm:prSet presAssocID="{2922397E-5015-4AF8-895C-E803B46EAE67}" presName="hierChild3" presStyleCnt="0"/>
      <dgm:spPr/>
    </dgm:pt>
  </dgm:ptLst>
  <dgm:cxnLst>
    <dgm:cxn modelId="{D22D53FC-5890-4115-949D-43A10E1CA36F}" srcId="{2922397E-5015-4AF8-895C-E803B46EAE67}" destId="{94BBB3A9-8363-44DB-9ED9-C5AEDDF09FC4}" srcOrd="1" destOrd="0" parTransId="{90AD485B-B623-49AD-8A4B-003D0B68F1ED}" sibTransId="{91259A10-37E4-4DCD-8CB9-3895C75058E3}"/>
    <dgm:cxn modelId="{DE7C7FD2-3D02-4430-A250-721AE9C8FDDF}" srcId="{CDC0D101-A26F-4F66-9A76-26EFB524CB33}" destId="{2922397E-5015-4AF8-895C-E803B46EAE67}" srcOrd="0" destOrd="0" parTransId="{6CDB09E8-3D70-43CD-AF4E-9A67609876C7}" sibTransId="{F71DD4DF-060D-4875-BB8B-CB9C76BA6BD3}"/>
    <dgm:cxn modelId="{A54824D3-F96C-4808-8D4D-F9227AAE29E4}" type="presOf" srcId="{94BBB3A9-8363-44DB-9ED9-C5AEDDF09FC4}" destId="{6E213B6E-4431-4E2E-B0AD-5013DCC7A650}" srcOrd="1" destOrd="0" presId="urn:microsoft.com/office/officeart/2005/8/layout/orgChart1"/>
    <dgm:cxn modelId="{718FB99A-7526-4511-A583-1891814E57C6}" srcId="{2922397E-5015-4AF8-895C-E803B46EAE67}" destId="{BE615C7B-6787-4158-ADD0-A16E99977554}" srcOrd="0" destOrd="0" parTransId="{D16CA823-E94E-4281-B31A-642890D265E4}" sibTransId="{B59787A0-DBB0-4B0D-975D-235EDB4BC58D}"/>
    <dgm:cxn modelId="{BC70DFB6-FF2E-4A60-84E3-09DA44D61564}" type="presOf" srcId="{D16CA823-E94E-4281-B31A-642890D265E4}" destId="{0CB3523C-557E-4C33-95F0-FFD39EF762C4}" srcOrd="0" destOrd="0" presId="urn:microsoft.com/office/officeart/2005/8/layout/orgChart1"/>
    <dgm:cxn modelId="{FAAA1429-6FF3-471B-A9B4-41292DDC3024}" type="presOf" srcId="{90AD485B-B623-49AD-8A4B-003D0B68F1ED}" destId="{3ED1FE59-ADB9-427E-8B56-1959C264E782}" srcOrd="0" destOrd="0" presId="urn:microsoft.com/office/officeart/2005/8/layout/orgChart1"/>
    <dgm:cxn modelId="{976BF4FC-304F-4FA6-9DFD-0B3E4B19FD4D}" type="presOf" srcId="{BE615C7B-6787-4158-ADD0-A16E99977554}" destId="{39AECE6D-5423-449E-B5AA-C0923637D63F}" srcOrd="1" destOrd="0" presId="urn:microsoft.com/office/officeart/2005/8/layout/orgChart1"/>
    <dgm:cxn modelId="{337E9ABC-33EE-4DA2-BAD9-4FE70FF7060B}" type="presOf" srcId="{94BBB3A9-8363-44DB-9ED9-C5AEDDF09FC4}" destId="{A583A117-C44D-4C13-A216-0993AB65A93D}" srcOrd="0" destOrd="0" presId="urn:microsoft.com/office/officeart/2005/8/layout/orgChart1"/>
    <dgm:cxn modelId="{F4AC2D81-D900-4AAD-8606-BFE4C60519CA}" type="presOf" srcId="{2922397E-5015-4AF8-895C-E803B46EAE67}" destId="{FAA1A762-A63B-48B6-932B-CA748591B623}" srcOrd="0" destOrd="0" presId="urn:microsoft.com/office/officeart/2005/8/layout/orgChart1"/>
    <dgm:cxn modelId="{B93DE82F-457D-423B-BB38-3033F3F8CA37}" type="presOf" srcId="{CDC0D101-A26F-4F66-9A76-26EFB524CB33}" destId="{55FEE494-2293-4A15-964D-7026AA0E6622}" srcOrd="0" destOrd="0" presId="urn:microsoft.com/office/officeart/2005/8/layout/orgChart1"/>
    <dgm:cxn modelId="{B0A858FF-2349-4322-8566-12C7A92B0EEB}" type="presOf" srcId="{BE615C7B-6787-4158-ADD0-A16E99977554}" destId="{64090B75-D2BD-4A24-A126-07C15BBFE616}" srcOrd="0" destOrd="0" presId="urn:microsoft.com/office/officeart/2005/8/layout/orgChart1"/>
    <dgm:cxn modelId="{F3AFD117-659E-4319-8054-C068623BDDDA}" type="presOf" srcId="{2922397E-5015-4AF8-895C-E803B46EAE67}" destId="{F8E31C90-02C4-4DD6-890B-2E4A77BA7056}" srcOrd="1" destOrd="0" presId="urn:microsoft.com/office/officeart/2005/8/layout/orgChart1"/>
    <dgm:cxn modelId="{151DC39D-137C-46D3-915B-14096E941C65}" type="presParOf" srcId="{55FEE494-2293-4A15-964D-7026AA0E6622}" destId="{00E66EB3-D59A-4DFB-B59E-E7D0BCECB461}" srcOrd="0" destOrd="0" presId="urn:microsoft.com/office/officeart/2005/8/layout/orgChart1"/>
    <dgm:cxn modelId="{86532F8A-42BB-4BF2-A74A-EA89CD3911A4}" type="presParOf" srcId="{00E66EB3-D59A-4DFB-B59E-E7D0BCECB461}" destId="{F3159723-2BD5-4A03-B346-8717A0BE3FA3}" srcOrd="0" destOrd="0" presId="urn:microsoft.com/office/officeart/2005/8/layout/orgChart1"/>
    <dgm:cxn modelId="{E874C95F-7D9D-4947-A0DF-15616E45B76A}" type="presParOf" srcId="{F3159723-2BD5-4A03-B346-8717A0BE3FA3}" destId="{FAA1A762-A63B-48B6-932B-CA748591B623}" srcOrd="0" destOrd="0" presId="urn:microsoft.com/office/officeart/2005/8/layout/orgChart1"/>
    <dgm:cxn modelId="{FD60EDB8-67BB-4BA1-B2AB-096A806D1A28}" type="presParOf" srcId="{F3159723-2BD5-4A03-B346-8717A0BE3FA3}" destId="{F8E31C90-02C4-4DD6-890B-2E4A77BA7056}" srcOrd="1" destOrd="0" presId="urn:microsoft.com/office/officeart/2005/8/layout/orgChart1"/>
    <dgm:cxn modelId="{0F84FC77-59BB-47BF-8115-D877C4DFE3AE}" type="presParOf" srcId="{00E66EB3-D59A-4DFB-B59E-E7D0BCECB461}" destId="{3917CEAE-3AAF-45C9-9610-932A516D2763}" srcOrd="1" destOrd="0" presId="urn:microsoft.com/office/officeart/2005/8/layout/orgChart1"/>
    <dgm:cxn modelId="{62D969A6-9750-4334-9309-2B1DCD0CB666}" type="presParOf" srcId="{3917CEAE-3AAF-45C9-9610-932A516D2763}" destId="{0CB3523C-557E-4C33-95F0-FFD39EF762C4}" srcOrd="0" destOrd="0" presId="urn:microsoft.com/office/officeart/2005/8/layout/orgChart1"/>
    <dgm:cxn modelId="{5D046B0D-ACDB-46AE-905A-FAA7A8895DA1}" type="presParOf" srcId="{3917CEAE-3AAF-45C9-9610-932A516D2763}" destId="{3E336BD2-0417-4F92-974A-5E392017C473}" srcOrd="1" destOrd="0" presId="urn:microsoft.com/office/officeart/2005/8/layout/orgChart1"/>
    <dgm:cxn modelId="{18588CCF-E8A8-42D4-A4EE-DAD6F4A03D76}" type="presParOf" srcId="{3E336BD2-0417-4F92-974A-5E392017C473}" destId="{A3691FCA-EAC6-43FA-A347-20D71EACFEE8}" srcOrd="0" destOrd="0" presId="urn:microsoft.com/office/officeart/2005/8/layout/orgChart1"/>
    <dgm:cxn modelId="{3BE3313B-EF5E-4338-9F06-7B6E27FEE74B}" type="presParOf" srcId="{A3691FCA-EAC6-43FA-A347-20D71EACFEE8}" destId="{64090B75-D2BD-4A24-A126-07C15BBFE616}" srcOrd="0" destOrd="0" presId="urn:microsoft.com/office/officeart/2005/8/layout/orgChart1"/>
    <dgm:cxn modelId="{A10AF648-E423-4198-9D92-0F94F9375847}" type="presParOf" srcId="{A3691FCA-EAC6-43FA-A347-20D71EACFEE8}" destId="{39AECE6D-5423-449E-B5AA-C0923637D63F}" srcOrd="1" destOrd="0" presId="urn:microsoft.com/office/officeart/2005/8/layout/orgChart1"/>
    <dgm:cxn modelId="{85650A64-7DA7-4FA4-B836-45D2622EB8C7}" type="presParOf" srcId="{3E336BD2-0417-4F92-974A-5E392017C473}" destId="{97C92FF7-C312-49A8-8870-F5506174F358}" srcOrd="1" destOrd="0" presId="urn:microsoft.com/office/officeart/2005/8/layout/orgChart1"/>
    <dgm:cxn modelId="{599B4817-107B-4FC2-9C0E-B8C57B62BC67}" type="presParOf" srcId="{3E336BD2-0417-4F92-974A-5E392017C473}" destId="{71EA9E23-6FF7-49F9-9BF2-C867D580AF01}" srcOrd="2" destOrd="0" presId="urn:microsoft.com/office/officeart/2005/8/layout/orgChart1"/>
    <dgm:cxn modelId="{48CFDE44-D737-4839-9ADB-FDB61F8D0392}" type="presParOf" srcId="{3917CEAE-3AAF-45C9-9610-932A516D2763}" destId="{3ED1FE59-ADB9-427E-8B56-1959C264E782}" srcOrd="2" destOrd="0" presId="urn:microsoft.com/office/officeart/2005/8/layout/orgChart1"/>
    <dgm:cxn modelId="{591767A9-AF81-4827-A6B1-C475D7C11805}" type="presParOf" srcId="{3917CEAE-3AAF-45C9-9610-932A516D2763}" destId="{C41F3020-14A7-4F3D-B370-674D6FA23CC4}" srcOrd="3" destOrd="0" presId="urn:microsoft.com/office/officeart/2005/8/layout/orgChart1"/>
    <dgm:cxn modelId="{6FBC2364-A192-4283-828F-63C5F6D07ED0}" type="presParOf" srcId="{C41F3020-14A7-4F3D-B370-674D6FA23CC4}" destId="{20C35A09-52C4-49CD-8EA4-76D0A1B10D7E}" srcOrd="0" destOrd="0" presId="urn:microsoft.com/office/officeart/2005/8/layout/orgChart1"/>
    <dgm:cxn modelId="{0D8FD0D8-07DD-4C2D-BAF4-EF4B0327C8A6}" type="presParOf" srcId="{20C35A09-52C4-49CD-8EA4-76D0A1B10D7E}" destId="{A583A117-C44D-4C13-A216-0993AB65A93D}" srcOrd="0" destOrd="0" presId="urn:microsoft.com/office/officeart/2005/8/layout/orgChart1"/>
    <dgm:cxn modelId="{38B67661-72D2-4C79-BA4D-6831BB91112D}" type="presParOf" srcId="{20C35A09-52C4-49CD-8EA4-76D0A1B10D7E}" destId="{6E213B6E-4431-4E2E-B0AD-5013DCC7A650}" srcOrd="1" destOrd="0" presId="urn:microsoft.com/office/officeart/2005/8/layout/orgChart1"/>
    <dgm:cxn modelId="{22D3D526-79CE-4CE3-A603-7B550356528A}" type="presParOf" srcId="{C41F3020-14A7-4F3D-B370-674D6FA23CC4}" destId="{73A87137-14F0-47A8-8F47-60958B482CA8}" srcOrd="1" destOrd="0" presId="urn:microsoft.com/office/officeart/2005/8/layout/orgChart1"/>
    <dgm:cxn modelId="{F21A23FB-019B-40AB-97CD-8C9789F75A19}" type="presParOf" srcId="{C41F3020-14A7-4F3D-B370-674D6FA23CC4}" destId="{CD89F254-B480-4D69-8BA6-62485AE53C4A}" srcOrd="2" destOrd="0" presId="urn:microsoft.com/office/officeart/2005/8/layout/orgChart1"/>
    <dgm:cxn modelId="{74B413EA-9213-421C-868D-E7BCFCAC43C2}" type="presParOf" srcId="{00E66EB3-D59A-4DFB-B59E-E7D0BCECB461}" destId="{2780E418-0F76-4290-849C-C03651AB07E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1BB6D0-3DF0-4A0A-8D87-DBB631B6C04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55964062-DCD3-4DAA-BAA8-8173091EC798}">
      <dgm:prSet phldrT="[Text]"/>
      <dgm:spPr/>
      <dgm:t>
        <a:bodyPr/>
        <a:lstStyle/>
        <a:p>
          <a:r>
            <a:rPr lang="en-US" dirty="0" smtClean="0"/>
            <a:t>Black box Testing</a:t>
          </a:r>
          <a:endParaRPr lang="en-IN" dirty="0"/>
        </a:p>
      </dgm:t>
    </dgm:pt>
    <dgm:pt modelId="{A7ABA919-01F6-43C6-80DC-CD1D70F98CE6}" type="parTrans" cxnId="{E74660F7-A067-44B0-9922-F18BA3DFCBB4}">
      <dgm:prSet/>
      <dgm:spPr/>
      <dgm:t>
        <a:bodyPr/>
        <a:lstStyle/>
        <a:p>
          <a:endParaRPr lang="en-IN"/>
        </a:p>
      </dgm:t>
    </dgm:pt>
    <dgm:pt modelId="{3937F17E-3FB0-4A7B-B76B-D76D1863B742}" type="sibTrans" cxnId="{E74660F7-A067-44B0-9922-F18BA3DFCBB4}">
      <dgm:prSet/>
      <dgm:spPr/>
      <dgm:t>
        <a:bodyPr/>
        <a:lstStyle/>
        <a:p>
          <a:endParaRPr lang="en-IN"/>
        </a:p>
      </dgm:t>
    </dgm:pt>
    <dgm:pt modelId="{31EE0AF6-E205-4208-B3CF-43BA90065A8A}">
      <dgm:prSet phldrT="[Text]"/>
      <dgm:spPr>
        <a:scene3d>
          <a:camera prst="orthographicFront"/>
          <a:lightRig rig="threePt" dir="t"/>
        </a:scene3d>
        <a:sp3d>
          <a:bevelT w="165100" prst="coolSlant"/>
        </a:sp3d>
      </dgm:spPr>
      <dgm:t>
        <a:bodyPr/>
        <a:lstStyle/>
        <a:p>
          <a:r>
            <a:rPr lang="en-US" dirty="0" smtClean="0"/>
            <a:t>Functional testing</a:t>
          </a:r>
          <a:endParaRPr lang="en-IN" dirty="0"/>
        </a:p>
      </dgm:t>
    </dgm:pt>
    <dgm:pt modelId="{E3DD44D4-84B0-4621-8BAA-EBC19252F742}" type="parTrans" cxnId="{FA65C322-2B38-4CEE-9CE6-F8AACF0059CE}">
      <dgm:prSet/>
      <dgm:spPr/>
      <dgm:t>
        <a:bodyPr/>
        <a:lstStyle/>
        <a:p>
          <a:endParaRPr lang="en-IN"/>
        </a:p>
      </dgm:t>
    </dgm:pt>
    <dgm:pt modelId="{7AED4FBD-E465-4910-9FCD-FD804DD49C72}" type="sibTrans" cxnId="{FA65C322-2B38-4CEE-9CE6-F8AACF0059CE}">
      <dgm:prSet/>
      <dgm:spPr/>
      <dgm:t>
        <a:bodyPr/>
        <a:lstStyle/>
        <a:p>
          <a:endParaRPr lang="en-IN"/>
        </a:p>
      </dgm:t>
    </dgm:pt>
    <dgm:pt modelId="{7E9F33DA-51C6-474C-A3BD-ADDD4613BA01}">
      <dgm:prSet phldrT="[Text]"/>
      <dgm:spPr/>
      <dgm:t>
        <a:bodyPr/>
        <a:lstStyle/>
        <a:p>
          <a:r>
            <a:rPr lang="en-US" dirty="0" smtClean="0"/>
            <a:t>Non </a:t>
          </a:r>
          <a:r>
            <a:rPr lang="en-US" dirty="0" smtClean="0"/>
            <a:t>Functional </a:t>
          </a:r>
          <a:r>
            <a:rPr lang="en-US" dirty="0" smtClean="0"/>
            <a:t>testing</a:t>
          </a:r>
          <a:endParaRPr lang="en-IN" dirty="0"/>
        </a:p>
      </dgm:t>
    </dgm:pt>
    <dgm:pt modelId="{74015EDB-99CF-4C80-AEAA-E3DEA57C7AE3}" type="parTrans" cxnId="{2087938E-FDC4-48AA-BB5D-1B89E232A578}">
      <dgm:prSet/>
      <dgm:spPr/>
      <dgm:t>
        <a:bodyPr/>
        <a:lstStyle/>
        <a:p>
          <a:endParaRPr lang="en-IN"/>
        </a:p>
      </dgm:t>
    </dgm:pt>
    <dgm:pt modelId="{7FFE2536-7E1B-4290-8766-D48F8D68BE46}" type="sibTrans" cxnId="{2087938E-FDC4-48AA-BB5D-1B89E232A578}">
      <dgm:prSet/>
      <dgm:spPr/>
      <dgm:t>
        <a:bodyPr/>
        <a:lstStyle/>
        <a:p>
          <a:endParaRPr lang="en-IN"/>
        </a:p>
      </dgm:t>
    </dgm:pt>
    <dgm:pt modelId="{2378D0B8-9482-4B80-960E-88382BC2CE72}" type="pres">
      <dgm:prSet presAssocID="{731BB6D0-3DF0-4A0A-8D87-DBB631B6C04A}" presName="hierChild1" presStyleCnt="0">
        <dgm:presLayoutVars>
          <dgm:orgChart val="1"/>
          <dgm:chPref val="1"/>
          <dgm:dir/>
          <dgm:animOne val="branch"/>
          <dgm:animLvl val="lvl"/>
          <dgm:resizeHandles/>
        </dgm:presLayoutVars>
      </dgm:prSet>
      <dgm:spPr/>
      <dgm:t>
        <a:bodyPr/>
        <a:lstStyle/>
        <a:p>
          <a:endParaRPr lang="en-IN"/>
        </a:p>
      </dgm:t>
    </dgm:pt>
    <dgm:pt modelId="{7BD64F25-E693-4DAC-B7F0-FB7EE3002BA5}" type="pres">
      <dgm:prSet presAssocID="{55964062-DCD3-4DAA-BAA8-8173091EC798}" presName="hierRoot1" presStyleCnt="0">
        <dgm:presLayoutVars>
          <dgm:hierBranch val="init"/>
        </dgm:presLayoutVars>
      </dgm:prSet>
      <dgm:spPr/>
    </dgm:pt>
    <dgm:pt modelId="{62EADC54-0A9A-4F25-A2FE-69CB55151FD9}" type="pres">
      <dgm:prSet presAssocID="{55964062-DCD3-4DAA-BAA8-8173091EC798}" presName="rootComposite1" presStyleCnt="0"/>
      <dgm:spPr/>
    </dgm:pt>
    <dgm:pt modelId="{85AF3763-89C8-472E-B8AF-7FEBECEA6FAA}" type="pres">
      <dgm:prSet presAssocID="{55964062-DCD3-4DAA-BAA8-8173091EC798}" presName="rootText1" presStyleLbl="node0" presStyleIdx="0" presStyleCnt="1">
        <dgm:presLayoutVars>
          <dgm:chPref val="3"/>
        </dgm:presLayoutVars>
      </dgm:prSet>
      <dgm:spPr/>
      <dgm:t>
        <a:bodyPr/>
        <a:lstStyle/>
        <a:p>
          <a:endParaRPr lang="en-IN"/>
        </a:p>
      </dgm:t>
    </dgm:pt>
    <dgm:pt modelId="{764A4EC1-066F-4E95-AB90-AB9A1C2D916D}" type="pres">
      <dgm:prSet presAssocID="{55964062-DCD3-4DAA-BAA8-8173091EC798}" presName="rootConnector1" presStyleLbl="node1" presStyleIdx="0" presStyleCnt="0"/>
      <dgm:spPr/>
      <dgm:t>
        <a:bodyPr/>
        <a:lstStyle/>
        <a:p>
          <a:endParaRPr lang="en-IN"/>
        </a:p>
      </dgm:t>
    </dgm:pt>
    <dgm:pt modelId="{97B4EF73-EE06-464A-AA37-3A0D05B7F1E0}" type="pres">
      <dgm:prSet presAssocID="{55964062-DCD3-4DAA-BAA8-8173091EC798}" presName="hierChild2" presStyleCnt="0"/>
      <dgm:spPr/>
    </dgm:pt>
    <dgm:pt modelId="{DB560D91-70B8-436F-A29D-7599EC89089B}" type="pres">
      <dgm:prSet presAssocID="{E3DD44D4-84B0-4621-8BAA-EBC19252F742}" presName="Name37" presStyleLbl="parChTrans1D2" presStyleIdx="0" presStyleCnt="2"/>
      <dgm:spPr/>
      <dgm:t>
        <a:bodyPr/>
        <a:lstStyle/>
        <a:p>
          <a:endParaRPr lang="en-IN"/>
        </a:p>
      </dgm:t>
    </dgm:pt>
    <dgm:pt modelId="{7E433D6D-1695-49CB-A897-FD874A3D40CF}" type="pres">
      <dgm:prSet presAssocID="{31EE0AF6-E205-4208-B3CF-43BA90065A8A}" presName="hierRoot2" presStyleCnt="0">
        <dgm:presLayoutVars>
          <dgm:hierBranch val="init"/>
        </dgm:presLayoutVars>
      </dgm:prSet>
      <dgm:spPr/>
    </dgm:pt>
    <dgm:pt modelId="{B91E9269-F86A-4A3D-938D-910CEFB62BD4}" type="pres">
      <dgm:prSet presAssocID="{31EE0AF6-E205-4208-B3CF-43BA90065A8A}" presName="rootComposite" presStyleCnt="0"/>
      <dgm:spPr/>
    </dgm:pt>
    <dgm:pt modelId="{7D2D00A3-AE47-4CC5-AA69-B9AEB38948C7}" type="pres">
      <dgm:prSet presAssocID="{31EE0AF6-E205-4208-B3CF-43BA90065A8A}" presName="rootText" presStyleLbl="node2" presStyleIdx="0" presStyleCnt="2">
        <dgm:presLayoutVars>
          <dgm:chPref val="3"/>
        </dgm:presLayoutVars>
      </dgm:prSet>
      <dgm:spPr/>
      <dgm:t>
        <a:bodyPr/>
        <a:lstStyle/>
        <a:p>
          <a:endParaRPr lang="en-IN"/>
        </a:p>
      </dgm:t>
    </dgm:pt>
    <dgm:pt modelId="{9AEF652E-CC02-4BE5-B572-B60B6B568998}" type="pres">
      <dgm:prSet presAssocID="{31EE0AF6-E205-4208-B3CF-43BA90065A8A}" presName="rootConnector" presStyleLbl="node2" presStyleIdx="0" presStyleCnt="2"/>
      <dgm:spPr/>
      <dgm:t>
        <a:bodyPr/>
        <a:lstStyle/>
        <a:p>
          <a:endParaRPr lang="en-IN"/>
        </a:p>
      </dgm:t>
    </dgm:pt>
    <dgm:pt modelId="{6E5BBD07-4F09-4BD3-96C3-9B79ECE540B6}" type="pres">
      <dgm:prSet presAssocID="{31EE0AF6-E205-4208-B3CF-43BA90065A8A}" presName="hierChild4" presStyleCnt="0"/>
      <dgm:spPr/>
    </dgm:pt>
    <dgm:pt modelId="{4F7C5539-4945-4058-97AB-96E1951F1A34}" type="pres">
      <dgm:prSet presAssocID="{31EE0AF6-E205-4208-B3CF-43BA90065A8A}" presName="hierChild5" presStyleCnt="0"/>
      <dgm:spPr/>
    </dgm:pt>
    <dgm:pt modelId="{E920EB0B-AFF5-4FBD-9296-9498D749E9D8}" type="pres">
      <dgm:prSet presAssocID="{74015EDB-99CF-4C80-AEAA-E3DEA57C7AE3}" presName="Name37" presStyleLbl="parChTrans1D2" presStyleIdx="1" presStyleCnt="2"/>
      <dgm:spPr/>
      <dgm:t>
        <a:bodyPr/>
        <a:lstStyle/>
        <a:p>
          <a:endParaRPr lang="en-IN"/>
        </a:p>
      </dgm:t>
    </dgm:pt>
    <dgm:pt modelId="{0D1176DC-6FEB-4548-AADF-2CC823E5B5F9}" type="pres">
      <dgm:prSet presAssocID="{7E9F33DA-51C6-474C-A3BD-ADDD4613BA01}" presName="hierRoot2" presStyleCnt="0">
        <dgm:presLayoutVars>
          <dgm:hierBranch val="init"/>
        </dgm:presLayoutVars>
      </dgm:prSet>
      <dgm:spPr/>
    </dgm:pt>
    <dgm:pt modelId="{9041A7B5-167A-417A-A14A-6597FFB8BF83}" type="pres">
      <dgm:prSet presAssocID="{7E9F33DA-51C6-474C-A3BD-ADDD4613BA01}" presName="rootComposite" presStyleCnt="0"/>
      <dgm:spPr/>
    </dgm:pt>
    <dgm:pt modelId="{FF0D0E0D-83CD-418E-BEAC-2EB9E189415D}" type="pres">
      <dgm:prSet presAssocID="{7E9F33DA-51C6-474C-A3BD-ADDD4613BA01}" presName="rootText" presStyleLbl="node2" presStyleIdx="1" presStyleCnt="2" custScaleX="119487">
        <dgm:presLayoutVars>
          <dgm:chPref val="3"/>
        </dgm:presLayoutVars>
      </dgm:prSet>
      <dgm:spPr/>
      <dgm:t>
        <a:bodyPr/>
        <a:lstStyle/>
        <a:p>
          <a:endParaRPr lang="en-IN"/>
        </a:p>
      </dgm:t>
    </dgm:pt>
    <dgm:pt modelId="{C49715DD-A63B-47E6-9197-CB4EB3A0E4AA}" type="pres">
      <dgm:prSet presAssocID="{7E9F33DA-51C6-474C-A3BD-ADDD4613BA01}" presName="rootConnector" presStyleLbl="node2" presStyleIdx="1" presStyleCnt="2"/>
      <dgm:spPr/>
      <dgm:t>
        <a:bodyPr/>
        <a:lstStyle/>
        <a:p>
          <a:endParaRPr lang="en-IN"/>
        </a:p>
      </dgm:t>
    </dgm:pt>
    <dgm:pt modelId="{C2C9BC71-F9C7-4EE6-B785-BF35FD57C4B2}" type="pres">
      <dgm:prSet presAssocID="{7E9F33DA-51C6-474C-A3BD-ADDD4613BA01}" presName="hierChild4" presStyleCnt="0"/>
      <dgm:spPr/>
    </dgm:pt>
    <dgm:pt modelId="{9AD5DC54-7D68-4B93-8A39-764A447A7A2D}" type="pres">
      <dgm:prSet presAssocID="{7E9F33DA-51C6-474C-A3BD-ADDD4613BA01}" presName="hierChild5" presStyleCnt="0"/>
      <dgm:spPr/>
    </dgm:pt>
    <dgm:pt modelId="{88B58D9C-3724-4051-A1E0-D989E865DDC7}" type="pres">
      <dgm:prSet presAssocID="{55964062-DCD3-4DAA-BAA8-8173091EC798}" presName="hierChild3" presStyleCnt="0"/>
      <dgm:spPr/>
    </dgm:pt>
  </dgm:ptLst>
  <dgm:cxnLst>
    <dgm:cxn modelId="{2087938E-FDC4-48AA-BB5D-1B89E232A578}" srcId="{55964062-DCD3-4DAA-BAA8-8173091EC798}" destId="{7E9F33DA-51C6-474C-A3BD-ADDD4613BA01}" srcOrd="1" destOrd="0" parTransId="{74015EDB-99CF-4C80-AEAA-E3DEA57C7AE3}" sibTransId="{7FFE2536-7E1B-4290-8766-D48F8D68BE46}"/>
    <dgm:cxn modelId="{694A5578-7A7A-46B9-80F7-872C2D2E8C20}" type="presOf" srcId="{31EE0AF6-E205-4208-B3CF-43BA90065A8A}" destId="{7D2D00A3-AE47-4CC5-AA69-B9AEB38948C7}" srcOrd="0" destOrd="0" presId="urn:microsoft.com/office/officeart/2005/8/layout/orgChart1"/>
    <dgm:cxn modelId="{F8D9A6D3-9A5E-46EC-AAD3-9EC6905DB8AB}" type="presOf" srcId="{55964062-DCD3-4DAA-BAA8-8173091EC798}" destId="{764A4EC1-066F-4E95-AB90-AB9A1C2D916D}" srcOrd="1" destOrd="0" presId="urn:microsoft.com/office/officeart/2005/8/layout/orgChart1"/>
    <dgm:cxn modelId="{D77DE48B-5510-4862-8C28-584F7BA1B37A}" type="presOf" srcId="{74015EDB-99CF-4C80-AEAA-E3DEA57C7AE3}" destId="{E920EB0B-AFF5-4FBD-9296-9498D749E9D8}" srcOrd="0" destOrd="0" presId="urn:microsoft.com/office/officeart/2005/8/layout/orgChart1"/>
    <dgm:cxn modelId="{003028F5-ECBD-4491-840E-F2C864B2520E}" type="presOf" srcId="{7E9F33DA-51C6-474C-A3BD-ADDD4613BA01}" destId="{C49715DD-A63B-47E6-9197-CB4EB3A0E4AA}" srcOrd="1" destOrd="0" presId="urn:microsoft.com/office/officeart/2005/8/layout/orgChart1"/>
    <dgm:cxn modelId="{DB8AC89B-C3B9-422C-AD1D-B9327AAC6E50}" type="presOf" srcId="{E3DD44D4-84B0-4621-8BAA-EBC19252F742}" destId="{DB560D91-70B8-436F-A29D-7599EC89089B}" srcOrd="0" destOrd="0" presId="urn:microsoft.com/office/officeart/2005/8/layout/orgChart1"/>
    <dgm:cxn modelId="{FA65C322-2B38-4CEE-9CE6-F8AACF0059CE}" srcId="{55964062-DCD3-4DAA-BAA8-8173091EC798}" destId="{31EE0AF6-E205-4208-B3CF-43BA90065A8A}" srcOrd="0" destOrd="0" parTransId="{E3DD44D4-84B0-4621-8BAA-EBC19252F742}" sibTransId="{7AED4FBD-E465-4910-9FCD-FD804DD49C72}"/>
    <dgm:cxn modelId="{5E4A0971-98CA-423A-9A9C-17FA34B2AEB7}" type="presOf" srcId="{7E9F33DA-51C6-474C-A3BD-ADDD4613BA01}" destId="{FF0D0E0D-83CD-418E-BEAC-2EB9E189415D}" srcOrd="0" destOrd="0" presId="urn:microsoft.com/office/officeart/2005/8/layout/orgChart1"/>
    <dgm:cxn modelId="{632D427F-546F-4E60-B561-CC530CE3FD9F}" type="presOf" srcId="{31EE0AF6-E205-4208-B3CF-43BA90065A8A}" destId="{9AEF652E-CC02-4BE5-B572-B60B6B568998}" srcOrd="1" destOrd="0" presId="urn:microsoft.com/office/officeart/2005/8/layout/orgChart1"/>
    <dgm:cxn modelId="{E74660F7-A067-44B0-9922-F18BA3DFCBB4}" srcId="{731BB6D0-3DF0-4A0A-8D87-DBB631B6C04A}" destId="{55964062-DCD3-4DAA-BAA8-8173091EC798}" srcOrd="0" destOrd="0" parTransId="{A7ABA919-01F6-43C6-80DC-CD1D70F98CE6}" sibTransId="{3937F17E-3FB0-4A7B-B76B-D76D1863B742}"/>
    <dgm:cxn modelId="{3A2E81BA-E93E-46B2-8406-DC1856F87267}" type="presOf" srcId="{55964062-DCD3-4DAA-BAA8-8173091EC798}" destId="{85AF3763-89C8-472E-B8AF-7FEBECEA6FAA}" srcOrd="0" destOrd="0" presId="urn:microsoft.com/office/officeart/2005/8/layout/orgChart1"/>
    <dgm:cxn modelId="{8B775CD3-AFEB-4021-A581-1135FF077D69}" type="presOf" srcId="{731BB6D0-3DF0-4A0A-8D87-DBB631B6C04A}" destId="{2378D0B8-9482-4B80-960E-88382BC2CE72}" srcOrd="0" destOrd="0" presId="urn:microsoft.com/office/officeart/2005/8/layout/orgChart1"/>
    <dgm:cxn modelId="{16C605DF-3B7C-40F3-B480-F8D5D5EC8F6B}" type="presParOf" srcId="{2378D0B8-9482-4B80-960E-88382BC2CE72}" destId="{7BD64F25-E693-4DAC-B7F0-FB7EE3002BA5}" srcOrd="0" destOrd="0" presId="urn:microsoft.com/office/officeart/2005/8/layout/orgChart1"/>
    <dgm:cxn modelId="{6DF2AA80-7D31-4FE0-BD84-166372ABA76D}" type="presParOf" srcId="{7BD64F25-E693-4DAC-B7F0-FB7EE3002BA5}" destId="{62EADC54-0A9A-4F25-A2FE-69CB55151FD9}" srcOrd="0" destOrd="0" presId="urn:microsoft.com/office/officeart/2005/8/layout/orgChart1"/>
    <dgm:cxn modelId="{C6C29BBF-EBCF-440E-8732-4CD3C22EA24B}" type="presParOf" srcId="{62EADC54-0A9A-4F25-A2FE-69CB55151FD9}" destId="{85AF3763-89C8-472E-B8AF-7FEBECEA6FAA}" srcOrd="0" destOrd="0" presId="urn:microsoft.com/office/officeart/2005/8/layout/orgChart1"/>
    <dgm:cxn modelId="{DFF8BACA-D832-4ADA-A32F-0F49E681D058}" type="presParOf" srcId="{62EADC54-0A9A-4F25-A2FE-69CB55151FD9}" destId="{764A4EC1-066F-4E95-AB90-AB9A1C2D916D}" srcOrd="1" destOrd="0" presId="urn:microsoft.com/office/officeart/2005/8/layout/orgChart1"/>
    <dgm:cxn modelId="{0D7E2CF0-C77D-49C6-9357-80B06B9DC30C}" type="presParOf" srcId="{7BD64F25-E693-4DAC-B7F0-FB7EE3002BA5}" destId="{97B4EF73-EE06-464A-AA37-3A0D05B7F1E0}" srcOrd="1" destOrd="0" presId="urn:microsoft.com/office/officeart/2005/8/layout/orgChart1"/>
    <dgm:cxn modelId="{C386D7A6-6295-4B5F-9C75-38861AC2D06E}" type="presParOf" srcId="{97B4EF73-EE06-464A-AA37-3A0D05B7F1E0}" destId="{DB560D91-70B8-436F-A29D-7599EC89089B}" srcOrd="0" destOrd="0" presId="urn:microsoft.com/office/officeart/2005/8/layout/orgChart1"/>
    <dgm:cxn modelId="{E2498D01-DC55-4DA0-8CE4-AEEB394BFB39}" type="presParOf" srcId="{97B4EF73-EE06-464A-AA37-3A0D05B7F1E0}" destId="{7E433D6D-1695-49CB-A897-FD874A3D40CF}" srcOrd="1" destOrd="0" presId="urn:microsoft.com/office/officeart/2005/8/layout/orgChart1"/>
    <dgm:cxn modelId="{040A8E92-A20B-47C8-8852-884B639D7562}" type="presParOf" srcId="{7E433D6D-1695-49CB-A897-FD874A3D40CF}" destId="{B91E9269-F86A-4A3D-938D-910CEFB62BD4}" srcOrd="0" destOrd="0" presId="urn:microsoft.com/office/officeart/2005/8/layout/orgChart1"/>
    <dgm:cxn modelId="{11B06081-89C4-441A-8E51-F18FA3D465DC}" type="presParOf" srcId="{B91E9269-F86A-4A3D-938D-910CEFB62BD4}" destId="{7D2D00A3-AE47-4CC5-AA69-B9AEB38948C7}" srcOrd="0" destOrd="0" presId="urn:microsoft.com/office/officeart/2005/8/layout/orgChart1"/>
    <dgm:cxn modelId="{1AB9D6C7-3467-41E0-870F-BA03F06A16B8}" type="presParOf" srcId="{B91E9269-F86A-4A3D-938D-910CEFB62BD4}" destId="{9AEF652E-CC02-4BE5-B572-B60B6B568998}" srcOrd="1" destOrd="0" presId="urn:microsoft.com/office/officeart/2005/8/layout/orgChart1"/>
    <dgm:cxn modelId="{1168A90A-5821-4E83-A7F3-9DF8C2E2D2F7}" type="presParOf" srcId="{7E433D6D-1695-49CB-A897-FD874A3D40CF}" destId="{6E5BBD07-4F09-4BD3-96C3-9B79ECE540B6}" srcOrd="1" destOrd="0" presId="urn:microsoft.com/office/officeart/2005/8/layout/orgChart1"/>
    <dgm:cxn modelId="{640E3C4B-BD44-40CC-A876-047DFCFC527F}" type="presParOf" srcId="{7E433D6D-1695-49CB-A897-FD874A3D40CF}" destId="{4F7C5539-4945-4058-97AB-96E1951F1A34}" srcOrd="2" destOrd="0" presId="urn:microsoft.com/office/officeart/2005/8/layout/orgChart1"/>
    <dgm:cxn modelId="{A385FF71-2B3E-4C4D-8415-A669D5488EC2}" type="presParOf" srcId="{97B4EF73-EE06-464A-AA37-3A0D05B7F1E0}" destId="{E920EB0B-AFF5-4FBD-9296-9498D749E9D8}" srcOrd="2" destOrd="0" presId="urn:microsoft.com/office/officeart/2005/8/layout/orgChart1"/>
    <dgm:cxn modelId="{EAC0597F-CAAF-48B5-B49A-F018478F61E3}" type="presParOf" srcId="{97B4EF73-EE06-464A-AA37-3A0D05B7F1E0}" destId="{0D1176DC-6FEB-4548-AADF-2CC823E5B5F9}" srcOrd="3" destOrd="0" presId="urn:microsoft.com/office/officeart/2005/8/layout/orgChart1"/>
    <dgm:cxn modelId="{C0AF7894-7166-4937-827D-7F59957E2E9C}" type="presParOf" srcId="{0D1176DC-6FEB-4548-AADF-2CC823E5B5F9}" destId="{9041A7B5-167A-417A-A14A-6597FFB8BF83}" srcOrd="0" destOrd="0" presId="urn:microsoft.com/office/officeart/2005/8/layout/orgChart1"/>
    <dgm:cxn modelId="{5F9D5036-7214-47CC-A492-701297AAC159}" type="presParOf" srcId="{9041A7B5-167A-417A-A14A-6597FFB8BF83}" destId="{FF0D0E0D-83CD-418E-BEAC-2EB9E189415D}" srcOrd="0" destOrd="0" presId="urn:microsoft.com/office/officeart/2005/8/layout/orgChart1"/>
    <dgm:cxn modelId="{3A02846C-27C2-4AA6-A7B7-33954D3A61C6}" type="presParOf" srcId="{9041A7B5-167A-417A-A14A-6597FFB8BF83}" destId="{C49715DD-A63B-47E6-9197-CB4EB3A0E4AA}" srcOrd="1" destOrd="0" presId="urn:microsoft.com/office/officeart/2005/8/layout/orgChart1"/>
    <dgm:cxn modelId="{D8DBF369-70EB-4FD2-B59C-9084391B5159}" type="presParOf" srcId="{0D1176DC-6FEB-4548-AADF-2CC823E5B5F9}" destId="{C2C9BC71-F9C7-4EE6-B785-BF35FD57C4B2}" srcOrd="1" destOrd="0" presId="urn:microsoft.com/office/officeart/2005/8/layout/orgChart1"/>
    <dgm:cxn modelId="{E77F5A85-37C6-4D7D-88B7-C4840F4FBB30}" type="presParOf" srcId="{0D1176DC-6FEB-4548-AADF-2CC823E5B5F9}" destId="{9AD5DC54-7D68-4B93-8A39-764A447A7A2D}" srcOrd="2" destOrd="0" presId="urn:microsoft.com/office/officeart/2005/8/layout/orgChart1"/>
    <dgm:cxn modelId="{E35109FE-EC12-4C44-88B4-7A48413CCB5A}" type="presParOf" srcId="{7BD64F25-E693-4DAC-B7F0-FB7EE3002BA5}" destId="{88B58D9C-3724-4051-A1E0-D989E865DDC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1BB6D0-3DF0-4A0A-8D87-DBB631B6C04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55964062-DCD3-4DAA-BAA8-8173091EC798}">
      <dgm:prSet phldrT="[Text]"/>
      <dgm:spPr/>
      <dgm:t>
        <a:bodyPr/>
        <a:lstStyle/>
        <a:p>
          <a:r>
            <a:rPr lang="en-US" dirty="0" smtClean="0"/>
            <a:t>Black box Testing</a:t>
          </a:r>
          <a:endParaRPr lang="en-IN" dirty="0"/>
        </a:p>
      </dgm:t>
    </dgm:pt>
    <dgm:pt modelId="{A7ABA919-01F6-43C6-80DC-CD1D70F98CE6}" type="parTrans" cxnId="{E74660F7-A067-44B0-9922-F18BA3DFCBB4}">
      <dgm:prSet/>
      <dgm:spPr/>
      <dgm:t>
        <a:bodyPr/>
        <a:lstStyle/>
        <a:p>
          <a:endParaRPr lang="en-IN"/>
        </a:p>
      </dgm:t>
    </dgm:pt>
    <dgm:pt modelId="{3937F17E-3FB0-4A7B-B76B-D76D1863B742}" type="sibTrans" cxnId="{E74660F7-A067-44B0-9922-F18BA3DFCBB4}">
      <dgm:prSet/>
      <dgm:spPr/>
      <dgm:t>
        <a:bodyPr/>
        <a:lstStyle/>
        <a:p>
          <a:endParaRPr lang="en-IN"/>
        </a:p>
      </dgm:t>
    </dgm:pt>
    <dgm:pt modelId="{31EE0AF6-E205-4208-B3CF-43BA90065A8A}">
      <dgm:prSet phldrT="[Text]"/>
      <dgm:spPr/>
      <dgm:t>
        <a:bodyPr/>
        <a:lstStyle/>
        <a:p>
          <a:r>
            <a:rPr lang="en-US" dirty="0" smtClean="0"/>
            <a:t>Functional testing</a:t>
          </a:r>
          <a:endParaRPr lang="en-IN" dirty="0"/>
        </a:p>
      </dgm:t>
    </dgm:pt>
    <dgm:pt modelId="{E3DD44D4-84B0-4621-8BAA-EBC19252F742}" type="parTrans" cxnId="{FA65C322-2B38-4CEE-9CE6-F8AACF0059CE}">
      <dgm:prSet/>
      <dgm:spPr/>
      <dgm:t>
        <a:bodyPr/>
        <a:lstStyle/>
        <a:p>
          <a:endParaRPr lang="en-IN"/>
        </a:p>
      </dgm:t>
    </dgm:pt>
    <dgm:pt modelId="{7AED4FBD-E465-4910-9FCD-FD804DD49C72}" type="sibTrans" cxnId="{FA65C322-2B38-4CEE-9CE6-F8AACF0059CE}">
      <dgm:prSet/>
      <dgm:spPr/>
      <dgm:t>
        <a:bodyPr/>
        <a:lstStyle/>
        <a:p>
          <a:endParaRPr lang="en-IN"/>
        </a:p>
      </dgm:t>
    </dgm:pt>
    <dgm:pt modelId="{7E9F33DA-51C6-474C-A3BD-ADDD4613BA01}">
      <dgm:prSet phldrT="[Text]"/>
      <dgm:spPr>
        <a:scene3d>
          <a:camera prst="orthographicFront"/>
          <a:lightRig rig="threePt" dir="t"/>
        </a:scene3d>
        <a:sp3d>
          <a:bevelT w="165100" prst="coolSlant"/>
        </a:sp3d>
      </dgm:spPr>
      <dgm:t>
        <a:bodyPr/>
        <a:lstStyle/>
        <a:p>
          <a:r>
            <a:rPr lang="en-US" b="1" dirty="0" smtClean="0"/>
            <a:t>Non </a:t>
          </a:r>
          <a:r>
            <a:rPr lang="en-US" b="1" dirty="0" smtClean="0"/>
            <a:t>Functional </a:t>
          </a:r>
          <a:r>
            <a:rPr lang="en-US" b="1" dirty="0" smtClean="0"/>
            <a:t>testing</a:t>
          </a:r>
          <a:endParaRPr lang="en-IN" b="1" dirty="0"/>
        </a:p>
      </dgm:t>
    </dgm:pt>
    <dgm:pt modelId="{74015EDB-99CF-4C80-AEAA-E3DEA57C7AE3}" type="parTrans" cxnId="{2087938E-FDC4-48AA-BB5D-1B89E232A578}">
      <dgm:prSet/>
      <dgm:spPr/>
      <dgm:t>
        <a:bodyPr/>
        <a:lstStyle/>
        <a:p>
          <a:endParaRPr lang="en-IN"/>
        </a:p>
      </dgm:t>
    </dgm:pt>
    <dgm:pt modelId="{7FFE2536-7E1B-4290-8766-D48F8D68BE46}" type="sibTrans" cxnId="{2087938E-FDC4-48AA-BB5D-1B89E232A578}">
      <dgm:prSet/>
      <dgm:spPr/>
      <dgm:t>
        <a:bodyPr/>
        <a:lstStyle/>
        <a:p>
          <a:endParaRPr lang="en-IN"/>
        </a:p>
      </dgm:t>
    </dgm:pt>
    <dgm:pt modelId="{2378D0B8-9482-4B80-960E-88382BC2CE72}" type="pres">
      <dgm:prSet presAssocID="{731BB6D0-3DF0-4A0A-8D87-DBB631B6C04A}" presName="hierChild1" presStyleCnt="0">
        <dgm:presLayoutVars>
          <dgm:orgChart val="1"/>
          <dgm:chPref val="1"/>
          <dgm:dir/>
          <dgm:animOne val="branch"/>
          <dgm:animLvl val="lvl"/>
          <dgm:resizeHandles/>
        </dgm:presLayoutVars>
      </dgm:prSet>
      <dgm:spPr/>
      <dgm:t>
        <a:bodyPr/>
        <a:lstStyle/>
        <a:p>
          <a:endParaRPr lang="en-IN"/>
        </a:p>
      </dgm:t>
    </dgm:pt>
    <dgm:pt modelId="{7BD64F25-E693-4DAC-B7F0-FB7EE3002BA5}" type="pres">
      <dgm:prSet presAssocID="{55964062-DCD3-4DAA-BAA8-8173091EC798}" presName="hierRoot1" presStyleCnt="0">
        <dgm:presLayoutVars>
          <dgm:hierBranch val="init"/>
        </dgm:presLayoutVars>
      </dgm:prSet>
      <dgm:spPr/>
    </dgm:pt>
    <dgm:pt modelId="{62EADC54-0A9A-4F25-A2FE-69CB55151FD9}" type="pres">
      <dgm:prSet presAssocID="{55964062-DCD3-4DAA-BAA8-8173091EC798}" presName="rootComposite1" presStyleCnt="0"/>
      <dgm:spPr/>
    </dgm:pt>
    <dgm:pt modelId="{85AF3763-89C8-472E-B8AF-7FEBECEA6FAA}" type="pres">
      <dgm:prSet presAssocID="{55964062-DCD3-4DAA-BAA8-8173091EC798}" presName="rootText1" presStyleLbl="node0" presStyleIdx="0" presStyleCnt="1">
        <dgm:presLayoutVars>
          <dgm:chPref val="3"/>
        </dgm:presLayoutVars>
      </dgm:prSet>
      <dgm:spPr/>
      <dgm:t>
        <a:bodyPr/>
        <a:lstStyle/>
        <a:p>
          <a:endParaRPr lang="en-IN"/>
        </a:p>
      </dgm:t>
    </dgm:pt>
    <dgm:pt modelId="{764A4EC1-066F-4E95-AB90-AB9A1C2D916D}" type="pres">
      <dgm:prSet presAssocID="{55964062-DCD3-4DAA-BAA8-8173091EC798}" presName="rootConnector1" presStyleLbl="node1" presStyleIdx="0" presStyleCnt="0"/>
      <dgm:spPr/>
      <dgm:t>
        <a:bodyPr/>
        <a:lstStyle/>
        <a:p>
          <a:endParaRPr lang="en-IN"/>
        </a:p>
      </dgm:t>
    </dgm:pt>
    <dgm:pt modelId="{97B4EF73-EE06-464A-AA37-3A0D05B7F1E0}" type="pres">
      <dgm:prSet presAssocID="{55964062-DCD3-4DAA-BAA8-8173091EC798}" presName="hierChild2" presStyleCnt="0"/>
      <dgm:spPr/>
    </dgm:pt>
    <dgm:pt modelId="{DB560D91-70B8-436F-A29D-7599EC89089B}" type="pres">
      <dgm:prSet presAssocID="{E3DD44D4-84B0-4621-8BAA-EBC19252F742}" presName="Name37" presStyleLbl="parChTrans1D2" presStyleIdx="0" presStyleCnt="2"/>
      <dgm:spPr/>
      <dgm:t>
        <a:bodyPr/>
        <a:lstStyle/>
        <a:p>
          <a:endParaRPr lang="en-IN"/>
        </a:p>
      </dgm:t>
    </dgm:pt>
    <dgm:pt modelId="{7E433D6D-1695-49CB-A897-FD874A3D40CF}" type="pres">
      <dgm:prSet presAssocID="{31EE0AF6-E205-4208-B3CF-43BA90065A8A}" presName="hierRoot2" presStyleCnt="0">
        <dgm:presLayoutVars>
          <dgm:hierBranch val="init"/>
        </dgm:presLayoutVars>
      </dgm:prSet>
      <dgm:spPr/>
    </dgm:pt>
    <dgm:pt modelId="{B91E9269-F86A-4A3D-938D-910CEFB62BD4}" type="pres">
      <dgm:prSet presAssocID="{31EE0AF6-E205-4208-B3CF-43BA90065A8A}" presName="rootComposite" presStyleCnt="0"/>
      <dgm:spPr/>
    </dgm:pt>
    <dgm:pt modelId="{7D2D00A3-AE47-4CC5-AA69-B9AEB38948C7}" type="pres">
      <dgm:prSet presAssocID="{31EE0AF6-E205-4208-B3CF-43BA90065A8A}" presName="rootText" presStyleLbl="node2" presStyleIdx="0" presStyleCnt="2">
        <dgm:presLayoutVars>
          <dgm:chPref val="3"/>
        </dgm:presLayoutVars>
      </dgm:prSet>
      <dgm:spPr/>
      <dgm:t>
        <a:bodyPr/>
        <a:lstStyle/>
        <a:p>
          <a:endParaRPr lang="en-IN"/>
        </a:p>
      </dgm:t>
    </dgm:pt>
    <dgm:pt modelId="{9AEF652E-CC02-4BE5-B572-B60B6B568998}" type="pres">
      <dgm:prSet presAssocID="{31EE0AF6-E205-4208-B3CF-43BA90065A8A}" presName="rootConnector" presStyleLbl="node2" presStyleIdx="0" presStyleCnt="2"/>
      <dgm:spPr/>
      <dgm:t>
        <a:bodyPr/>
        <a:lstStyle/>
        <a:p>
          <a:endParaRPr lang="en-IN"/>
        </a:p>
      </dgm:t>
    </dgm:pt>
    <dgm:pt modelId="{6E5BBD07-4F09-4BD3-96C3-9B79ECE540B6}" type="pres">
      <dgm:prSet presAssocID="{31EE0AF6-E205-4208-B3CF-43BA90065A8A}" presName="hierChild4" presStyleCnt="0"/>
      <dgm:spPr/>
    </dgm:pt>
    <dgm:pt modelId="{4F7C5539-4945-4058-97AB-96E1951F1A34}" type="pres">
      <dgm:prSet presAssocID="{31EE0AF6-E205-4208-B3CF-43BA90065A8A}" presName="hierChild5" presStyleCnt="0"/>
      <dgm:spPr/>
    </dgm:pt>
    <dgm:pt modelId="{E920EB0B-AFF5-4FBD-9296-9498D749E9D8}" type="pres">
      <dgm:prSet presAssocID="{74015EDB-99CF-4C80-AEAA-E3DEA57C7AE3}" presName="Name37" presStyleLbl="parChTrans1D2" presStyleIdx="1" presStyleCnt="2"/>
      <dgm:spPr/>
      <dgm:t>
        <a:bodyPr/>
        <a:lstStyle/>
        <a:p>
          <a:endParaRPr lang="en-IN"/>
        </a:p>
      </dgm:t>
    </dgm:pt>
    <dgm:pt modelId="{0D1176DC-6FEB-4548-AADF-2CC823E5B5F9}" type="pres">
      <dgm:prSet presAssocID="{7E9F33DA-51C6-474C-A3BD-ADDD4613BA01}" presName="hierRoot2" presStyleCnt="0">
        <dgm:presLayoutVars>
          <dgm:hierBranch val="init"/>
        </dgm:presLayoutVars>
      </dgm:prSet>
      <dgm:spPr/>
    </dgm:pt>
    <dgm:pt modelId="{9041A7B5-167A-417A-A14A-6597FFB8BF83}" type="pres">
      <dgm:prSet presAssocID="{7E9F33DA-51C6-474C-A3BD-ADDD4613BA01}" presName="rootComposite" presStyleCnt="0"/>
      <dgm:spPr/>
    </dgm:pt>
    <dgm:pt modelId="{FF0D0E0D-83CD-418E-BEAC-2EB9E189415D}" type="pres">
      <dgm:prSet presAssocID="{7E9F33DA-51C6-474C-A3BD-ADDD4613BA01}" presName="rootText" presStyleLbl="node2" presStyleIdx="1" presStyleCnt="2" custScaleX="115050">
        <dgm:presLayoutVars>
          <dgm:chPref val="3"/>
        </dgm:presLayoutVars>
      </dgm:prSet>
      <dgm:spPr/>
      <dgm:t>
        <a:bodyPr/>
        <a:lstStyle/>
        <a:p>
          <a:endParaRPr lang="en-IN"/>
        </a:p>
      </dgm:t>
    </dgm:pt>
    <dgm:pt modelId="{C49715DD-A63B-47E6-9197-CB4EB3A0E4AA}" type="pres">
      <dgm:prSet presAssocID="{7E9F33DA-51C6-474C-A3BD-ADDD4613BA01}" presName="rootConnector" presStyleLbl="node2" presStyleIdx="1" presStyleCnt="2"/>
      <dgm:spPr/>
      <dgm:t>
        <a:bodyPr/>
        <a:lstStyle/>
        <a:p>
          <a:endParaRPr lang="en-IN"/>
        </a:p>
      </dgm:t>
    </dgm:pt>
    <dgm:pt modelId="{C2C9BC71-F9C7-4EE6-B785-BF35FD57C4B2}" type="pres">
      <dgm:prSet presAssocID="{7E9F33DA-51C6-474C-A3BD-ADDD4613BA01}" presName="hierChild4" presStyleCnt="0"/>
      <dgm:spPr/>
    </dgm:pt>
    <dgm:pt modelId="{9AD5DC54-7D68-4B93-8A39-764A447A7A2D}" type="pres">
      <dgm:prSet presAssocID="{7E9F33DA-51C6-474C-A3BD-ADDD4613BA01}" presName="hierChild5" presStyleCnt="0"/>
      <dgm:spPr/>
    </dgm:pt>
    <dgm:pt modelId="{88B58D9C-3724-4051-A1E0-D989E865DDC7}" type="pres">
      <dgm:prSet presAssocID="{55964062-DCD3-4DAA-BAA8-8173091EC798}" presName="hierChild3" presStyleCnt="0"/>
      <dgm:spPr/>
    </dgm:pt>
  </dgm:ptLst>
  <dgm:cxnLst>
    <dgm:cxn modelId="{E74660F7-A067-44B0-9922-F18BA3DFCBB4}" srcId="{731BB6D0-3DF0-4A0A-8D87-DBB631B6C04A}" destId="{55964062-DCD3-4DAA-BAA8-8173091EC798}" srcOrd="0" destOrd="0" parTransId="{A7ABA919-01F6-43C6-80DC-CD1D70F98CE6}" sibTransId="{3937F17E-3FB0-4A7B-B76B-D76D1863B742}"/>
    <dgm:cxn modelId="{FA65C322-2B38-4CEE-9CE6-F8AACF0059CE}" srcId="{55964062-DCD3-4DAA-BAA8-8173091EC798}" destId="{31EE0AF6-E205-4208-B3CF-43BA90065A8A}" srcOrd="0" destOrd="0" parTransId="{E3DD44D4-84B0-4621-8BAA-EBC19252F742}" sibTransId="{7AED4FBD-E465-4910-9FCD-FD804DD49C72}"/>
    <dgm:cxn modelId="{17401F06-ADC1-4EF8-AD47-04A7666FF2C2}" type="presOf" srcId="{7E9F33DA-51C6-474C-A3BD-ADDD4613BA01}" destId="{C49715DD-A63B-47E6-9197-CB4EB3A0E4AA}" srcOrd="1" destOrd="0" presId="urn:microsoft.com/office/officeart/2005/8/layout/orgChart1"/>
    <dgm:cxn modelId="{D9B858FF-B400-4B19-8E92-40CCB69927C2}" type="presOf" srcId="{731BB6D0-3DF0-4A0A-8D87-DBB631B6C04A}" destId="{2378D0B8-9482-4B80-960E-88382BC2CE72}" srcOrd="0" destOrd="0" presId="urn:microsoft.com/office/officeart/2005/8/layout/orgChart1"/>
    <dgm:cxn modelId="{A4DB1FD3-B28D-4E9E-BFF6-A765BAE823DE}" type="presOf" srcId="{31EE0AF6-E205-4208-B3CF-43BA90065A8A}" destId="{9AEF652E-CC02-4BE5-B572-B60B6B568998}" srcOrd="1" destOrd="0" presId="urn:microsoft.com/office/officeart/2005/8/layout/orgChart1"/>
    <dgm:cxn modelId="{98338073-9BEB-4A9F-A087-E8540FBE7B18}" type="presOf" srcId="{E3DD44D4-84B0-4621-8BAA-EBC19252F742}" destId="{DB560D91-70B8-436F-A29D-7599EC89089B}" srcOrd="0" destOrd="0" presId="urn:microsoft.com/office/officeart/2005/8/layout/orgChart1"/>
    <dgm:cxn modelId="{64B8C6BE-BF9E-4239-A5D7-98BE26301941}" type="presOf" srcId="{55964062-DCD3-4DAA-BAA8-8173091EC798}" destId="{85AF3763-89C8-472E-B8AF-7FEBECEA6FAA}" srcOrd="0" destOrd="0" presId="urn:microsoft.com/office/officeart/2005/8/layout/orgChart1"/>
    <dgm:cxn modelId="{21371046-AD40-44DE-8332-C01599A85FF2}" type="presOf" srcId="{74015EDB-99CF-4C80-AEAA-E3DEA57C7AE3}" destId="{E920EB0B-AFF5-4FBD-9296-9498D749E9D8}" srcOrd="0" destOrd="0" presId="urn:microsoft.com/office/officeart/2005/8/layout/orgChart1"/>
    <dgm:cxn modelId="{6842F9FA-DB2E-4EC3-B400-BA4D20265685}" type="presOf" srcId="{31EE0AF6-E205-4208-B3CF-43BA90065A8A}" destId="{7D2D00A3-AE47-4CC5-AA69-B9AEB38948C7}" srcOrd="0" destOrd="0" presId="urn:microsoft.com/office/officeart/2005/8/layout/orgChart1"/>
    <dgm:cxn modelId="{2087938E-FDC4-48AA-BB5D-1B89E232A578}" srcId="{55964062-DCD3-4DAA-BAA8-8173091EC798}" destId="{7E9F33DA-51C6-474C-A3BD-ADDD4613BA01}" srcOrd="1" destOrd="0" parTransId="{74015EDB-99CF-4C80-AEAA-E3DEA57C7AE3}" sibTransId="{7FFE2536-7E1B-4290-8766-D48F8D68BE46}"/>
    <dgm:cxn modelId="{D570E9D7-D55F-440D-B0C5-97BFDCDCCF4F}" type="presOf" srcId="{55964062-DCD3-4DAA-BAA8-8173091EC798}" destId="{764A4EC1-066F-4E95-AB90-AB9A1C2D916D}" srcOrd="1" destOrd="0" presId="urn:microsoft.com/office/officeart/2005/8/layout/orgChart1"/>
    <dgm:cxn modelId="{C5A0D1BE-3A4B-48C9-8FA1-81B4944278AF}" type="presOf" srcId="{7E9F33DA-51C6-474C-A3BD-ADDD4613BA01}" destId="{FF0D0E0D-83CD-418E-BEAC-2EB9E189415D}" srcOrd="0" destOrd="0" presId="urn:microsoft.com/office/officeart/2005/8/layout/orgChart1"/>
    <dgm:cxn modelId="{6C8C9D5A-C415-427E-9BF9-86D11D6FB3A7}" type="presParOf" srcId="{2378D0B8-9482-4B80-960E-88382BC2CE72}" destId="{7BD64F25-E693-4DAC-B7F0-FB7EE3002BA5}" srcOrd="0" destOrd="0" presId="urn:microsoft.com/office/officeart/2005/8/layout/orgChart1"/>
    <dgm:cxn modelId="{3D3B0E14-BD8C-48E7-AC82-3517B6B9FF69}" type="presParOf" srcId="{7BD64F25-E693-4DAC-B7F0-FB7EE3002BA5}" destId="{62EADC54-0A9A-4F25-A2FE-69CB55151FD9}" srcOrd="0" destOrd="0" presId="urn:microsoft.com/office/officeart/2005/8/layout/orgChart1"/>
    <dgm:cxn modelId="{33C51C73-FFA0-4F18-AA4C-9E623C72A103}" type="presParOf" srcId="{62EADC54-0A9A-4F25-A2FE-69CB55151FD9}" destId="{85AF3763-89C8-472E-B8AF-7FEBECEA6FAA}" srcOrd="0" destOrd="0" presId="urn:microsoft.com/office/officeart/2005/8/layout/orgChart1"/>
    <dgm:cxn modelId="{3BD7790A-7F4E-4E61-A97F-94770ADC3DA5}" type="presParOf" srcId="{62EADC54-0A9A-4F25-A2FE-69CB55151FD9}" destId="{764A4EC1-066F-4E95-AB90-AB9A1C2D916D}" srcOrd="1" destOrd="0" presId="urn:microsoft.com/office/officeart/2005/8/layout/orgChart1"/>
    <dgm:cxn modelId="{0BB943E3-B856-440B-99DD-75BD7A7C80D6}" type="presParOf" srcId="{7BD64F25-E693-4DAC-B7F0-FB7EE3002BA5}" destId="{97B4EF73-EE06-464A-AA37-3A0D05B7F1E0}" srcOrd="1" destOrd="0" presId="urn:microsoft.com/office/officeart/2005/8/layout/orgChart1"/>
    <dgm:cxn modelId="{2161D000-2DA3-4E01-8047-65F31754DF0D}" type="presParOf" srcId="{97B4EF73-EE06-464A-AA37-3A0D05B7F1E0}" destId="{DB560D91-70B8-436F-A29D-7599EC89089B}" srcOrd="0" destOrd="0" presId="urn:microsoft.com/office/officeart/2005/8/layout/orgChart1"/>
    <dgm:cxn modelId="{FDC9BB36-F8A5-42DE-9574-FB1A2631A7DE}" type="presParOf" srcId="{97B4EF73-EE06-464A-AA37-3A0D05B7F1E0}" destId="{7E433D6D-1695-49CB-A897-FD874A3D40CF}" srcOrd="1" destOrd="0" presId="urn:microsoft.com/office/officeart/2005/8/layout/orgChart1"/>
    <dgm:cxn modelId="{54F2CEB7-9D66-4E07-A114-0CF4FE2C43E2}" type="presParOf" srcId="{7E433D6D-1695-49CB-A897-FD874A3D40CF}" destId="{B91E9269-F86A-4A3D-938D-910CEFB62BD4}" srcOrd="0" destOrd="0" presId="urn:microsoft.com/office/officeart/2005/8/layout/orgChart1"/>
    <dgm:cxn modelId="{F85FAD19-B3D9-49EC-B7C8-8CBF0E249BC0}" type="presParOf" srcId="{B91E9269-F86A-4A3D-938D-910CEFB62BD4}" destId="{7D2D00A3-AE47-4CC5-AA69-B9AEB38948C7}" srcOrd="0" destOrd="0" presId="urn:microsoft.com/office/officeart/2005/8/layout/orgChart1"/>
    <dgm:cxn modelId="{E14EB9D9-086A-4C9E-92CB-F34978E30D26}" type="presParOf" srcId="{B91E9269-F86A-4A3D-938D-910CEFB62BD4}" destId="{9AEF652E-CC02-4BE5-B572-B60B6B568998}" srcOrd="1" destOrd="0" presId="urn:microsoft.com/office/officeart/2005/8/layout/orgChart1"/>
    <dgm:cxn modelId="{B99C5D5D-E48E-414C-B275-89234C6C98F2}" type="presParOf" srcId="{7E433D6D-1695-49CB-A897-FD874A3D40CF}" destId="{6E5BBD07-4F09-4BD3-96C3-9B79ECE540B6}" srcOrd="1" destOrd="0" presId="urn:microsoft.com/office/officeart/2005/8/layout/orgChart1"/>
    <dgm:cxn modelId="{2BD614C4-8922-4593-8CF6-9334AEF6AD28}" type="presParOf" srcId="{7E433D6D-1695-49CB-A897-FD874A3D40CF}" destId="{4F7C5539-4945-4058-97AB-96E1951F1A34}" srcOrd="2" destOrd="0" presId="urn:microsoft.com/office/officeart/2005/8/layout/orgChart1"/>
    <dgm:cxn modelId="{665E2F51-F2C7-4B28-9075-5F4DCF619FB2}" type="presParOf" srcId="{97B4EF73-EE06-464A-AA37-3A0D05B7F1E0}" destId="{E920EB0B-AFF5-4FBD-9296-9498D749E9D8}" srcOrd="2" destOrd="0" presId="urn:microsoft.com/office/officeart/2005/8/layout/orgChart1"/>
    <dgm:cxn modelId="{C8A21EC7-C920-4849-BCC7-EF8339A5AB8E}" type="presParOf" srcId="{97B4EF73-EE06-464A-AA37-3A0D05B7F1E0}" destId="{0D1176DC-6FEB-4548-AADF-2CC823E5B5F9}" srcOrd="3" destOrd="0" presId="urn:microsoft.com/office/officeart/2005/8/layout/orgChart1"/>
    <dgm:cxn modelId="{B63C9CC3-EEB9-401C-9D1F-7E5E2A19E51C}" type="presParOf" srcId="{0D1176DC-6FEB-4548-AADF-2CC823E5B5F9}" destId="{9041A7B5-167A-417A-A14A-6597FFB8BF83}" srcOrd="0" destOrd="0" presId="urn:microsoft.com/office/officeart/2005/8/layout/orgChart1"/>
    <dgm:cxn modelId="{D3EC8852-EE37-485C-8B9F-D3FD7375DE58}" type="presParOf" srcId="{9041A7B5-167A-417A-A14A-6597FFB8BF83}" destId="{FF0D0E0D-83CD-418E-BEAC-2EB9E189415D}" srcOrd="0" destOrd="0" presId="urn:microsoft.com/office/officeart/2005/8/layout/orgChart1"/>
    <dgm:cxn modelId="{AA36CDE4-8E89-4013-B34B-387331F28B4F}" type="presParOf" srcId="{9041A7B5-167A-417A-A14A-6597FFB8BF83}" destId="{C49715DD-A63B-47E6-9197-CB4EB3A0E4AA}" srcOrd="1" destOrd="0" presId="urn:microsoft.com/office/officeart/2005/8/layout/orgChart1"/>
    <dgm:cxn modelId="{10F0BC54-9B6C-42E1-80EA-C1FF02C71B6E}" type="presParOf" srcId="{0D1176DC-6FEB-4548-AADF-2CC823E5B5F9}" destId="{C2C9BC71-F9C7-4EE6-B785-BF35FD57C4B2}" srcOrd="1" destOrd="0" presId="urn:microsoft.com/office/officeart/2005/8/layout/orgChart1"/>
    <dgm:cxn modelId="{225F64BF-B009-48F4-A227-694CA78BE63C}" type="presParOf" srcId="{0D1176DC-6FEB-4548-AADF-2CC823E5B5F9}" destId="{9AD5DC54-7D68-4B93-8A39-764A447A7A2D}" srcOrd="2" destOrd="0" presId="urn:microsoft.com/office/officeart/2005/8/layout/orgChart1"/>
    <dgm:cxn modelId="{22062D2E-34D1-479C-A037-1835E4E194D7}" type="presParOf" srcId="{7BD64F25-E693-4DAC-B7F0-FB7EE3002BA5}" destId="{88B58D9C-3724-4051-A1E0-D989E865DDC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12C23C-FBA8-44EB-9D8B-1E67B285740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26310434-C92D-4250-991C-E3D27EEF23B7}">
      <dgm:prSet phldrT="[Text]"/>
      <dgm:spPr/>
      <dgm:t>
        <a:bodyPr/>
        <a:lstStyle/>
        <a:p>
          <a:r>
            <a:rPr lang="en-US" b="1" dirty="0" smtClean="0"/>
            <a:t>Functional testing</a:t>
          </a:r>
          <a:endParaRPr lang="en-IN" b="1" dirty="0"/>
        </a:p>
      </dgm:t>
    </dgm:pt>
    <dgm:pt modelId="{8E4E52F6-3E62-4F09-AAC3-32D222D5480D}" type="parTrans" cxnId="{6C3C49ED-8E8F-42A9-B19D-26F98CF75F9A}">
      <dgm:prSet/>
      <dgm:spPr/>
      <dgm:t>
        <a:bodyPr/>
        <a:lstStyle/>
        <a:p>
          <a:endParaRPr lang="en-IN"/>
        </a:p>
      </dgm:t>
    </dgm:pt>
    <dgm:pt modelId="{A5FD4FA7-9ED9-4EA2-9227-D4AE66856B8B}" type="sibTrans" cxnId="{6C3C49ED-8E8F-42A9-B19D-26F98CF75F9A}">
      <dgm:prSet/>
      <dgm:spPr/>
      <dgm:t>
        <a:bodyPr/>
        <a:lstStyle/>
        <a:p>
          <a:endParaRPr lang="en-IN"/>
        </a:p>
      </dgm:t>
    </dgm:pt>
    <dgm:pt modelId="{96F1563B-014F-466B-894C-574B99E5E3DE}" type="asst">
      <dgm:prSet phldrT="[Text]"/>
      <dgm:spPr/>
      <dgm:t>
        <a:bodyPr/>
        <a:lstStyle/>
        <a:p>
          <a:r>
            <a:rPr lang="en-US" b="1" dirty="0" smtClean="0"/>
            <a:t>Unit testing</a:t>
          </a:r>
          <a:endParaRPr lang="en-IN" b="1" dirty="0"/>
        </a:p>
      </dgm:t>
    </dgm:pt>
    <dgm:pt modelId="{DD25B274-F614-4EE9-965F-32F2A62BC4E3}" type="parTrans" cxnId="{78EAF2D7-6A2B-401E-9898-65A1455386B3}">
      <dgm:prSet/>
      <dgm:spPr/>
      <dgm:t>
        <a:bodyPr/>
        <a:lstStyle/>
        <a:p>
          <a:endParaRPr lang="en-IN"/>
        </a:p>
      </dgm:t>
    </dgm:pt>
    <dgm:pt modelId="{C6520F74-E759-4595-A6D3-659964A4B304}" type="sibTrans" cxnId="{78EAF2D7-6A2B-401E-9898-65A1455386B3}">
      <dgm:prSet/>
      <dgm:spPr/>
      <dgm:t>
        <a:bodyPr/>
        <a:lstStyle/>
        <a:p>
          <a:endParaRPr lang="en-IN"/>
        </a:p>
      </dgm:t>
    </dgm:pt>
    <dgm:pt modelId="{DEE7E01D-4757-4720-B072-B6497304DCF7}">
      <dgm:prSet phldrT="[Text]"/>
      <dgm:spPr/>
      <dgm:t>
        <a:bodyPr/>
        <a:lstStyle/>
        <a:p>
          <a:r>
            <a:rPr lang="en-US" b="1" dirty="0" smtClean="0"/>
            <a:t>Integration testing</a:t>
          </a:r>
        </a:p>
      </dgm:t>
    </dgm:pt>
    <dgm:pt modelId="{B6248CE5-F0C9-4F39-951F-C64C99294BAE}" type="parTrans" cxnId="{D63BFD47-503D-405B-9383-3D508D9C80E3}">
      <dgm:prSet/>
      <dgm:spPr/>
      <dgm:t>
        <a:bodyPr/>
        <a:lstStyle/>
        <a:p>
          <a:endParaRPr lang="en-IN"/>
        </a:p>
      </dgm:t>
    </dgm:pt>
    <dgm:pt modelId="{5DED9B60-6F51-4D54-AE23-DF2DF33A475B}" type="sibTrans" cxnId="{D63BFD47-503D-405B-9383-3D508D9C80E3}">
      <dgm:prSet/>
      <dgm:spPr/>
      <dgm:t>
        <a:bodyPr/>
        <a:lstStyle/>
        <a:p>
          <a:endParaRPr lang="en-IN"/>
        </a:p>
      </dgm:t>
    </dgm:pt>
    <dgm:pt modelId="{3C34C502-7044-4D0C-9815-8792A9211723}">
      <dgm:prSet phldrT="[Text]"/>
      <dgm:spPr/>
      <dgm:t>
        <a:bodyPr/>
        <a:lstStyle/>
        <a:p>
          <a:r>
            <a:rPr lang="en-US" b="1" dirty="0" smtClean="0"/>
            <a:t>System testing</a:t>
          </a:r>
          <a:endParaRPr lang="en-IN" b="1" dirty="0"/>
        </a:p>
      </dgm:t>
    </dgm:pt>
    <dgm:pt modelId="{B7F0B819-57A2-4C2D-9024-128442BEFEFC}" type="parTrans" cxnId="{CE0ED3E3-BF2F-4A6A-996A-B9C35FF5A9FE}">
      <dgm:prSet/>
      <dgm:spPr/>
      <dgm:t>
        <a:bodyPr/>
        <a:lstStyle/>
        <a:p>
          <a:endParaRPr lang="en-IN"/>
        </a:p>
      </dgm:t>
    </dgm:pt>
    <dgm:pt modelId="{3375926B-6DEF-497A-A505-C9FDE7D5F401}" type="sibTrans" cxnId="{CE0ED3E3-BF2F-4A6A-996A-B9C35FF5A9FE}">
      <dgm:prSet/>
      <dgm:spPr/>
      <dgm:t>
        <a:bodyPr/>
        <a:lstStyle/>
        <a:p>
          <a:endParaRPr lang="en-IN"/>
        </a:p>
      </dgm:t>
    </dgm:pt>
    <dgm:pt modelId="{CD4E4482-5A94-4C43-8537-F8AAE6E481E5}">
      <dgm:prSet phldrT="[Text]"/>
      <dgm:spPr/>
      <dgm:t>
        <a:bodyPr/>
        <a:lstStyle/>
        <a:p>
          <a:r>
            <a:rPr lang="en-US" b="1" dirty="0" smtClean="0"/>
            <a:t>Smoke Testing</a:t>
          </a:r>
          <a:endParaRPr lang="en-IN" b="1" dirty="0"/>
        </a:p>
      </dgm:t>
    </dgm:pt>
    <dgm:pt modelId="{3890FECD-EC35-441D-9E37-0C4419E18A2D}" type="parTrans" cxnId="{47CED657-E2F1-4865-9FFC-A98257AF75FA}">
      <dgm:prSet/>
      <dgm:spPr/>
      <dgm:t>
        <a:bodyPr/>
        <a:lstStyle/>
        <a:p>
          <a:endParaRPr lang="en-IN"/>
        </a:p>
      </dgm:t>
    </dgm:pt>
    <dgm:pt modelId="{85C7EB14-F911-4471-B341-F10927DF6A19}" type="sibTrans" cxnId="{47CED657-E2F1-4865-9FFC-A98257AF75FA}">
      <dgm:prSet/>
      <dgm:spPr/>
      <dgm:t>
        <a:bodyPr/>
        <a:lstStyle/>
        <a:p>
          <a:endParaRPr lang="en-IN"/>
        </a:p>
      </dgm:t>
    </dgm:pt>
    <dgm:pt modelId="{9BDA8CFD-9E5F-4F4A-B9A8-00BD12AE02AD}">
      <dgm:prSet phldrT="[Text]"/>
      <dgm:spPr/>
      <dgm:t>
        <a:bodyPr/>
        <a:lstStyle/>
        <a:p>
          <a:r>
            <a:rPr lang="en-US" b="1" dirty="0" smtClean="0"/>
            <a:t>Sanity</a:t>
          </a:r>
          <a:r>
            <a:rPr lang="en-US" dirty="0" smtClean="0"/>
            <a:t> </a:t>
          </a:r>
          <a:r>
            <a:rPr lang="en-US" b="1" dirty="0" smtClean="0"/>
            <a:t>Testing</a:t>
          </a:r>
          <a:endParaRPr lang="en-IN" b="1" dirty="0"/>
        </a:p>
      </dgm:t>
    </dgm:pt>
    <dgm:pt modelId="{C44CBE07-A6D1-40EC-8A82-C6C2AB5E1122}" type="parTrans" cxnId="{21B142C7-3533-400B-83CD-4A90F09FBC3B}">
      <dgm:prSet/>
      <dgm:spPr/>
      <dgm:t>
        <a:bodyPr/>
        <a:lstStyle/>
        <a:p>
          <a:endParaRPr lang="en-IN"/>
        </a:p>
      </dgm:t>
    </dgm:pt>
    <dgm:pt modelId="{2C6D298B-EAB1-40EF-86C4-52B3EAD7B1BD}" type="sibTrans" cxnId="{21B142C7-3533-400B-83CD-4A90F09FBC3B}">
      <dgm:prSet/>
      <dgm:spPr/>
      <dgm:t>
        <a:bodyPr/>
        <a:lstStyle/>
        <a:p>
          <a:endParaRPr lang="en-IN"/>
        </a:p>
      </dgm:t>
    </dgm:pt>
    <dgm:pt modelId="{E1404202-3E4F-44D2-8CDF-82B34C72B14F}">
      <dgm:prSet phldrT="[Text]"/>
      <dgm:spPr/>
      <dgm:t>
        <a:bodyPr/>
        <a:lstStyle/>
        <a:p>
          <a:r>
            <a:rPr lang="en-US" b="1" dirty="0" smtClean="0"/>
            <a:t>Regression Testing</a:t>
          </a:r>
          <a:endParaRPr lang="en-IN" b="1" dirty="0"/>
        </a:p>
      </dgm:t>
    </dgm:pt>
    <dgm:pt modelId="{9EB4E59D-DEC7-46F2-BC3C-DA1C590EDA83}" type="parTrans" cxnId="{CAFA3FC8-E973-40B8-9B6C-E06DCBF77D89}">
      <dgm:prSet/>
      <dgm:spPr/>
      <dgm:t>
        <a:bodyPr/>
        <a:lstStyle/>
        <a:p>
          <a:endParaRPr lang="en-IN"/>
        </a:p>
      </dgm:t>
    </dgm:pt>
    <dgm:pt modelId="{5053505C-BC0B-4669-B75B-80F3FB4EEFF1}" type="sibTrans" cxnId="{CAFA3FC8-E973-40B8-9B6C-E06DCBF77D89}">
      <dgm:prSet/>
      <dgm:spPr/>
      <dgm:t>
        <a:bodyPr/>
        <a:lstStyle/>
        <a:p>
          <a:endParaRPr lang="en-IN"/>
        </a:p>
      </dgm:t>
    </dgm:pt>
    <dgm:pt modelId="{1A21EE9A-70E9-4905-9B4C-36B9B42B3E51}">
      <dgm:prSet phldrT="[Text]"/>
      <dgm:spPr/>
      <dgm:t>
        <a:bodyPr/>
        <a:lstStyle/>
        <a:p>
          <a:r>
            <a:rPr lang="en-US" b="1" dirty="0" smtClean="0"/>
            <a:t>Re-Testing</a:t>
          </a:r>
          <a:endParaRPr lang="en-IN" b="1" dirty="0"/>
        </a:p>
      </dgm:t>
    </dgm:pt>
    <dgm:pt modelId="{077DC961-90C9-42DD-A18F-0F4ED3418245}" type="parTrans" cxnId="{11240F4E-7636-436A-86B3-EEAF671B9556}">
      <dgm:prSet/>
      <dgm:spPr/>
      <dgm:t>
        <a:bodyPr/>
        <a:lstStyle/>
        <a:p>
          <a:endParaRPr lang="en-IN"/>
        </a:p>
      </dgm:t>
    </dgm:pt>
    <dgm:pt modelId="{8669DF6E-2DB3-454C-972D-20E63CF35A01}" type="sibTrans" cxnId="{11240F4E-7636-436A-86B3-EEAF671B9556}">
      <dgm:prSet/>
      <dgm:spPr/>
      <dgm:t>
        <a:bodyPr/>
        <a:lstStyle/>
        <a:p>
          <a:endParaRPr lang="en-IN"/>
        </a:p>
      </dgm:t>
    </dgm:pt>
    <dgm:pt modelId="{87797A24-2987-4501-A35C-B8FFA717CFD1}" type="pres">
      <dgm:prSet presAssocID="{5412C23C-FBA8-44EB-9D8B-1E67B2857406}" presName="diagram" presStyleCnt="0">
        <dgm:presLayoutVars>
          <dgm:chPref val="1"/>
          <dgm:dir/>
          <dgm:animOne val="branch"/>
          <dgm:animLvl val="lvl"/>
          <dgm:resizeHandles val="exact"/>
        </dgm:presLayoutVars>
      </dgm:prSet>
      <dgm:spPr/>
      <dgm:t>
        <a:bodyPr/>
        <a:lstStyle/>
        <a:p>
          <a:endParaRPr lang="en-IN"/>
        </a:p>
      </dgm:t>
    </dgm:pt>
    <dgm:pt modelId="{0EEF97B1-CE0E-466C-8289-E6F1C0109545}" type="pres">
      <dgm:prSet presAssocID="{26310434-C92D-4250-991C-E3D27EEF23B7}" presName="root1" presStyleCnt="0"/>
      <dgm:spPr/>
    </dgm:pt>
    <dgm:pt modelId="{CB79BF9F-1AD9-4D24-8667-3E0694918751}" type="pres">
      <dgm:prSet presAssocID="{26310434-C92D-4250-991C-E3D27EEF23B7}" presName="LevelOneTextNode" presStyleLbl="node0" presStyleIdx="0" presStyleCnt="1" custLinFactNeighborX="-89495" custLinFactNeighborY="7356">
        <dgm:presLayoutVars>
          <dgm:chPref val="3"/>
        </dgm:presLayoutVars>
      </dgm:prSet>
      <dgm:spPr/>
      <dgm:t>
        <a:bodyPr/>
        <a:lstStyle/>
        <a:p>
          <a:endParaRPr lang="en-IN"/>
        </a:p>
      </dgm:t>
    </dgm:pt>
    <dgm:pt modelId="{6CB8525D-6E5A-4129-A9AC-B08E071C59C7}" type="pres">
      <dgm:prSet presAssocID="{26310434-C92D-4250-991C-E3D27EEF23B7}" presName="level2hierChild" presStyleCnt="0"/>
      <dgm:spPr/>
    </dgm:pt>
    <dgm:pt modelId="{29183970-1ADE-4A82-94C6-A03577140FDF}" type="pres">
      <dgm:prSet presAssocID="{DD25B274-F614-4EE9-965F-32F2A62BC4E3}" presName="conn2-1" presStyleLbl="parChTrans1D2" presStyleIdx="0" presStyleCnt="7"/>
      <dgm:spPr/>
      <dgm:t>
        <a:bodyPr/>
        <a:lstStyle/>
        <a:p>
          <a:endParaRPr lang="en-IN"/>
        </a:p>
      </dgm:t>
    </dgm:pt>
    <dgm:pt modelId="{31282D73-2AEF-4881-87ED-0481CE5C5E0D}" type="pres">
      <dgm:prSet presAssocID="{DD25B274-F614-4EE9-965F-32F2A62BC4E3}" presName="connTx" presStyleLbl="parChTrans1D2" presStyleIdx="0" presStyleCnt="7"/>
      <dgm:spPr/>
      <dgm:t>
        <a:bodyPr/>
        <a:lstStyle/>
        <a:p>
          <a:endParaRPr lang="en-IN"/>
        </a:p>
      </dgm:t>
    </dgm:pt>
    <dgm:pt modelId="{BA77F07F-8A6B-48B4-B45E-B0733EB8EF1D}" type="pres">
      <dgm:prSet presAssocID="{96F1563B-014F-466B-894C-574B99E5E3DE}" presName="root2" presStyleCnt="0"/>
      <dgm:spPr/>
    </dgm:pt>
    <dgm:pt modelId="{0FC4FA9A-D2FE-45C5-B43D-CCA642A2FA08}" type="pres">
      <dgm:prSet presAssocID="{96F1563B-014F-466B-894C-574B99E5E3DE}" presName="LevelTwoTextNode" presStyleLbl="asst1" presStyleIdx="0" presStyleCnt="1" custLinFactNeighborX="-69266" custLinFactNeighborY="40456">
        <dgm:presLayoutVars>
          <dgm:chPref val="3"/>
        </dgm:presLayoutVars>
      </dgm:prSet>
      <dgm:spPr/>
      <dgm:t>
        <a:bodyPr/>
        <a:lstStyle/>
        <a:p>
          <a:endParaRPr lang="en-IN"/>
        </a:p>
      </dgm:t>
    </dgm:pt>
    <dgm:pt modelId="{2B670755-5876-4335-9AF3-7B1BFC2ADC64}" type="pres">
      <dgm:prSet presAssocID="{96F1563B-014F-466B-894C-574B99E5E3DE}" presName="level3hierChild" presStyleCnt="0"/>
      <dgm:spPr/>
    </dgm:pt>
    <dgm:pt modelId="{60D00DC7-CD08-4974-AA2E-8D67E42EFB90}" type="pres">
      <dgm:prSet presAssocID="{B6248CE5-F0C9-4F39-951F-C64C99294BAE}" presName="conn2-1" presStyleLbl="parChTrans1D2" presStyleIdx="1" presStyleCnt="7"/>
      <dgm:spPr/>
      <dgm:t>
        <a:bodyPr/>
        <a:lstStyle/>
        <a:p>
          <a:endParaRPr lang="en-IN"/>
        </a:p>
      </dgm:t>
    </dgm:pt>
    <dgm:pt modelId="{1E29CAD9-03F4-4866-996C-0C87337DC68A}" type="pres">
      <dgm:prSet presAssocID="{B6248CE5-F0C9-4F39-951F-C64C99294BAE}" presName="connTx" presStyleLbl="parChTrans1D2" presStyleIdx="1" presStyleCnt="7"/>
      <dgm:spPr/>
      <dgm:t>
        <a:bodyPr/>
        <a:lstStyle/>
        <a:p>
          <a:endParaRPr lang="en-IN"/>
        </a:p>
      </dgm:t>
    </dgm:pt>
    <dgm:pt modelId="{DED941B8-8777-4AAB-AE53-8D6CC0A2A4BA}" type="pres">
      <dgm:prSet presAssocID="{DEE7E01D-4757-4720-B072-B6497304DCF7}" presName="root2" presStyleCnt="0"/>
      <dgm:spPr/>
    </dgm:pt>
    <dgm:pt modelId="{4349ABB9-2572-48DE-8E7B-CA08D31F552C}" type="pres">
      <dgm:prSet presAssocID="{DEE7E01D-4757-4720-B072-B6497304DCF7}" presName="LevelTwoTextNode" presStyleLbl="node2" presStyleIdx="0" presStyleCnt="6" custLinFactNeighborX="-45361" custLinFactNeighborY="34327">
        <dgm:presLayoutVars>
          <dgm:chPref val="3"/>
        </dgm:presLayoutVars>
      </dgm:prSet>
      <dgm:spPr/>
      <dgm:t>
        <a:bodyPr/>
        <a:lstStyle/>
        <a:p>
          <a:endParaRPr lang="en-IN"/>
        </a:p>
      </dgm:t>
    </dgm:pt>
    <dgm:pt modelId="{23C095D6-0736-4206-93DE-9ED529584482}" type="pres">
      <dgm:prSet presAssocID="{DEE7E01D-4757-4720-B072-B6497304DCF7}" presName="level3hierChild" presStyleCnt="0"/>
      <dgm:spPr/>
    </dgm:pt>
    <dgm:pt modelId="{F85C70C3-4B15-4AAF-A3FF-C6737B1EAA12}" type="pres">
      <dgm:prSet presAssocID="{B7F0B819-57A2-4C2D-9024-128442BEFEFC}" presName="conn2-1" presStyleLbl="parChTrans1D2" presStyleIdx="2" presStyleCnt="7"/>
      <dgm:spPr/>
      <dgm:t>
        <a:bodyPr/>
        <a:lstStyle/>
        <a:p>
          <a:endParaRPr lang="en-IN"/>
        </a:p>
      </dgm:t>
    </dgm:pt>
    <dgm:pt modelId="{A8D7CD71-928C-443A-AAEA-27B6F575573F}" type="pres">
      <dgm:prSet presAssocID="{B7F0B819-57A2-4C2D-9024-128442BEFEFC}" presName="connTx" presStyleLbl="parChTrans1D2" presStyleIdx="2" presStyleCnt="7"/>
      <dgm:spPr/>
      <dgm:t>
        <a:bodyPr/>
        <a:lstStyle/>
        <a:p>
          <a:endParaRPr lang="en-IN"/>
        </a:p>
      </dgm:t>
    </dgm:pt>
    <dgm:pt modelId="{C24F95F4-3C1E-4F3A-98D1-DA70FDB654FA}" type="pres">
      <dgm:prSet presAssocID="{3C34C502-7044-4D0C-9815-8792A9211723}" presName="root2" presStyleCnt="0"/>
      <dgm:spPr/>
    </dgm:pt>
    <dgm:pt modelId="{4796633B-BC77-4131-B75C-F54CD1F4A02F}" type="pres">
      <dgm:prSet presAssocID="{3C34C502-7044-4D0C-9815-8792A9211723}" presName="LevelTwoTextNode" presStyleLbl="node2" presStyleIdx="1" presStyleCnt="6" custLinFactNeighborX="-7969" custLinFactNeighborY="30648">
        <dgm:presLayoutVars>
          <dgm:chPref val="3"/>
        </dgm:presLayoutVars>
      </dgm:prSet>
      <dgm:spPr/>
      <dgm:t>
        <a:bodyPr/>
        <a:lstStyle/>
        <a:p>
          <a:endParaRPr lang="en-IN"/>
        </a:p>
      </dgm:t>
    </dgm:pt>
    <dgm:pt modelId="{813F3635-E107-4B48-9110-9088AC2D1D7B}" type="pres">
      <dgm:prSet presAssocID="{3C34C502-7044-4D0C-9815-8792A9211723}" presName="level3hierChild" presStyleCnt="0"/>
      <dgm:spPr/>
    </dgm:pt>
    <dgm:pt modelId="{31F146CA-019A-4507-9CED-EE3FA13F798C}" type="pres">
      <dgm:prSet presAssocID="{3890FECD-EC35-441D-9E37-0C4419E18A2D}" presName="conn2-1" presStyleLbl="parChTrans1D2" presStyleIdx="3" presStyleCnt="7"/>
      <dgm:spPr/>
      <dgm:t>
        <a:bodyPr/>
        <a:lstStyle/>
        <a:p>
          <a:endParaRPr lang="en-IN"/>
        </a:p>
      </dgm:t>
    </dgm:pt>
    <dgm:pt modelId="{5E641A68-698D-4B82-924C-59B8AC08B7B4}" type="pres">
      <dgm:prSet presAssocID="{3890FECD-EC35-441D-9E37-0C4419E18A2D}" presName="connTx" presStyleLbl="parChTrans1D2" presStyleIdx="3" presStyleCnt="7"/>
      <dgm:spPr/>
      <dgm:t>
        <a:bodyPr/>
        <a:lstStyle/>
        <a:p>
          <a:endParaRPr lang="en-IN"/>
        </a:p>
      </dgm:t>
    </dgm:pt>
    <dgm:pt modelId="{A1488136-3DE3-40C2-BECB-037BDCDD0BC4}" type="pres">
      <dgm:prSet presAssocID="{CD4E4482-5A94-4C43-8537-F8AAE6E481E5}" presName="root2" presStyleCnt="0"/>
      <dgm:spPr/>
    </dgm:pt>
    <dgm:pt modelId="{AE8D2D52-13D0-42BE-AAE4-2FB91FA459D3}" type="pres">
      <dgm:prSet presAssocID="{CD4E4482-5A94-4C43-8537-F8AAE6E481E5}" presName="LevelTwoTextNode" presStyleLbl="node2" presStyleIdx="2" presStyleCnt="6" custLinFactNeighborX="99914" custLinFactNeighborY="-22067">
        <dgm:presLayoutVars>
          <dgm:chPref val="3"/>
        </dgm:presLayoutVars>
      </dgm:prSet>
      <dgm:spPr/>
      <dgm:t>
        <a:bodyPr/>
        <a:lstStyle/>
        <a:p>
          <a:endParaRPr lang="en-IN"/>
        </a:p>
      </dgm:t>
    </dgm:pt>
    <dgm:pt modelId="{87F35B49-8B77-462D-B628-25054C0CADEE}" type="pres">
      <dgm:prSet presAssocID="{CD4E4482-5A94-4C43-8537-F8AAE6E481E5}" presName="level3hierChild" presStyleCnt="0"/>
      <dgm:spPr/>
    </dgm:pt>
    <dgm:pt modelId="{9AC31E66-39E2-4073-9C84-9AD5D8711D7D}" type="pres">
      <dgm:prSet presAssocID="{C44CBE07-A6D1-40EC-8A82-C6C2AB5E1122}" presName="conn2-1" presStyleLbl="parChTrans1D2" presStyleIdx="4" presStyleCnt="7"/>
      <dgm:spPr/>
      <dgm:t>
        <a:bodyPr/>
        <a:lstStyle/>
        <a:p>
          <a:endParaRPr lang="en-IN"/>
        </a:p>
      </dgm:t>
    </dgm:pt>
    <dgm:pt modelId="{393622E1-5B5B-4A43-9ED5-5B0FF628773B}" type="pres">
      <dgm:prSet presAssocID="{C44CBE07-A6D1-40EC-8A82-C6C2AB5E1122}" presName="connTx" presStyleLbl="parChTrans1D2" presStyleIdx="4" presStyleCnt="7"/>
      <dgm:spPr/>
      <dgm:t>
        <a:bodyPr/>
        <a:lstStyle/>
        <a:p>
          <a:endParaRPr lang="en-IN"/>
        </a:p>
      </dgm:t>
    </dgm:pt>
    <dgm:pt modelId="{55D67364-1702-434C-A81E-38F360180386}" type="pres">
      <dgm:prSet presAssocID="{9BDA8CFD-9E5F-4F4A-B9A8-00BD12AE02AD}" presName="root2" presStyleCnt="0"/>
      <dgm:spPr/>
    </dgm:pt>
    <dgm:pt modelId="{B1BBFF35-0BF5-4D64-BFC0-71D8C02EF908}" type="pres">
      <dgm:prSet presAssocID="{9BDA8CFD-9E5F-4F4A-B9A8-00BD12AE02AD}" presName="LevelTwoTextNode" presStyleLbl="node2" presStyleIdx="3" presStyleCnt="6" custLinFactNeighborX="-6130" custLinFactNeighborY="-68653">
        <dgm:presLayoutVars>
          <dgm:chPref val="3"/>
        </dgm:presLayoutVars>
      </dgm:prSet>
      <dgm:spPr/>
      <dgm:t>
        <a:bodyPr/>
        <a:lstStyle/>
        <a:p>
          <a:endParaRPr lang="en-IN"/>
        </a:p>
      </dgm:t>
    </dgm:pt>
    <dgm:pt modelId="{663B7EED-3A3D-4E11-A864-F557527BAA80}" type="pres">
      <dgm:prSet presAssocID="{9BDA8CFD-9E5F-4F4A-B9A8-00BD12AE02AD}" presName="level3hierChild" presStyleCnt="0"/>
      <dgm:spPr/>
    </dgm:pt>
    <dgm:pt modelId="{73E6B517-721E-42C7-A644-4A9F374CDE6C}" type="pres">
      <dgm:prSet presAssocID="{9EB4E59D-DEC7-46F2-BC3C-DA1C590EDA83}" presName="conn2-1" presStyleLbl="parChTrans1D2" presStyleIdx="5" presStyleCnt="7"/>
      <dgm:spPr/>
      <dgm:t>
        <a:bodyPr/>
        <a:lstStyle/>
        <a:p>
          <a:endParaRPr lang="en-IN"/>
        </a:p>
      </dgm:t>
    </dgm:pt>
    <dgm:pt modelId="{D65A8388-6DFE-49A1-8489-4E709B7D2CDD}" type="pres">
      <dgm:prSet presAssocID="{9EB4E59D-DEC7-46F2-BC3C-DA1C590EDA83}" presName="connTx" presStyleLbl="parChTrans1D2" presStyleIdx="5" presStyleCnt="7"/>
      <dgm:spPr/>
      <dgm:t>
        <a:bodyPr/>
        <a:lstStyle/>
        <a:p>
          <a:endParaRPr lang="en-IN"/>
        </a:p>
      </dgm:t>
    </dgm:pt>
    <dgm:pt modelId="{A09F588A-1E5D-4EDD-9E93-CC7119CB118C}" type="pres">
      <dgm:prSet presAssocID="{E1404202-3E4F-44D2-8CDF-82B34C72B14F}" presName="root2" presStyleCnt="0"/>
      <dgm:spPr/>
    </dgm:pt>
    <dgm:pt modelId="{012F7769-C0F1-43F1-915F-A244B26BE231}" type="pres">
      <dgm:prSet presAssocID="{E1404202-3E4F-44D2-8CDF-82B34C72B14F}" presName="LevelTwoTextNode" presStyleLbl="node2" presStyleIdx="4" presStyleCnt="6" custLinFactNeighborX="-29423" custLinFactNeighborY="-71105">
        <dgm:presLayoutVars>
          <dgm:chPref val="3"/>
        </dgm:presLayoutVars>
      </dgm:prSet>
      <dgm:spPr/>
      <dgm:t>
        <a:bodyPr/>
        <a:lstStyle/>
        <a:p>
          <a:endParaRPr lang="en-IN"/>
        </a:p>
      </dgm:t>
    </dgm:pt>
    <dgm:pt modelId="{0090F385-05D6-4B7D-8793-341C47981F5B}" type="pres">
      <dgm:prSet presAssocID="{E1404202-3E4F-44D2-8CDF-82B34C72B14F}" presName="level3hierChild" presStyleCnt="0"/>
      <dgm:spPr/>
    </dgm:pt>
    <dgm:pt modelId="{0543AF0C-A21F-4421-BF73-44CB44F569CB}" type="pres">
      <dgm:prSet presAssocID="{077DC961-90C9-42DD-A18F-0F4ED3418245}" presName="conn2-1" presStyleLbl="parChTrans1D2" presStyleIdx="6" presStyleCnt="7"/>
      <dgm:spPr/>
      <dgm:t>
        <a:bodyPr/>
        <a:lstStyle/>
        <a:p>
          <a:endParaRPr lang="en-IN"/>
        </a:p>
      </dgm:t>
    </dgm:pt>
    <dgm:pt modelId="{3D16956B-1C46-41B9-A501-30FC3C906263}" type="pres">
      <dgm:prSet presAssocID="{077DC961-90C9-42DD-A18F-0F4ED3418245}" presName="connTx" presStyleLbl="parChTrans1D2" presStyleIdx="6" presStyleCnt="7"/>
      <dgm:spPr/>
      <dgm:t>
        <a:bodyPr/>
        <a:lstStyle/>
        <a:p>
          <a:endParaRPr lang="en-IN"/>
        </a:p>
      </dgm:t>
    </dgm:pt>
    <dgm:pt modelId="{8FD8E6EB-72CE-41AA-B818-D2A3BCFEC7AD}" type="pres">
      <dgm:prSet presAssocID="{1A21EE9A-70E9-4905-9B4C-36B9B42B3E51}" presName="root2" presStyleCnt="0"/>
      <dgm:spPr/>
    </dgm:pt>
    <dgm:pt modelId="{D5E7D51A-D558-44D7-B391-A130033F9609}" type="pres">
      <dgm:prSet presAssocID="{1A21EE9A-70E9-4905-9B4C-36B9B42B3E51}" presName="LevelTwoTextNode" presStyleLbl="node2" presStyleIdx="5" presStyleCnt="6" custLinFactNeighborX="-66814" custLinFactNeighborY="-74782">
        <dgm:presLayoutVars>
          <dgm:chPref val="3"/>
        </dgm:presLayoutVars>
      </dgm:prSet>
      <dgm:spPr/>
      <dgm:t>
        <a:bodyPr/>
        <a:lstStyle/>
        <a:p>
          <a:endParaRPr lang="en-IN"/>
        </a:p>
      </dgm:t>
    </dgm:pt>
    <dgm:pt modelId="{B3E2F7CA-8D55-41CE-8D31-E86D1BFC856F}" type="pres">
      <dgm:prSet presAssocID="{1A21EE9A-70E9-4905-9B4C-36B9B42B3E51}" presName="level3hierChild" presStyleCnt="0"/>
      <dgm:spPr/>
    </dgm:pt>
  </dgm:ptLst>
  <dgm:cxnLst>
    <dgm:cxn modelId="{1739A0E7-05C3-4D8B-9BB6-FF96A8E4D124}" type="presOf" srcId="{9EB4E59D-DEC7-46F2-BC3C-DA1C590EDA83}" destId="{D65A8388-6DFE-49A1-8489-4E709B7D2CDD}" srcOrd="1" destOrd="0" presId="urn:microsoft.com/office/officeart/2005/8/layout/hierarchy2"/>
    <dgm:cxn modelId="{CAFA3FC8-E973-40B8-9B6C-E06DCBF77D89}" srcId="{26310434-C92D-4250-991C-E3D27EEF23B7}" destId="{E1404202-3E4F-44D2-8CDF-82B34C72B14F}" srcOrd="5" destOrd="0" parTransId="{9EB4E59D-DEC7-46F2-BC3C-DA1C590EDA83}" sibTransId="{5053505C-BC0B-4669-B75B-80F3FB4EEFF1}"/>
    <dgm:cxn modelId="{E9DD8892-A5BD-41EB-870C-1816ADC28AA6}" type="presOf" srcId="{C44CBE07-A6D1-40EC-8A82-C6C2AB5E1122}" destId="{393622E1-5B5B-4A43-9ED5-5B0FF628773B}" srcOrd="1" destOrd="0" presId="urn:microsoft.com/office/officeart/2005/8/layout/hierarchy2"/>
    <dgm:cxn modelId="{E970B9A2-F115-4265-856A-1660F2F7D304}" type="presOf" srcId="{5412C23C-FBA8-44EB-9D8B-1E67B2857406}" destId="{87797A24-2987-4501-A35C-B8FFA717CFD1}" srcOrd="0" destOrd="0" presId="urn:microsoft.com/office/officeart/2005/8/layout/hierarchy2"/>
    <dgm:cxn modelId="{DD2AC348-8AF5-41B1-9C58-7A292D585D3F}" type="presOf" srcId="{DD25B274-F614-4EE9-965F-32F2A62BC4E3}" destId="{29183970-1ADE-4A82-94C6-A03577140FDF}" srcOrd="0" destOrd="0" presId="urn:microsoft.com/office/officeart/2005/8/layout/hierarchy2"/>
    <dgm:cxn modelId="{CD90CB83-4A1C-4897-9975-31B195D3EA77}" type="presOf" srcId="{96F1563B-014F-466B-894C-574B99E5E3DE}" destId="{0FC4FA9A-D2FE-45C5-B43D-CCA642A2FA08}" srcOrd="0" destOrd="0" presId="urn:microsoft.com/office/officeart/2005/8/layout/hierarchy2"/>
    <dgm:cxn modelId="{11240F4E-7636-436A-86B3-EEAF671B9556}" srcId="{26310434-C92D-4250-991C-E3D27EEF23B7}" destId="{1A21EE9A-70E9-4905-9B4C-36B9B42B3E51}" srcOrd="6" destOrd="0" parTransId="{077DC961-90C9-42DD-A18F-0F4ED3418245}" sibTransId="{8669DF6E-2DB3-454C-972D-20E63CF35A01}"/>
    <dgm:cxn modelId="{188AAD5B-B915-4D06-99F1-1FD1F01A6AEB}" type="presOf" srcId="{C44CBE07-A6D1-40EC-8A82-C6C2AB5E1122}" destId="{9AC31E66-39E2-4073-9C84-9AD5D8711D7D}" srcOrd="0" destOrd="0" presId="urn:microsoft.com/office/officeart/2005/8/layout/hierarchy2"/>
    <dgm:cxn modelId="{0B58E994-2787-40E3-B662-41891A735FE1}" type="presOf" srcId="{E1404202-3E4F-44D2-8CDF-82B34C72B14F}" destId="{012F7769-C0F1-43F1-915F-A244B26BE231}" srcOrd="0" destOrd="0" presId="urn:microsoft.com/office/officeart/2005/8/layout/hierarchy2"/>
    <dgm:cxn modelId="{825EC223-CBDC-4924-9D5E-0308309B99C9}" type="presOf" srcId="{B7F0B819-57A2-4C2D-9024-128442BEFEFC}" destId="{A8D7CD71-928C-443A-AAEA-27B6F575573F}" srcOrd="1" destOrd="0" presId="urn:microsoft.com/office/officeart/2005/8/layout/hierarchy2"/>
    <dgm:cxn modelId="{78EAF2D7-6A2B-401E-9898-65A1455386B3}" srcId="{26310434-C92D-4250-991C-E3D27EEF23B7}" destId="{96F1563B-014F-466B-894C-574B99E5E3DE}" srcOrd="0" destOrd="0" parTransId="{DD25B274-F614-4EE9-965F-32F2A62BC4E3}" sibTransId="{C6520F74-E759-4595-A6D3-659964A4B304}"/>
    <dgm:cxn modelId="{BC4F2CF9-8F47-4214-8538-25C535592342}" type="presOf" srcId="{26310434-C92D-4250-991C-E3D27EEF23B7}" destId="{CB79BF9F-1AD9-4D24-8667-3E0694918751}" srcOrd="0" destOrd="0" presId="urn:microsoft.com/office/officeart/2005/8/layout/hierarchy2"/>
    <dgm:cxn modelId="{7C67499E-B3B3-4DA0-B834-093BE7C8F142}" type="presOf" srcId="{B7F0B819-57A2-4C2D-9024-128442BEFEFC}" destId="{F85C70C3-4B15-4AAF-A3FF-C6737B1EAA12}" srcOrd="0" destOrd="0" presId="urn:microsoft.com/office/officeart/2005/8/layout/hierarchy2"/>
    <dgm:cxn modelId="{D63BFD47-503D-405B-9383-3D508D9C80E3}" srcId="{26310434-C92D-4250-991C-E3D27EEF23B7}" destId="{DEE7E01D-4757-4720-B072-B6497304DCF7}" srcOrd="1" destOrd="0" parTransId="{B6248CE5-F0C9-4F39-951F-C64C99294BAE}" sibTransId="{5DED9B60-6F51-4D54-AE23-DF2DF33A475B}"/>
    <dgm:cxn modelId="{90E3BD1E-AEBE-4908-B0BF-896200348C5D}" type="presOf" srcId="{B6248CE5-F0C9-4F39-951F-C64C99294BAE}" destId="{1E29CAD9-03F4-4866-996C-0C87337DC68A}" srcOrd="1" destOrd="0" presId="urn:microsoft.com/office/officeart/2005/8/layout/hierarchy2"/>
    <dgm:cxn modelId="{9597A836-C02E-4A72-9761-93855FE69568}" type="presOf" srcId="{B6248CE5-F0C9-4F39-951F-C64C99294BAE}" destId="{60D00DC7-CD08-4974-AA2E-8D67E42EFB90}" srcOrd="0" destOrd="0" presId="urn:microsoft.com/office/officeart/2005/8/layout/hierarchy2"/>
    <dgm:cxn modelId="{E1CFCBD5-E235-4C5D-B77C-785156E85AF6}" type="presOf" srcId="{077DC961-90C9-42DD-A18F-0F4ED3418245}" destId="{3D16956B-1C46-41B9-A501-30FC3C906263}" srcOrd="1" destOrd="0" presId="urn:microsoft.com/office/officeart/2005/8/layout/hierarchy2"/>
    <dgm:cxn modelId="{08DC1282-B8FA-49A9-A089-58DDB7458839}" type="presOf" srcId="{9EB4E59D-DEC7-46F2-BC3C-DA1C590EDA83}" destId="{73E6B517-721E-42C7-A644-4A9F374CDE6C}" srcOrd="0" destOrd="0" presId="urn:microsoft.com/office/officeart/2005/8/layout/hierarchy2"/>
    <dgm:cxn modelId="{CEC973E2-CFFF-4DDD-B455-D109CD9F6770}" type="presOf" srcId="{3C34C502-7044-4D0C-9815-8792A9211723}" destId="{4796633B-BC77-4131-B75C-F54CD1F4A02F}" srcOrd="0" destOrd="0" presId="urn:microsoft.com/office/officeart/2005/8/layout/hierarchy2"/>
    <dgm:cxn modelId="{6C3C49ED-8E8F-42A9-B19D-26F98CF75F9A}" srcId="{5412C23C-FBA8-44EB-9D8B-1E67B2857406}" destId="{26310434-C92D-4250-991C-E3D27EEF23B7}" srcOrd="0" destOrd="0" parTransId="{8E4E52F6-3E62-4F09-AAC3-32D222D5480D}" sibTransId="{A5FD4FA7-9ED9-4EA2-9227-D4AE66856B8B}"/>
    <dgm:cxn modelId="{643008A2-DBF8-4758-84B9-103035B890A9}" type="presOf" srcId="{CD4E4482-5A94-4C43-8537-F8AAE6E481E5}" destId="{AE8D2D52-13D0-42BE-AAE4-2FB91FA459D3}" srcOrd="0" destOrd="0" presId="urn:microsoft.com/office/officeart/2005/8/layout/hierarchy2"/>
    <dgm:cxn modelId="{8083C812-6510-49D9-80C0-1E81EFD36121}" type="presOf" srcId="{1A21EE9A-70E9-4905-9B4C-36B9B42B3E51}" destId="{D5E7D51A-D558-44D7-B391-A130033F9609}" srcOrd="0" destOrd="0" presId="urn:microsoft.com/office/officeart/2005/8/layout/hierarchy2"/>
    <dgm:cxn modelId="{13AE894E-37F1-4F43-BD47-9F40AD3BB0AC}" type="presOf" srcId="{DEE7E01D-4757-4720-B072-B6497304DCF7}" destId="{4349ABB9-2572-48DE-8E7B-CA08D31F552C}" srcOrd="0" destOrd="0" presId="urn:microsoft.com/office/officeart/2005/8/layout/hierarchy2"/>
    <dgm:cxn modelId="{CE0ED3E3-BF2F-4A6A-996A-B9C35FF5A9FE}" srcId="{26310434-C92D-4250-991C-E3D27EEF23B7}" destId="{3C34C502-7044-4D0C-9815-8792A9211723}" srcOrd="2" destOrd="0" parTransId="{B7F0B819-57A2-4C2D-9024-128442BEFEFC}" sibTransId="{3375926B-6DEF-497A-A505-C9FDE7D5F401}"/>
    <dgm:cxn modelId="{63BE5905-4028-4212-AC3F-2DAF3EE00885}" type="presOf" srcId="{3890FECD-EC35-441D-9E37-0C4419E18A2D}" destId="{5E641A68-698D-4B82-924C-59B8AC08B7B4}" srcOrd="1" destOrd="0" presId="urn:microsoft.com/office/officeart/2005/8/layout/hierarchy2"/>
    <dgm:cxn modelId="{F90C78D5-6142-4071-B43B-C1FF18B9E657}" type="presOf" srcId="{077DC961-90C9-42DD-A18F-0F4ED3418245}" destId="{0543AF0C-A21F-4421-BF73-44CB44F569CB}" srcOrd="0" destOrd="0" presId="urn:microsoft.com/office/officeart/2005/8/layout/hierarchy2"/>
    <dgm:cxn modelId="{47CED657-E2F1-4865-9FFC-A98257AF75FA}" srcId="{26310434-C92D-4250-991C-E3D27EEF23B7}" destId="{CD4E4482-5A94-4C43-8537-F8AAE6E481E5}" srcOrd="3" destOrd="0" parTransId="{3890FECD-EC35-441D-9E37-0C4419E18A2D}" sibTransId="{85C7EB14-F911-4471-B341-F10927DF6A19}"/>
    <dgm:cxn modelId="{DCDD7D14-EE0D-4515-A689-96171CDA2966}" type="presOf" srcId="{9BDA8CFD-9E5F-4F4A-B9A8-00BD12AE02AD}" destId="{B1BBFF35-0BF5-4D64-BFC0-71D8C02EF908}" srcOrd="0" destOrd="0" presId="urn:microsoft.com/office/officeart/2005/8/layout/hierarchy2"/>
    <dgm:cxn modelId="{21B142C7-3533-400B-83CD-4A90F09FBC3B}" srcId="{26310434-C92D-4250-991C-E3D27EEF23B7}" destId="{9BDA8CFD-9E5F-4F4A-B9A8-00BD12AE02AD}" srcOrd="4" destOrd="0" parTransId="{C44CBE07-A6D1-40EC-8A82-C6C2AB5E1122}" sibTransId="{2C6D298B-EAB1-40EF-86C4-52B3EAD7B1BD}"/>
    <dgm:cxn modelId="{916518F4-49C0-4294-B20B-96863792E67B}" type="presOf" srcId="{DD25B274-F614-4EE9-965F-32F2A62BC4E3}" destId="{31282D73-2AEF-4881-87ED-0481CE5C5E0D}" srcOrd="1" destOrd="0" presId="urn:microsoft.com/office/officeart/2005/8/layout/hierarchy2"/>
    <dgm:cxn modelId="{1C41F3AB-4FAB-41DE-84B4-0FFC4F98E4AF}" type="presOf" srcId="{3890FECD-EC35-441D-9E37-0C4419E18A2D}" destId="{31F146CA-019A-4507-9CED-EE3FA13F798C}" srcOrd="0" destOrd="0" presId="urn:microsoft.com/office/officeart/2005/8/layout/hierarchy2"/>
    <dgm:cxn modelId="{7AEBDEDA-989C-42D4-BB62-0EF0301D332D}" type="presParOf" srcId="{87797A24-2987-4501-A35C-B8FFA717CFD1}" destId="{0EEF97B1-CE0E-466C-8289-E6F1C0109545}" srcOrd="0" destOrd="0" presId="urn:microsoft.com/office/officeart/2005/8/layout/hierarchy2"/>
    <dgm:cxn modelId="{BF010374-6FC7-4427-ABAF-98D771B4EC8D}" type="presParOf" srcId="{0EEF97B1-CE0E-466C-8289-E6F1C0109545}" destId="{CB79BF9F-1AD9-4D24-8667-3E0694918751}" srcOrd="0" destOrd="0" presId="urn:microsoft.com/office/officeart/2005/8/layout/hierarchy2"/>
    <dgm:cxn modelId="{3D040DA8-8C8B-4B02-8B8B-A320B00A8FB3}" type="presParOf" srcId="{0EEF97B1-CE0E-466C-8289-E6F1C0109545}" destId="{6CB8525D-6E5A-4129-A9AC-B08E071C59C7}" srcOrd="1" destOrd="0" presId="urn:microsoft.com/office/officeart/2005/8/layout/hierarchy2"/>
    <dgm:cxn modelId="{2DAB115D-0D72-472E-AE80-072112B5E186}" type="presParOf" srcId="{6CB8525D-6E5A-4129-A9AC-B08E071C59C7}" destId="{29183970-1ADE-4A82-94C6-A03577140FDF}" srcOrd="0" destOrd="0" presId="urn:microsoft.com/office/officeart/2005/8/layout/hierarchy2"/>
    <dgm:cxn modelId="{2492DFBD-C30C-402D-AA82-EBE0C361BCEF}" type="presParOf" srcId="{29183970-1ADE-4A82-94C6-A03577140FDF}" destId="{31282D73-2AEF-4881-87ED-0481CE5C5E0D}" srcOrd="0" destOrd="0" presId="urn:microsoft.com/office/officeart/2005/8/layout/hierarchy2"/>
    <dgm:cxn modelId="{A54BA4BC-7168-44F9-8428-58F6DC44A091}" type="presParOf" srcId="{6CB8525D-6E5A-4129-A9AC-B08E071C59C7}" destId="{BA77F07F-8A6B-48B4-B45E-B0733EB8EF1D}" srcOrd="1" destOrd="0" presId="urn:microsoft.com/office/officeart/2005/8/layout/hierarchy2"/>
    <dgm:cxn modelId="{AAADF769-879B-4491-89E1-52FC7F265BDA}" type="presParOf" srcId="{BA77F07F-8A6B-48B4-B45E-B0733EB8EF1D}" destId="{0FC4FA9A-D2FE-45C5-B43D-CCA642A2FA08}" srcOrd="0" destOrd="0" presId="urn:microsoft.com/office/officeart/2005/8/layout/hierarchy2"/>
    <dgm:cxn modelId="{B87EDDEE-3D1B-4D25-9B34-C61A9CDCC97A}" type="presParOf" srcId="{BA77F07F-8A6B-48B4-B45E-B0733EB8EF1D}" destId="{2B670755-5876-4335-9AF3-7B1BFC2ADC64}" srcOrd="1" destOrd="0" presId="urn:microsoft.com/office/officeart/2005/8/layout/hierarchy2"/>
    <dgm:cxn modelId="{98EDA2AB-EDB7-4B55-9E21-BCD74008D1B9}" type="presParOf" srcId="{6CB8525D-6E5A-4129-A9AC-B08E071C59C7}" destId="{60D00DC7-CD08-4974-AA2E-8D67E42EFB90}" srcOrd="2" destOrd="0" presId="urn:microsoft.com/office/officeart/2005/8/layout/hierarchy2"/>
    <dgm:cxn modelId="{2227BA5C-A931-4A2B-B865-442B9535B87B}" type="presParOf" srcId="{60D00DC7-CD08-4974-AA2E-8D67E42EFB90}" destId="{1E29CAD9-03F4-4866-996C-0C87337DC68A}" srcOrd="0" destOrd="0" presId="urn:microsoft.com/office/officeart/2005/8/layout/hierarchy2"/>
    <dgm:cxn modelId="{A3A5D96E-1538-4791-B69A-F55A99614B7D}" type="presParOf" srcId="{6CB8525D-6E5A-4129-A9AC-B08E071C59C7}" destId="{DED941B8-8777-4AAB-AE53-8D6CC0A2A4BA}" srcOrd="3" destOrd="0" presId="urn:microsoft.com/office/officeart/2005/8/layout/hierarchy2"/>
    <dgm:cxn modelId="{1B596E78-D1D6-43A5-907B-069A8796A585}" type="presParOf" srcId="{DED941B8-8777-4AAB-AE53-8D6CC0A2A4BA}" destId="{4349ABB9-2572-48DE-8E7B-CA08D31F552C}" srcOrd="0" destOrd="0" presId="urn:microsoft.com/office/officeart/2005/8/layout/hierarchy2"/>
    <dgm:cxn modelId="{E5F5EEAA-0D80-4868-A292-752EC95C9042}" type="presParOf" srcId="{DED941B8-8777-4AAB-AE53-8D6CC0A2A4BA}" destId="{23C095D6-0736-4206-93DE-9ED529584482}" srcOrd="1" destOrd="0" presId="urn:microsoft.com/office/officeart/2005/8/layout/hierarchy2"/>
    <dgm:cxn modelId="{CD7B7DCC-0AA4-4D73-9053-E54173ED2D45}" type="presParOf" srcId="{6CB8525D-6E5A-4129-A9AC-B08E071C59C7}" destId="{F85C70C3-4B15-4AAF-A3FF-C6737B1EAA12}" srcOrd="4" destOrd="0" presId="urn:microsoft.com/office/officeart/2005/8/layout/hierarchy2"/>
    <dgm:cxn modelId="{D7388F81-6C5B-4A7F-B7CF-B9F9A81DB305}" type="presParOf" srcId="{F85C70C3-4B15-4AAF-A3FF-C6737B1EAA12}" destId="{A8D7CD71-928C-443A-AAEA-27B6F575573F}" srcOrd="0" destOrd="0" presId="urn:microsoft.com/office/officeart/2005/8/layout/hierarchy2"/>
    <dgm:cxn modelId="{01C8738F-9C9F-4593-BC89-E729BED8B218}" type="presParOf" srcId="{6CB8525D-6E5A-4129-A9AC-B08E071C59C7}" destId="{C24F95F4-3C1E-4F3A-98D1-DA70FDB654FA}" srcOrd="5" destOrd="0" presId="urn:microsoft.com/office/officeart/2005/8/layout/hierarchy2"/>
    <dgm:cxn modelId="{C4F07E96-D6E1-445E-8741-819BF8859022}" type="presParOf" srcId="{C24F95F4-3C1E-4F3A-98D1-DA70FDB654FA}" destId="{4796633B-BC77-4131-B75C-F54CD1F4A02F}" srcOrd="0" destOrd="0" presId="urn:microsoft.com/office/officeart/2005/8/layout/hierarchy2"/>
    <dgm:cxn modelId="{23DFDF67-F6A9-4B6D-BEE8-DC4DC1596511}" type="presParOf" srcId="{C24F95F4-3C1E-4F3A-98D1-DA70FDB654FA}" destId="{813F3635-E107-4B48-9110-9088AC2D1D7B}" srcOrd="1" destOrd="0" presId="urn:microsoft.com/office/officeart/2005/8/layout/hierarchy2"/>
    <dgm:cxn modelId="{6C000ADE-698D-4907-8DC2-08F3FC2D69F6}" type="presParOf" srcId="{6CB8525D-6E5A-4129-A9AC-B08E071C59C7}" destId="{31F146CA-019A-4507-9CED-EE3FA13F798C}" srcOrd="6" destOrd="0" presId="urn:microsoft.com/office/officeart/2005/8/layout/hierarchy2"/>
    <dgm:cxn modelId="{DD1058DC-0FCB-4005-A583-AF9A0C183539}" type="presParOf" srcId="{31F146CA-019A-4507-9CED-EE3FA13F798C}" destId="{5E641A68-698D-4B82-924C-59B8AC08B7B4}" srcOrd="0" destOrd="0" presId="urn:microsoft.com/office/officeart/2005/8/layout/hierarchy2"/>
    <dgm:cxn modelId="{39D65AA3-651E-4853-AC14-33CB1314F31A}" type="presParOf" srcId="{6CB8525D-6E5A-4129-A9AC-B08E071C59C7}" destId="{A1488136-3DE3-40C2-BECB-037BDCDD0BC4}" srcOrd="7" destOrd="0" presId="urn:microsoft.com/office/officeart/2005/8/layout/hierarchy2"/>
    <dgm:cxn modelId="{E6F06E8E-0464-4169-9A8C-54C3E3EE7622}" type="presParOf" srcId="{A1488136-3DE3-40C2-BECB-037BDCDD0BC4}" destId="{AE8D2D52-13D0-42BE-AAE4-2FB91FA459D3}" srcOrd="0" destOrd="0" presId="urn:microsoft.com/office/officeart/2005/8/layout/hierarchy2"/>
    <dgm:cxn modelId="{9E24B593-B553-4B13-B41E-9A439AAE4C8D}" type="presParOf" srcId="{A1488136-3DE3-40C2-BECB-037BDCDD0BC4}" destId="{87F35B49-8B77-462D-B628-25054C0CADEE}" srcOrd="1" destOrd="0" presId="urn:microsoft.com/office/officeart/2005/8/layout/hierarchy2"/>
    <dgm:cxn modelId="{946C42A6-C260-4DC0-ACC2-73954235EB68}" type="presParOf" srcId="{6CB8525D-6E5A-4129-A9AC-B08E071C59C7}" destId="{9AC31E66-39E2-4073-9C84-9AD5D8711D7D}" srcOrd="8" destOrd="0" presId="urn:microsoft.com/office/officeart/2005/8/layout/hierarchy2"/>
    <dgm:cxn modelId="{2BE0867E-E708-45F9-80A0-54A4044907C1}" type="presParOf" srcId="{9AC31E66-39E2-4073-9C84-9AD5D8711D7D}" destId="{393622E1-5B5B-4A43-9ED5-5B0FF628773B}" srcOrd="0" destOrd="0" presId="urn:microsoft.com/office/officeart/2005/8/layout/hierarchy2"/>
    <dgm:cxn modelId="{0B1012A9-74A9-4ED7-A891-58B770D00862}" type="presParOf" srcId="{6CB8525D-6E5A-4129-A9AC-B08E071C59C7}" destId="{55D67364-1702-434C-A81E-38F360180386}" srcOrd="9" destOrd="0" presId="urn:microsoft.com/office/officeart/2005/8/layout/hierarchy2"/>
    <dgm:cxn modelId="{63E36881-8AB7-42B2-9934-38A9602268FA}" type="presParOf" srcId="{55D67364-1702-434C-A81E-38F360180386}" destId="{B1BBFF35-0BF5-4D64-BFC0-71D8C02EF908}" srcOrd="0" destOrd="0" presId="urn:microsoft.com/office/officeart/2005/8/layout/hierarchy2"/>
    <dgm:cxn modelId="{A2B6523C-F4B4-40CD-B7BF-E600105DFEC1}" type="presParOf" srcId="{55D67364-1702-434C-A81E-38F360180386}" destId="{663B7EED-3A3D-4E11-A864-F557527BAA80}" srcOrd="1" destOrd="0" presId="urn:microsoft.com/office/officeart/2005/8/layout/hierarchy2"/>
    <dgm:cxn modelId="{03511C5F-E86A-42CA-BF24-AA51395D1374}" type="presParOf" srcId="{6CB8525D-6E5A-4129-A9AC-B08E071C59C7}" destId="{73E6B517-721E-42C7-A644-4A9F374CDE6C}" srcOrd="10" destOrd="0" presId="urn:microsoft.com/office/officeart/2005/8/layout/hierarchy2"/>
    <dgm:cxn modelId="{CE131735-82D5-4983-97D0-4606FBEC3E9A}" type="presParOf" srcId="{73E6B517-721E-42C7-A644-4A9F374CDE6C}" destId="{D65A8388-6DFE-49A1-8489-4E709B7D2CDD}" srcOrd="0" destOrd="0" presId="urn:microsoft.com/office/officeart/2005/8/layout/hierarchy2"/>
    <dgm:cxn modelId="{9EF619E9-D774-49AB-8E73-A3E9654A69BD}" type="presParOf" srcId="{6CB8525D-6E5A-4129-A9AC-B08E071C59C7}" destId="{A09F588A-1E5D-4EDD-9E93-CC7119CB118C}" srcOrd="11" destOrd="0" presId="urn:microsoft.com/office/officeart/2005/8/layout/hierarchy2"/>
    <dgm:cxn modelId="{5528EC69-C5BB-4566-911B-565619737D5F}" type="presParOf" srcId="{A09F588A-1E5D-4EDD-9E93-CC7119CB118C}" destId="{012F7769-C0F1-43F1-915F-A244B26BE231}" srcOrd="0" destOrd="0" presId="urn:microsoft.com/office/officeart/2005/8/layout/hierarchy2"/>
    <dgm:cxn modelId="{A832EB9B-4CC4-413A-97FC-D397A463536F}" type="presParOf" srcId="{A09F588A-1E5D-4EDD-9E93-CC7119CB118C}" destId="{0090F385-05D6-4B7D-8793-341C47981F5B}" srcOrd="1" destOrd="0" presId="urn:microsoft.com/office/officeart/2005/8/layout/hierarchy2"/>
    <dgm:cxn modelId="{7B64A9D5-C36A-43F7-ABEF-3660548E98CF}" type="presParOf" srcId="{6CB8525D-6E5A-4129-A9AC-B08E071C59C7}" destId="{0543AF0C-A21F-4421-BF73-44CB44F569CB}" srcOrd="12" destOrd="0" presId="urn:microsoft.com/office/officeart/2005/8/layout/hierarchy2"/>
    <dgm:cxn modelId="{ACB191F0-249C-4BA7-B1BD-1AA6CF7010A2}" type="presParOf" srcId="{0543AF0C-A21F-4421-BF73-44CB44F569CB}" destId="{3D16956B-1C46-41B9-A501-30FC3C906263}" srcOrd="0" destOrd="0" presId="urn:microsoft.com/office/officeart/2005/8/layout/hierarchy2"/>
    <dgm:cxn modelId="{8B89297C-4F94-4772-84CA-766C7962A08B}" type="presParOf" srcId="{6CB8525D-6E5A-4129-A9AC-B08E071C59C7}" destId="{8FD8E6EB-72CE-41AA-B818-D2A3BCFEC7AD}" srcOrd="13" destOrd="0" presId="urn:microsoft.com/office/officeart/2005/8/layout/hierarchy2"/>
    <dgm:cxn modelId="{66B8CE30-1205-4500-B2EE-5737A7303CE8}" type="presParOf" srcId="{8FD8E6EB-72CE-41AA-B818-D2A3BCFEC7AD}" destId="{D5E7D51A-D558-44D7-B391-A130033F9609}" srcOrd="0" destOrd="0" presId="urn:microsoft.com/office/officeart/2005/8/layout/hierarchy2"/>
    <dgm:cxn modelId="{D4FCA116-AECB-4DC2-8945-76E9AE22F3EC}" type="presParOf" srcId="{8FD8E6EB-72CE-41AA-B818-D2A3BCFEC7AD}" destId="{B3E2F7CA-8D55-41CE-8D31-E86D1BFC856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3091073-7FAA-4CAA-80E5-4A81061FD04E}"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IN"/>
        </a:p>
      </dgm:t>
    </dgm:pt>
    <dgm:pt modelId="{5FEF3B87-22C0-44E2-9D11-99FF854D1733}">
      <dgm:prSet phldrT="[Text]"/>
      <dgm:spPr/>
      <dgm:t>
        <a:bodyPr/>
        <a:lstStyle/>
        <a:p>
          <a:r>
            <a:rPr lang="en-US" b="1" dirty="0" smtClean="0"/>
            <a:t>Non-Functional testing</a:t>
          </a:r>
          <a:endParaRPr lang="en-IN" b="1" dirty="0"/>
        </a:p>
      </dgm:t>
    </dgm:pt>
    <dgm:pt modelId="{5026A177-2558-475C-B645-328D9E419913}" type="parTrans" cxnId="{C6D70BF0-ED6C-4957-87E3-1F71C063F118}">
      <dgm:prSet/>
      <dgm:spPr/>
      <dgm:t>
        <a:bodyPr/>
        <a:lstStyle/>
        <a:p>
          <a:endParaRPr lang="en-IN"/>
        </a:p>
      </dgm:t>
    </dgm:pt>
    <dgm:pt modelId="{A6D781AF-D95C-43E3-9EB6-BD14035F7B60}" type="sibTrans" cxnId="{C6D70BF0-ED6C-4957-87E3-1F71C063F118}">
      <dgm:prSet/>
      <dgm:spPr/>
      <dgm:t>
        <a:bodyPr/>
        <a:lstStyle/>
        <a:p>
          <a:endParaRPr lang="en-IN"/>
        </a:p>
      </dgm:t>
    </dgm:pt>
    <dgm:pt modelId="{4AAFAA44-59B5-45B5-BD85-D39FB721011D}">
      <dgm:prSet phldrT="[Text]"/>
      <dgm:spPr/>
      <dgm:t>
        <a:bodyPr/>
        <a:lstStyle/>
        <a:p>
          <a:r>
            <a:rPr lang="en-US" dirty="0" smtClean="0"/>
            <a:t>Performance testing</a:t>
          </a:r>
          <a:endParaRPr lang="en-IN" dirty="0"/>
        </a:p>
      </dgm:t>
    </dgm:pt>
    <dgm:pt modelId="{006B12C7-C643-4876-A2CD-3BCD796C2D8A}" type="parTrans" cxnId="{FCC7E71D-9AA4-4667-8496-3169D9B1318B}">
      <dgm:prSet/>
      <dgm:spPr/>
      <dgm:t>
        <a:bodyPr/>
        <a:lstStyle/>
        <a:p>
          <a:endParaRPr lang="en-IN"/>
        </a:p>
      </dgm:t>
    </dgm:pt>
    <dgm:pt modelId="{05F744F7-D5FF-4DCB-9621-81C8580F817F}" type="sibTrans" cxnId="{FCC7E71D-9AA4-4667-8496-3169D9B1318B}">
      <dgm:prSet/>
      <dgm:spPr/>
      <dgm:t>
        <a:bodyPr/>
        <a:lstStyle/>
        <a:p>
          <a:endParaRPr lang="en-IN"/>
        </a:p>
      </dgm:t>
    </dgm:pt>
    <dgm:pt modelId="{CE0E0924-05B2-4A30-9117-78E27D8A7495}">
      <dgm:prSet phldrT="[Text]"/>
      <dgm:spPr/>
      <dgm:t>
        <a:bodyPr/>
        <a:lstStyle/>
        <a:p>
          <a:r>
            <a:rPr lang="en-US" dirty="0" smtClean="0"/>
            <a:t>Usability testing</a:t>
          </a:r>
          <a:endParaRPr lang="en-IN" dirty="0"/>
        </a:p>
      </dgm:t>
    </dgm:pt>
    <dgm:pt modelId="{F9D02A0F-16C3-476B-B518-886439D84873}" type="parTrans" cxnId="{EA6D1F34-E18F-44E1-85A3-1372432D84AC}">
      <dgm:prSet/>
      <dgm:spPr/>
      <dgm:t>
        <a:bodyPr/>
        <a:lstStyle/>
        <a:p>
          <a:endParaRPr lang="en-IN"/>
        </a:p>
      </dgm:t>
    </dgm:pt>
    <dgm:pt modelId="{ED421B71-1056-4488-85EC-152BB6D0D93D}" type="sibTrans" cxnId="{EA6D1F34-E18F-44E1-85A3-1372432D84AC}">
      <dgm:prSet/>
      <dgm:spPr/>
      <dgm:t>
        <a:bodyPr/>
        <a:lstStyle/>
        <a:p>
          <a:endParaRPr lang="en-IN"/>
        </a:p>
      </dgm:t>
    </dgm:pt>
    <dgm:pt modelId="{BD60BE85-3619-49E3-9C6E-447B042139F5}">
      <dgm:prSet phldrT="[Text]"/>
      <dgm:spPr/>
      <dgm:t>
        <a:bodyPr/>
        <a:lstStyle/>
        <a:p>
          <a:r>
            <a:rPr lang="en-US" dirty="0" smtClean="0"/>
            <a:t>Compatibility testing</a:t>
          </a:r>
          <a:endParaRPr lang="en-IN" dirty="0"/>
        </a:p>
      </dgm:t>
    </dgm:pt>
    <dgm:pt modelId="{57D7C53A-6DC5-45B4-9A9D-7DF3D832000B}" type="parTrans" cxnId="{843BDDC6-71FC-4D31-AA23-98965A4407FA}">
      <dgm:prSet/>
      <dgm:spPr/>
      <dgm:t>
        <a:bodyPr/>
        <a:lstStyle/>
        <a:p>
          <a:endParaRPr lang="en-IN"/>
        </a:p>
      </dgm:t>
    </dgm:pt>
    <dgm:pt modelId="{65D0BDAD-257C-4A46-B298-645A023163CE}" type="sibTrans" cxnId="{843BDDC6-71FC-4D31-AA23-98965A4407FA}">
      <dgm:prSet/>
      <dgm:spPr/>
      <dgm:t>
        <a:bodyPr/>
        <a:lstStyle/>
        <a:p>
          <a:endParaRPr lang="en-IN"/>
        </a:p>
      </dgm:t>
    </dgm:pt>
    <dgm:pt modelId="{86566C8F-40A5-484E-86D4-5A2988EC5DC1}" type="pres">
      <dgm:prSet presAssocID="{03091073-7FAA-4CAA-80E5-4A81061FD04E}" presName="hierChild1" presStyleCnt="0">
        <dgm:presLayoutVars>
          <dgm:orgChart val="1"/>
          <dgm:chPref val="1"/>
          <dgm:dir/>
          <dgm:animOne val="branch"/>
          <dgm:animLvl val="lvl"/>
          <dgm:resizeHandles/>
        </dgm:presLayoutVars>
      </dgm:prSet>
      <dgm:spPr/>
      <dgm:t>
        <a:bodyPr/>
        <a:lstStyle/>
        <a:p>
          <a:endParaRPr lang="en-IN"/>
        </a:p>
      </dgm:t>
    </dgm:pt>
    <dgm:pt modelId="{455930A9-FDF3-45D8-96E1-D48D1DEDEE8B}" type="pres">
      <dgm:prSet presAssocID="{5FEF3B87-22C0-44E2-9D11-99FF854D1733}" presName="hierRoot1" presStyleCnt="0">
        <dgm:presLayoutVars>
          <dgm:hierBranch val="init"/>
        </dgm:presLayoutVars>
      </dgm:prSet>
      <dgm:spPr/>
    </dgm:pt>
    <dgm:pt modelId="{6E3526EF-8B50-4549-A2BC-20165B3D9141}" type="pres">
      <dgm:prSet presAssocID="{5FEF3B87-22C0-44E2-9D11-99FF854D1733}" presName="rootComposite1" presStyleCnt="0"/>
      <dgm:spPr/>
    </dgm:pt>
    <dgm:pt modelId="{CB451D7C-3FC7-45F7-BBAC-FB7694E210C6}" type="pres">
      <dgm:prSet presAssocID="{5FEF3B87-22C0-44E2-9D11-99FF854D1733}" presName="rootText1" presStyleLbl="node0" presStyleIdx="0" presStyleCnt="1" custLinFactNeighborX="-27519" custLinFactNeighborY="5501">
        <dgm:presLayoutVars>
          <dgm:chPref val="3"/>
        </dgm:presLayoutVars>
      </dgm:prSet>
      <dgm:spPr/>
      <dgm:t>
        <a:bodyPr/>
        <a:lstStyle/>
        <a:p>
          <a:endParaRPr lang="en-IN"/>
        </a:p>
      </dgm:t>
    </dgm:pt>
    <dgm:pt modelId="{7C6AB196-71F0-4C41-9B68-E3351B034BE0}" type="pres">
      <dgm:prSet presAssocID="{5FEF3B87-22C0-44E2-9D11-99FF854D1733}" presName="rootConnector1" presStyleLbl="node1" presStyleIdx="0" presStyleCnt="0"/>
      <dgm:spPr/>
      <dgm:t>
        <a:bodyPr/>
        <a:lstStyle/>
        <a:p>
          <a:endParaRPr lang="en-IN"/>
        </a:p>
      </dgm:t>
    </dgm:pt>
    <dgm:pt modelId="{3808B047-E700-4EF2-BB69-6F4DA35DFCEF}" type="pres">
      <dgm:prSet presAssocID="{5FEF3B87-22C0-44E2-9D11-99FF854D1733}" presName="hierChild2" presStyleCnt="0"/>
      <dgm:spPr/>
    </dgm:pt>
    <dgm:pt modelId="{6C2C854C-585D-4F77-9D17-34FE6BD7817E}" type="pres">
      <dgm:prSet presAssocID="{006B12C7-C643-4876-A2CD-3BCD796C2D8A}" presName="Name64" presStyleLbl="parChTrans1D2" presStyleIdx="0" presStyleCnt="3"/>
      <dgm:spPr/>
      <dgm:t>
        <a:bodyPr/>
        <a:lstStyle/>
        <a:p>
          <a:endParaRPr lang="en-IN"/>
        </a:p>
      </dgm:t>
    </dgm:pt>
    <dgm:pt modelId="{9281F5BC-EE18-4F3D-9A71-8521D23A8DAD}" type="pres">
      <dgm:prSet presAssocID="{4AAFAA44-59B5-45B5-BD85-D39FB721011D}" presName="hierRoot2" presStyleCnt="0">
        <dgm:presLayoutVars>
          <dgm:hierBranch val="init"/>
        </dgm:presLayoutVars>
      </dgm:prSet>
      <dgm:spPr/>
    </dgm:pt>
    <dgm:pt modelId="{57BAED21-46E4-4785-94A4-7B65A48AC280}" type="pres">
      <dgm:prSet presAssocID="{4AAFAA44-59B5-45B5-BD85-D39FB721011D}" presName="rootComposite" presStyleCnt="0"/>
      <dgm:spPr/>
    </dgm:pt>
    <dgm:pt modelId="{49C86D82-1A9A-45E7-A195-B7FF6F692AB9}" type="pres">
      <dgm:prSet presAssocID="{4AAFAA44-59B5-45B5-BD85-D39FB721011D}" presName="rootText" presStyleLbl="node2" presStyleIdx="0" presStyleCnt="3" custLinFactNeighborX="-1354" custLinFactNeighborY="39963">
        <dgm:presLayoutVars>
          <dgm:chPref val="3"/>
        </dgm:presLayoutVars>
      </dgm:prSet>
      <dgm:spPr/>
      <dgm:t>
        <a:bodyPr/>
        <a:lstStyle/>
        <a:p>
          <a:endParaRPr lang="en-IN"/>
        </a:p>
      </dgm:t>
    </dgm:pt>
    <dgm:pt modelId="{14B67132-0CD4-4D0C-9F1E-51E5A31FE2CE}" type="pres">
      <dgm:prSet presAssocID="{4AAFAA44-59B5-45B5-BD85-D39FB721011D}" presName="rootConnector" presStyleLbl="node2" presStyleIdx="0" presStyleCnt="3"/>
      <dgm:spPr/>
      <dgm:t>
        <a:bodyPr/>
        <a:lstStyle/>
        <a:p>
          <a:endParaRPr lang="en-IN"/>
        </a:p>
      </dgm:t>
    </dgm:pt>
    <dgm:pt modelId="{EC753F04-3D50-459F-A771-00A04F3BDA56}" type="pres">
      <dgm:prSet presAssocID="{4AAFAA44-59B5-45B5-BD85-D39FB721011D}" presName="hierChild4" presStyleCnt="0"/>
      <dgm:spPr/>
    </dgm:pt>
    <dgm:pt modelId="{70C606A9-E538-434F-BDE0-932B8F8C48AD}" type="pres">
      <dgm:prSet presAssocID="{4AAFAA44-59B5-45B5-BD85-D39FB721011D}" presName="hierChild5" presStyleCnt="0"/>
      <dgm:spPr/>
    </dgm:pt>
    <dgm:pt modelId="{16CEA9B7-A754-457E-8550-4063652BD2BB}" type="pres">
      <dgm:prSet presAssocID="{F9D02A0F-16C3-476B-B518-886439D84873}" presName="Name64" presStyleLbl="parChTrans1D2" presStyleIdx="1" presStyleCnt="3"/>
      <dgm:spPr/>
      <dgm:t>
        <a:bodyPr/>
        <a:lstStyle/>
        <a:p>
          <a:endParaRPr lang="en-IN"/>
        </a:p>
      </dgm:t>
    </dgm:pt>
    <dgm:pt modelId="{40910B18-C611-4F33-8509-D34A134A1E3D}" type="pres">
      <dgm:prSet presAssocID="{CE0E0924-05B2-4A30-9117-78E27D8A7495}" presName="hierRoot2" presStyleCnt="0">
        <dgm:presLayoutVars>
          <dgm:hierBranch val="init"/>
        </dgm:presLayoutVars>
      </dgm:prSet>
      <dgm:spPr/>
    </dgm:pt>
    <dgm:pt modelId="{396DAC3C-6DE9-457D-93E7-633886E08A95}" type="pres">
      <dgm:prSet presAssocID="{CE0E0924-05B2-4A30-9117-78E27D8A7495}" presName="rootComposite" presStyleCnt="0"/>
      <dgm:spPr/>
    </dgm:pt>
    <dgm:pt modelId="{56A4079D-CC18-423C-A300-AC320843E8DA}" type="pres">
      <dgm:prSet presAssocID="{CE0E0924-05B2-4A30-9117-78E27D8A7495}" presName="rootText" presStyleLbl="node2" presStyleIdx="1" presStyleCnt="3" custLinFactNeighborX="35889" custLinFactNeighborY="5550">
        <dgm:presLayoutVars>
          <dgm:chPref val="3"/>
        </dgm:presLayoutVars>
      </dgm:prSet>
      <dgm:spPr/>
      <dgm:t>
        <a:bodyPr/>
        <a:lstStyle/>
        <a:p>
          <a:endParaRPr lang="en-IN"/>
        </a:p>
      </dgm:t>
    </dgm:pt>
    <dgm:pt modelId="{74591A0E-D836-4A91-805B-0088EFCAAE34}" type="pres">
      <dgm:prSet presAssocID="{CE0E0924-05B2-4A30-9117-78E27D8A7495}" presName="rootConnector" presStyleLbl="node2" presStyleIdx="1" presStyleCnt="3"/>
      <dgm:spPr/>
      <dgm:t>
        <a:bodyPr/>
        <a:lstStyle/>
        <a:p>
          <a:endParaRPr lang="en-IN"/>
        </a:p>
      </dgm:t>
    </dgm:pt>
    <dgm:pt modelId="{D2015AB7-8DD4-4277-A086-A739C5D5FA8E}" type="pres">
      <dgm:prSet presAssocID="{CE0E0924-05B2-4A30-9117-78E27D8A7495}" presName="hierChild4" presStyleCnt="0"/>
      <dgm:spPr/>
    </dgm:pt>
    <dgm:pt modelId="{37167855-8EFF-4B13-A51C-69693A156DEF}" type="pres">
      <dgm:prSet presAssocID="{CE0E0924-05B2-4A30-9117-78E27D8A7495}" presName="hierChild5" presStyleCnt="0"/>
      <dgm:spPr/>
    </dgm:pt>
    <dgm:pt modelId="{3AE7B526-480C-4BC6-9E7E-333BA4916328}" type="pres">
      <dgm:prSet presAssocID="{57D7C53A-6DC5-45B4-9A9D-7DF3D832000B}" presName="Name64" presStyleLbl="parChTrans1D2" presStyleIdx="2" presStyleCnt="3"/>
      <dgm:spPr/>
      <dgm:t>
        <a:bodyPr/>
        <a:lstStyle/>
        <a:p>
          <a:endParaRPr lang="en-IN"/>
        </a:p>
      </dgm:t>
    </dgm:pt>
    <dgm:pt modelId="{752D347E-8839-4AF0-B9B8-2138154F95BD}" type="pres">
      <dgm:prSet presAssocID="{BD60BE85-3619-49E3-9C6E-447B042139F5}" presName="hierRoot2" presStyleCnt="0">
        <dgm:presLayoutVars>
          <dgm:hierBranch val="init"/>
        </dgm:presLayoutVars>
      </dgm:prSet>
      <dgm:spPr/>
    </dgm:pt>
    <dgm:pt modelId="{D69C9B91-46CB-4A66-AF9E-23BFF40868B6}" type="pres">
      <dgm:prSet presAssocID="{BD60BE85-3619-49E3-9C6E-447B042139F5}" presName="rootComposite" presStyleCnt="0"/>
      <dgm:spPr/>
    </dgm:pt>
    <dgm:pt modelId="{BFFE647F-5AD7-4DF1-AF24-2C382E55A629}" type="pres">
      <dgm:prSet presAssocID="{BD60BE85-3619-49E3-9C6E-447B042139F5}" presName="rootText" presStyleLbl="node2" presStyleIdx="2" presStyleCnt="3" custLinFactNeighborX="88368" custLinFactNeighborY="-22202">
        <dgm:presLayoutVars>
          <dgm:chPref val="3"/>
        </dgm:presLayoutVars>
      </dgm:prSet>
      <dgm:spPr/>
      <dgm:t>
        <a:bodyPr/>
        <a:lstStyle/>
        <a:p>
          <a:endParaRPr lang="en-IN"/>
        </a:p>
      </dgm:t>
    </dgm:pt>
    <dgm:pt modelId="{B087933F-F410-416E-975A-C8D987C714E1}" type="pres">
      <dgm:prSet presAssocID="{BD60BE85-3619-49E3-9C6E-447B042139F5}" presName="rootConnector" presStyleLbl="node2" presStyleIdx="2" presStyleCnt="3"/>
      <dgm:spPr/>
      <dgm:t>
        <a:bodyPr/>
        <a:lstStyle/>
        <a:p>
          <a:endParaRPr lang="en-IN"/>
        </a:p>
      </dgm:t>
    </dgm:pt>
    <dgm:pt modelId="{DED24FCB-9BC9-40F3-B11D-D5BC9840F5C0}" type="pres">
      <dgm:prSet presAssocID="{BD60BE85-3619-49E3-9C6E-447B042139F5}" presName="hierChild4" presStyleCnt="0"/>
      <dgm:spPr/>
    </dgm:pt>
    <dgm:pt modelId="{C056E136-7D61-452A-B8A3-C65C5FDA6576}" type="pres">
      <dgm:prSet presAssocID="{BD60BE85-3619-49E3-9C6E-447B042139F5}" presName="hierChild5" presStyleCnt="0"/>
      <dgm:spPr/>
    </dgm:pt>
    <dgm:pt modelId="{EC464746-4A97-4E7C-B97D-B4A7172E4287}" type="pres">
      <dgm:prSet presAssocID="{5FEF3B87-22C0-44E2-9D11-99FF854D1733}" presName="hierChild3" presStyleCnt="0"/>
      <dgm:spPr/>
    </dgm:pt>
  </dgm:ptLst>
  <dgm:cxnLst>
    <dgm:cxn modelId="{DB69CF14-DC1E-41F3-8A5D-6855D0AD1A24}" type="presOf" srcId="{BD60BE85-3619-49E3-9C6E-447B042139F5}" destId="{BFFE647F-5AD7-4DF1-AF24-2C382E55A629}" srcOrd="0" destOrd="0" presId="urn:microsoft.com/office/officeart/2009/3/layout/HorizontalOrganizationChart"/>
    <dgm:cxn modelId="{71F1E675-0F2F-43E9-8753-03624D69B8C0}" type="presOf" srcId="{CE0E0924-05B2-4A30-9117-78E27D8A7495}" destId="{56A4079D-CC18-423C-A300-AC320843E8DA}" srcOrd="0" destOrd="0" presId="urn:microsoft.com/office/officeart/2009/3/layout/HorizontalOrganizationChart"/>
    <dgm:cxn modelId="{C6D70BF0-ED6C-4957-87E3-1F71C063F118}" srcId="{03091073-7FAA-4CAA-80E5-4A81061FD04E}" destId="{5FEF3B87-22C0-44E2-9D11-99FF854D1733}" srcOrd="0" destOrd="0" parTransId="{5026A177-2558-475C-B645-328D9E419913}" sibTransId="{A6D781AF-D95C-43E3-9EB6-BD14035F7B60}"/>
    <dgm:cxn modelId="{F30AC1A4-1A68-41CC-8C73-32BAC68EC4D8}" type="presOf" srcId="{57D7C53A-6DC5-45B4-9A9D-7DF3D832000B}" destId="{3AE7B526-480C-4BC6-9E7E-333BA4916328}" srcOrd="0" destOrd="0" presId="urn:microsoft.com/office/officeart/2009/3/layout/HorizontalOrganizationChart"/>
    <dgm:cxn modelId="{37ED9507-E937-48C3-A4C3-2E3A8461ECA6}" type="presOf" srcId="{4AAFAA44-59B5-45B5-BD85-D39FB721011D}" destId="{14B67132-0CD4-4D0C-9F1E-51E5A31FE2CE}" srcOrd="1" destOrd="0" presId="urn:microsoft.com/office/officeart/2009/3/layout/HorizontalOrganizationChart"/>
    <dgm:cxn modelId="{43162C5D-0B55-46EB-9E0F-CE34B4D96B7C}" type="presOf" srcId="{5FEF3B87-22C0-44E2-9D11-99FF854D1733}" destId="{7C6AB196-71F0-4C41-9B68-E3351B034BE0}" srcOrd="1" destOrd="0" presId="urn:microsoft.com/office/officeart/2009/3/layout/HorizontalOrganizationChart"/>
    <dgm:cxn modelId="{A288CAA7-8940-4FA4-8717-A50E6FD49791}" type="presOf" srcId="{CE0E0924-05B2-4A30-9117-78E27D8A7495}" destId="{74591A0E-D836-4A91-805B-0088EFCAAE34}" srcOrd="1" destOrd="0" presId="urn:microsoft.com/office/officeart/2009/3/layout/HorizontalOrganizationChart"/>
    <dgm:cxn modelId="{3A2D3970-07FC-4FCE-A8AC-BA941C259140}" type="presOf" srcId="{006B12C7-C643-4876-A2CD-3BCD796C2D8A}" destId="{6C2C854C-585D-4F77-9D17-34FE6BD7817E}" srcOrd="0" destOrd="0" presId="urn:microsoft.com/office/officeart/2009/3/layout/HorizontalOrganizationChart"/>
    <dgm:cxn modelId="{75418CCA-24FF-4151-81AE-00A2E44B54DD}" type="presOf" srcId="{4AAFAA44-59B5-45B5-BD85-D39FB721011D}" destId="{49C86D82-1A9A-45E7-A195-B7FF6F692AB9}" srcOrd="0" destOrd="0" presId="urn:microsoft.com/office/officeart/2009/3/layout/HorizontalOrganizationChart"/>
    <dgm:cxn modelId="{D4495558-5571-4C88-8DCF-AD85CC83D40B}" type="presOf" srcId="{03091073-7FAA-4CAA-80E5-4A81061FD04E}" destId="{86566C8F-40A5-484E-86D4-5A2988EC5DC1}" srcOrd="0" destOrd="0" presId="urn:microsoft.com/office/officeart/2009/3/layout/HorizontalOrganizationChart"/>
    <dgm:cxn modelId="{FCC7E71D-9AA4-4667-8496-3169D9B1318B}" srcId="{5FEF3B87-22C0-44E2-9D11-99FF854D1733}" destId="{4AAFAA44-59B5-45B5-BD85-D39FB721011D}" srcOrd="0" destOrd="0" parTransId="{006B12C7-C643-4876-A2CD-3BCD796C2D8A}" sibTransId="{05F744F7-D5FF-4DCB-9621-81C8580F817F}"/>
    <dgm:cxn modelId="{33181ADC-178B-45E4-B718-65DCBFC4B1E5}" type="presOf" srcId="{F9D02A0F-16C3-476B-B518-886439D84873}" destId="{16CEA9B7-A754-457E-8550-4063652BD2BB}" srcOrd="0" destOrd="0" presId="urn:microsoft.com/office/officeart/2009/3/layout/HorizontalOrganizationChart"/>
    <dgm:cxn modelId="{EA6D1F34-E18F-44E1-85A3-1372432D84AC}" srcId="{5FEF3B87-22C0-44E2-9D11-99FF854D1733}" destId="{CE0E0924-05B2-4A30-9117-78E27D8A7495}" srcOrd="1" destOrd="0" parTransId="{F9D02A0F-16C3-476B-B518-886439D84873}" sibTransId="{ED421B71-1056-4488-85EC-152BB6D0D93D}"/>
    <dgm:cxn modelId="{B12D4D55-FB71-45AA-BD96-0C5124EDF9F1}" type="presOf" srcId="{BD60BE85-3619-49E3-9C6E-447B042139F5}" destId="{B087933F-F410-416E-975A-C8D987C714E1}" srcOrd="1" destOrd="0" presId="urn:microsoft.com/office/officeart/2009/3/layout/HorizontalOrganizationChart"/>
    <dgm:cxn modelId="{843BDDC6-71FC-4D31-AA23-98965A4407FA}" srcId="{5FEF3B87-22C0-44E2-9D11-99FF854D1733}" destId="{BD60BE85-3619-49E3-9C6E-447B042139F5}" srcOrd="2" destOrd="0" parTransId="{57D7C53A-6DC5-45B4-9A9D-7DF3D832000B}" sibTransId="{65D0BDAD-257C-4A46-B298-645A023163CE}"/>
    <dgm:cxn modelId="{8A634257-FEF7-4DD1-99D0-76CEF58CF99F}" type="presOf" srcId="{5FEF3B87-22C0-44E2-9D11-99FF854D1733}" destId="{CB451D7C-3FC7-45F7-BBAC-FB7694E210C6}" srcOrd="0" destOrd="0" presId="urn:microsoft.com/office/officeart/2009/3/layout/HorizontalOrganizationChart"/>
    <dgm:cxn modelId="{E3D9E5FF-6B12-461A-A2AC-2A206A7159D0}" type="presParOf" srcId="{86566C8F-40A5-484E-86D4-5A2988EC5DC1}" destId="{455930A9-FDF3-45D8-96E1-D48D1DEDEE8B}" srcOrd="0" destOrd="0" presId="urn:microsoft.com/office/officeart/2009/3/layout/HorizontalOrganizationChart"/>
    <dgm:cxn modelId="{BAFD4E71-3056-4C87-B5D8-F873BDD3F8C8}" type="presParOf" srcId="{455930A9-FDF3-45D8-96E1-D48D1DEDEE8B}" destId="{6E3526EF-8B50-4549-A2BC-20165B3D9141}" srcOrd="0" destOrd="0" presId="urn:microsoft.com/office/officeart/2009/3/layout/HorizontalOrganizationChart"/>
    <dgm:cxn modelId="{9201EFA9-A0ED-496B-A5EC-FB31F7761780}" type="presParOf" srcId="{6E3526EF-8B50-4549-A2BC-20165B3D9141}" destId="{CB451D7C-3FC7-45F7-BBAC-FB7694E210C6}" srcOrd="0" destOrd="0" presId="urn:microsoft.com/office/officeart/2009/3/layout/HorizontalOrganizationChart"/>
    <dgm:cxn modelId="{882FC4FA-31BA-4F51-9F36-3FC3EED751A8}" type="presParOf" srcId="{6E3526EF-8B50-4549-A2BC-20165B3D9141}" destId="{7C6AB196-71F0-4C41-9B68-E3351B034BE0}" srcOrd="1" destOrd="0" presId="urn:microsoft.com/office/officeart/2009/3/layout/HorizontalOrganizationChart"/>
    <dgm:cxn modelId="{BDEA8D97-BA16-4053-8420-BE2AC52F7D18}" type="presParOf" srcId="{455930A9-FDF3-45D8-96E1-D48D1DEDEE8B}" destId="{3808B047-E700-4EF2-BB69-6F4DA35DFCEF}" srcOrd="1" destOrd="0" presId="urn:microsoft.com/office/officeart/2009/3/layout/HorizontalOrganizationChart"/>
    <dgm:cxn modelId="{CD2C34EB-2146-458D-A818-3DCD87E11BEF}" type="presParOf" srcId="{3808B047-E700-4EF2-BB69-6F4DA35DFCEF}" destId="{6C2C854C-585D-4F77-9D17-34FE6BD7817E}" srcOrd="0" destOrd="0" presId="urn:microsoft.com/office/officeart/2009/3/layout/HorizontalOrganizationChart"/>
    <dgm:cxn modelId="{97769685-F0EB-424E-88DE-5C8B5BBECF9B}" type="presParOf" srcId="{3808B047-E700-4EF2-BB69-6F4DA35DFCEF}" destId="{9281F5BC-EE18-4F3D-9A71-8521D23A8DAD}" srcOrd="1" destOrd="0" presId="urn:microsoft.com/office/officeart/2009/3/layout/HorizontalOrganizationChart"/>
    <dgm:cxn modelId="{448A3F6E-615B-42B0-B1D5-8916015560B6}" type="presParOf" srcId="{9281F5BC-EE18-4F3D-9A71-8521D23A8DAD}" destId="{57BAED21-46E4-4785-94A4-7B65A48AC280}" srcOrd="0" destOrd="0" presId="urn:microsoft.com/office/officeart/2009/3/layout/HorizontalOrganizationChart"/>
    <dgm:cxn modelId="{CEE0D7D8-22B8-49C7-A5E2-F25FE0151792}" type="presParOf" srcId="{57BAED21-46E4-4785-94A4-7B65A48AC280}" destId="{49C86D82-1A9A-45E7-A195-B7FF6F692AB9}" srcOrd="0" destOrd="0" presId="urn:microsoft.com/office/officeart/2009/3/layout/HorizontalOrganizationChart"/>
    <dgm:cxn modelId="{2E8E617D-0E3F-4193-976C-BB1136EC8D7E}" type="presParOf" srcId="{57BAED21-46E4-4785-94A4-7B65A48AC280}" destId="{14B67132-0CD4-4D0C-9F1E-51E5A31FE2CE}" srcOrd="1" destOrd="0" presId="urn:microsoft.com/office/officeart/2009/3/layout/HorizontalOrganizationChart"/>
    <dgm:cxn modelId="{9072A75E-81D4-4396-8D16-B407051FC026}" type="presParOf" srcId="{9281F5BC-EE18-4F3D-9A71-8521D23A8DAD}" destId="{EC753F04-3D50-459F-A771-00A04F3BDA56}" srcOrd="1" destOrd="0" presId="urn:microsoft.com/office/officeart/2009/3/layout/HorizontalOrganizationChart"/>
    <dgm:cxn modelId="{D0D759D0-F400-4F51-BADE-D7BDE9023E97}" type="presParOf" srcId="{9281F5BC-EE18-4F3D-9A71-8521D23A8DAD}" destId="{70C606A9-E538-434F-BDE0-932B8F8C48AD}" srcOrd="2" destOrd="0" presId="urn:microsoft.com/office/officeart/2009/3/layout/HorizontalOrganizationChart"/>
    <dgm:cxn modelId="{4B8D884B-7C39-4030-9521-2BCA947703E9}" type="presParOf" srcId="{3808B047-E700-4EF2-BB69-6F4DA35DFCEF}" destId="{16CEA9B7-A754-457E-8550-4063652BD2BB}" srcOrd="2" destOrd="0" presId="urn:microsoft.com/office/officeart/2009/3/layout/HorizontalOrganizationChart"/>
    <dgm:cxn modelId="{DF11C253-69C4-4ACB-912E-4A31CB5FD01A}" type="presParOf" srcId="{3808B047-E700-4EF2-BB69-6F4DA35DFCEF}" destId="{40910B18-C611-4F33-8509-D34A134A1E3D}" srcOrd="3" destOrd="0" presId="urn:microsoft.com/office/officeart/2009/3/layout/HorizontalOrganizationChart"/>
    <dgm:cxn modelId="{50320291-643C-429B-AF97-183F0D0A38FA}" type="presParOf" srcId="{40910B18-C611-4F33-8509-D34A134A1E3D}" destId="{396DAC3C-6DE9-457D-93E7-633886E08A95}" srcOrd="0" destOrd="0" presId="urn:microsoft.com/office/officeart/2009/3/layout/HorizontalOrganizationChart"/>
    <dgm:cxn modelId="{9852CCFA-8AED-4ADD-B265-7B40CFE022F9}" type="presParOf" srcId="{396DAC3C-6DE9-457D-93E7-633886E08A95}" destId="{56A4079D-CC18-423C-A300-AC320843E8DA}" srcOrd="0" destOrd="0" presId="urn:microsoft.com/office/officeart/2009/3/layout/HorizontalOrganizationChart"/>
    <dgm:cxn modelId="{FA8B60A6-2BE4-4D27-881E-4050C4ED5385}" type="presParOf" srcId="{396DAC3C-6DE9-457D-93E7-633886E08A95}" destId="{74591A0E-D836-4A91-805B-0088EFCAAE34}" srcOrd="1" destOrd="0" presId="urn:microsoft.com/office/officeart/2009/3/layout/HorizontalOrganizationChart"/>
    <dgm:cxn modelId="{1C1FD772-F53D-4C03-82F6-BE05E2D62D64}" type="presParOf" srcId="{40910B18-C611-4F33-8509-D34A134A1E3D}" destId="{D2015AB7-8DD4-4277-A086-A739C5D5FA8E}" srcOrd="1" destOrd="0" presId="urn:microsoft.com/office/officeart/2009/3/layout/HorizontalOrganizationChart"/>
    <dgm:cxn modelId="{3F71054A-D9C0-490E-8FF9-80F802EEEC84}" type="presParOf" srcId="{40910B18-C611-4F33-8509-D34A134A1E3D}" destId="{37167855-8EFF-4B13-A51C-69693A156DEF}" srcOrd="2" destOrd="0" presId="urn:microsoft.com/office/officeart/2009/3/layout/HorizontalOrganizationChart"/>
    <dgm:cxn modelId="{82F64CC5-2259-4883-A4AF-E6394CCA52D8}" type="presParOf" srcId="{3808B047-E700-4EF2-BB69-6F4DA35DFCEF}" destId="{3AE7B526-480C-4BC6-9E7E-333BA4916328}" srcOrd="4" destOrd="0" presId="urn:microsoft.com/office/officeart/2009/3/layout/HorizontalOrganizationChart"/>
    <dgm:cxn modelId="{711E030C-FD2B-47E8-94A3-75AA804460B1}" type="presParOf" srcId="{3808B047-E700-4EF2-BB69-6F4DA35DFCEF}" destId="{752D347E-8839-4AF0-B9B8-2138154F95BD}" srcOrd="5" destOrd="0" presId="urn:microsoft.com/office/officeart/2009/3/layout/HorizontalOrganizationChart"/>
    <dgm:cxn modelId="{18CBD05A-946B-4553-8D96-4760E53E9996}" type="presParOf" srcId="{752D347E-8839-4AF0-B9B8-2138154F95BD}" destId="{D69C9B91-46CB-4A66-AF9E-23BFF40868B6}" srcOrd="0" destOrd="0" presId="urn:microsoft.com/office/officeart/2009/3/layout/HorizontalOrganizationChart"/>
    <dgm:cxn modelId="{39338613-FBF6-4386-8F74-0A23338CC90E}" type="presParOf" srcId="{D69C9B91-46CB-4A66-AF9E-23BFF40868B6}" destId="{BFFE647F-5AD7-4DF1-AF24-2C382E55A629}" srcOrd="0" destOrd="0" presId="urn:microsoft.com/office/officeart/2009/3/layout/HorizontalOrganizationChart"/>
    <dgm:cxn modelId="{B3D192EF-26BA-4224-958D-9BEF6672ECB1}" type="presParOf" srcId="{D69C9B91-46CB-4A66-AF9E-23BFF40868B6}" destId="{B087933F-F410-416E-975A-C8D987C714E1}" srcOrd="1" destOrd="0" presId="urn:microsoft.com/office/officeart/2009/3/layout/HorizontalOrganizationChart"/>
    <dgm:cxn modelId="{EA45A9EE-FDF8-470F-9F24-B3069B4C7F03}" type="presParOf" srcId="{752D347E-8839-4AF0-B9B8-2138154F95BD}" destId="{DED24FCB-9BC9-40F3-B11D-D5BC9840F5C0}" srcOrd="1" destOrd="0" presId="urn:microsoft.com/office/officeart/2009/3/layout/HorizontalOrganizationChart"/>
    <dgm:cxn modelId="{87A4CB2A-904C-4015-8AE3-EBDF23ABDCCA}" type="presParOf" srcId="{752D347E-8839-4AF0-B9B8-2138154F95BD}" destId="{C056E136-7D61-452A-B8A3-C65C5FDA6576}" srcOrd="2" destOrd="0" presId="urn:microsoft.com/office/officeart/2009/3/layout/HorizontalOrganizationChart"/>
    <dgm:cxn modelId="{B3D18892-A627-4626-86E4-12DFC8AFC09A}" type="presParOf" srcId="{455930A9-FDF3-45D8-96E1-D48D1DEDEE8B}" destId="{EC464746-4A97-4E7C-B97D-B4A7172E4287}"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B4F8BF-3A77-46D3-980F-499ED3702387}">
      <dsp:nvSpPr>
        <dsp:cNvPr id="0" name=""/>
        <dsp:cNvSpPr/>
      </dsp:nvSpPr>
      <dsp:spPr>
        <a:xfrm>
          <a:off x="1290638" y="0"/>
          <a:ext cx="1147888" cy="1147888"/>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t>Planning</a:t>
          </a:r>
          <a:endParaRPr lang="en-IN" sz="1050" kern="1200" dirty="0"/>
        </a:p>
      </dsp:txBody>
      <dsp:txXfrm>
        <a:off x="1458742" y="168104"/>
        <a:ext cx="811680" cy="811680"/>
      </dsp:txXfrm>
    </dsp:sp>
    <dsp:sp modelId="{98587ADA-F806-44F8-9EC4-0CCF77797D88}">
      <dsp:nvSpPr>
        <dsp:cNvPr id="0" name=""/>
        <dsp:cNvSpPr/>
      </dsp:nvSpPr>
      <dsp:spPr>
        <a:xfrm>
          <a:off x="2581704" y="380237"/>
          <a:ext cx="344928" cy="38741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254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IN" sz="1700" kern="1200"/>
        </a:p>
      </dsp:txBody>
      <dsp:txXfrm>
        <a:off x="2581704" y="457719"/>
        <a:ext cx="241450" cy="232448"/>
      </dsp:txXfrm>
    </dsp:sp>
    <dsp:sp modelId="{C9A36C9C-568B-4323-BB35-91AB72852CDB}">
      <dsp:nvSpPr>
        <dsp:cNvPr id="0" name=""/>
        <dsp:cNvSpPr/>
      </dsp:nvSpPr>
      <dsp:spPr>
        <a:xfrm>
          <a:off x="3089335" y="0"/>
          <a:ext cx="1147888" cy="1147888"/>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US" sz="1050" kern="1200" dirty="0" smtClean="0"/>
            <a:t>Defining</a:t>
          </a:r>
          <a:endParaRPr lang="en-IN" sz="1050" kern="1200" dirty="0"/>
        </a:p>
      </dsp:txBody>
      <dsp:txXfrm>
        <a:off x="3257439" y="168104"/>
        <a:ext cx="811680" cy="811680"/>
      </dsp:txXfrm>
    </dsp:sp>
    <dsp:sp modelId="{5DFB988F-707E-4403-9B3F-CF4633FFC2F8}">
      <dsp:nvSpPr>
        <dsp:cNvPr id="0" name=""/>
        <dsp:cNvSpPr/>
      </dsp:nvSpPr>
      <dsp:spPr>
        <a:xfrm rot="825573">
          <a:off x="4321776" y="573298"/>
          <a:ext cx="259812" cy="38741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254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IN" sz="1700" kern="1200"/>
        </a:p>
      </dsp:txBody>
      <dsp:txXfrm>
        <a:off x="4322894" y="641511"/>
        <a:ext cx="181868" cy="232448"/>
      </dsp:txXfrm>
    </dsp:sp>
    <dsp:sp modelId="{309A1DED-D93D-434A-B0AF-CDF8D81E8F81}">
      <dsp:nvSpPr>
        <dsp:cNvPr id="0" name=""/>
        <dsp:cNvSpPr/>
      </dsp:nvSpPr>
      <dsp:spPr>
        <a:xfrm>
          <a:off x="4680427" y="389618"/>
          <a:ext cx="1147888" cy="1147888"/>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IN" sz="1050" kern="1200" dirty="0" smtClean="0"/>
            <a:t>Designing </a:t>
          </a:r>
          <a:endParaRPr lang="en-IN" sz="1050" kern="1200" dirty="0"/>
        </a:p>
      </dsp:txBody>
      <dsp:txXfrm>
        <a:off x="4848531" y="557722"/>
        <a:ext cx="811680" cy="811680"/>
      </dsp:txXfrm>
    </dsp:sp>
    <dsp:sp modelId="{FE350512-7044-4CE0-84BA-D0398A01619F}">
      <dsp:nvSpPr>
        <dsp:cNvPr id="0" name=""/>
        <dsp:cNvSpPr/>
      </dsp:nvSpPr>
      <dsp:spPr>
        <a:xfrm rot="5592321">
          <a:off x="5042762" y="1640486"/>
          <a:ext cx="325703" cy="38741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254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IN" sz="1700" kern="1200"/>
        </a:p>
      </dsp:txBody>
      <dsp:txXfrm rot="10800000">
        <a:off x="5094349" y="1669189"/>
        <a:ext cx="227992" cy="232448"/>
      </dsp:txXfrm>
    </dsp:sp>
    <dsp:sp modelId="{AC1B7EE1-142B-4554-BDA1-6598C3C7F269}">
      <dsp:nvSpPr>
        <dsp:cNvPr id="0" name=""/>
        <dsp:cNvSpPr/>
      </dsp:nvSpPr>
      <dsp:spPr>
        <a:xfrm>
          <a:off x="4581881" y="2149284"/>
          <a:ext cx="1147888" cy="1147888"/>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IN" sz="1050" kern="1200" dirty="0" smtClean="0"/>
            <a:t>Building </a:t>
          </a:r>
          <a:endParaRPr lang="en-IN" sz="1050" kern="1200" dirty="0"/>
        </a:p>
      </dsp:txBody>
      <dsp:txXfrm>
        <a:off x="4749985" y="2317388"/>
        <a:ext cx="811680" cy="811680"/>
      </dsp:txXfrm>
    </dsp:sp>
    <dsp:sp modelId="{53A8CF4F-E1DA-46E4-8579-3BACA613E31E}">
      <dsp:nvSpPr>
        <dsp:cNvPr id="0" name=""/>
        <dsp:cNvSpPr/>
      </dsp:nvSpPr>
      <dsp:spPr>
        <a:xfrm rot="8709374">
          <a:off x="4244182" y="3041576"/>
          <a:ext cx="352189" cy="38741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254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IN" sz="1700" kern="1200"/>
        </a:p>
      </dsp:txBody>
      <dsp:txXfrm rot="10800000">
        <a:off x="4340368" y="3088875"/>
        <a:ext cx="246532" cy="232448"/>
      </dsp:txXfrm>
    </dsp:sp>
    <dsp:sp modelId="{BB48337A-32F0-4660-954C-05FE43A64538}">
      <dsp:nvSpPr>
        <dsp:cNvPr id="0" name=""/>
        <dsp:cNvSpPr/>
      </dsp:nvSpPr>
      <dsp:spPr>
        <a:xfrm>
          <a:off x="3094423" y="3184781"/>
          <a:ext cx="1147888" cy="1147888"/>
        </a:xfrm>
        <a:prstGeom prst="ellipse">
          <a:avLst/>
        </a:prstGeom>
        <a:solidFill>
          <a:schemeClr val="accent5"/>
        </a:solidFill>
        <a:ln w="19050" cap="rnd" cmpd="sng" algn="ctr">
          <a:solidFill>
            <a:schemeClr val="accent5">
              <a:shade val="50000"/>
            </a:schemeClr>
          </a:solidFill>
          <a:prstDash val="solid"/>
        </a:ln>
        <a:effectLst>
          <a:reflection blurRad="6350" stA="50000" endA="300" endPos="55000" dir="5400000" sy="-100000" algn="bl" rotWithShape="0"/>
        </a:effectLst>
        <a:sp3d extrusionH="50600">
          <a:bevelT w="152400" h="50800" prst="softRoun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N" sz="1800" b="0" kern="1200" cap="none" spc="0" dirty="0" smtClean="0">
              <a:ln w="0"/>
              <a:solidFill>
                <a:schemeClr val="tx1"/>
              </a:solidFill>
              <a:effectLst>
                <a:outerShdw blurRad="38100" dist="38100" dir="2700000" algn="tl">
                  <a:srgbClr val="000000">
                    <a:alpha val="43137"/>
                  </a:srgbClr>
                </a:outerShdw>
              </a:effectLst>
            </a:rPr>
            <a:t>Testing </a:t>
          </a:r>
          <a:endParaRPr lang="en-IN" sz="1800" b="0" kern="1200" cap="none" spc="0" dirty="0">
            <a:ln w="0"/>
            <a:solidFill>
              <a:schemeClr val="tx1"/>
            </a:solidFill>
            <a:effectLst>
              <a:outerShdw blurRad="38100" dist="38100" dir="2700000" algn="tl">
                <a:srgbClr val="000000">
                  <a:alpha val="43137"/>
                </a:srgbClr>
              </a:outerShdw>
            </a:effectLst>
          </a:endParaRPr>
        </a:p>
      </dsp:txBody>
      <dsp:txXfrm>
        <a:off x="3262527" y="3352885"/>
        <a:ext cx="811680" cy="811680"/>
      </dsp:txXfrm>
    </dsp:sp>
    <dsp:sp modelId="{BBE193C7-838A-4251-982F-05E25DD3C1FB}">
      <dsp:nvSpPr>
        <dsp:cNvPr id="0" name=""/>
        <dsp:cNvSpPr/>
      </dsp:nvSpPr>
      <dsp:spPr>
        <a:xfrm rot="11344423">
          <a:off x="2614108" y="3424383"/>
          <a:ext cx="347308" cy="38741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254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IN" sz="1700" kern="1200"/>
        </a:p>
      </dsp:txBody>
      <dsp:txXfrm rot="10800000">
        <a:off x="2717648" y="3510081"/>
        <a:ext cx="243116" cy="232448"/>
      </dsp:txXfrm>
    </dsp:sp>
    <dsp:sp modelId="{95496659-5FA0-4C88-A27E-798FCB1A72FF}">
      <dsp:nvSpPr>
        <dsp:cNvPr id="0" name=""/>
        <dsp:cNvSpPr/>
      </dsp:nvSpPr>
      <dsp:spPr>
        <a:xfrm>
          <a:off x="1313800" y="2900409"/>
          <a:ext cx="1147888" cy="1147888"/>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IN" sz="1050" kern="1200" dirty="0" smtClean="0"/>
            <a:t>Deployment </a:t>
          </a:r>
          <a:endParaRPr lang="en-IN" sz="1050" kern="1200" dirty="0"/>
        </a:p>
      </dsp:txBody>
      <dsp:txXfrm>
        <a:off x="1481904" y="3068513"/>
        <a:ext cx="811680" cy="811680"/>
      </dsp:txXfrm>
    </dsp:sp>
    <dsp:sp modelId="{A112C8C6-4A93-46DC-92EC-7B359EE234B9}">
      <dsp:nvSpPr>
        <dsp:cNvPr id="0" name=""/>
        <dsp:cNvSpPr/>
      </dsp:nvSpPr>
      <dsp:spPr>
        <a:xfrm rot="13943683">
          <a:off x="973689" y="2439751"/>
          <a:ext cx="532710" cy="38741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254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IN" sz="1700" kern="1200"/>
        </a:p>
      </dsp:txBody>
      <dsp:txXfrm rot="10800000">
        <a:off x="1067262" y="2563271"/>
        <a:ext cx="416486" cy="232448"/>
      </dsp:txXfrm>
    </dsp:sp>
    <dsp:sp modelId="{75117E68-A09C-42D5-9B70-ADB1337E5248}">
      <dsp:nvSpPr>
        <dsp:cNvPr id="0" name=""/>
        <dsp:cNvSpPr/>
      </dsp:nvSpPr>
      <dsp:spPr>
        <a:xfrm>
          <a:off x="0" y="1194729"/>
          <a:ext cx="1147888" cy="1147888"/>
        </a:xfrm>
        <a:prstGeom prst="ellipse">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466725">
            <a:lnSpc>
              <a:spcPct val="90000"/>
            </a:lnSpc>
            <a:spcBef>
              <a:spcPct val="0"/>
            </a:spcBef>
            <a:spcAft>
              <a:spcPct val="35000"/>
            </a:spcAft>
          </a:pPr>
          <a:r>
            <a:rPr lang="en-IN" sz="1050" kern="1200" dirty="0" smtClean="0"/>
            <a:t>Maintenance </a:t>
          </a:r>
          <a:endParaRPr lang="en-IN" sz="1050" kern="1200" dirty="0"/>
        </a:p>
      </dsp:txBody>
      <dsp:txXfrm>
        <a:off x="168104" y="1362833"/>
        <a:ext cx="811680" cy="811680"/>
      </dsp:txXfrm>
    </dsp:sp>
    <dsp:sp modelId="{E522D44B-7773-4A6F-8372-2B0C50F3C199}">
      <dsp:nvSpPr>
        <dsp:cNvPr id="0" name=""/>
        <dsp:cNvSpPr/>
      </dsp:nvSpPr>
      <dsp:spPr>
        <a:xfrm rot="19032594">
          <a:off x="1050666" y="983827"/>
          <a:ext cx="323745" cy="38741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254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IN" sz="1700" kern="1200"/>
        </a:p>
      </dsp:txBody>
      <dsp:txXfrm>
        <a:off x="1063591" y="1094298"/>
        <a:ext cx="226622" cy="2324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D1FE59-ADB9-427E-8B56-1959C264E782}">
      <dsp:nvSpPr>
        <dsp:cNvPr id="0" name=""/>
        <dsp:cNvSpPr/>
      </dsp:nvSpPr>
      <dsp:spPr>
        <a:xfrm>
          <a:off x="1886226" y="811746"/>
          <a:ext cx="980690" cy="340404"/>
        </a:xfrm>
        <a:custGeom>
          <a:avLst/>
          <a:gdLst/>
          <a:ahLst/>
          <a:cxnLst/>
          <a:rect l="0" t="0" r="0" b="0"/>
          <a:pathLst>
            <a:path>
              <a:moveTo>
                <a:pt x="0" y="0"/>
              </a:moveTo>
              <a:lnTo>
                <a:pt x="0" y="170202"/>
              </a:lnTo>
              <a:lnTo>
                <a:pt x="980690" y="170202"/>
              </a:lnTo>
              <a:lnTo>
                <a:pt x="980690" y="34040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B3523C-557E-4C33-95F0-FFD39EF762C4}">
      <dsp:nvSpPr>
        <dsp:cNvPr id="0" name=""/>
        <dsp:cNvSpPr/>
      </dsp:nvSpPr>
      <dsp:spPr>
        <a:xfrm>
          <a:off x="905535" y="811746"/>
          <a:ext cx="980690" cy="340404"/>
        </a:xfrm>
        <a:custGeom>
          <a:avLst/>
          <a:gdLst/>
          <a:ahLst/>
          <a:cxnLst/>
          <a:rect l="0" t="0" r="0" b="0"/>
          <a:pathLst>
            <a:path>
              <a:moveTo>
                <a:pt x="980690" y="0"/>
              </a:moveTo>
              <a:lnTo>
                <a:pt x="980690" y="170202"/>
              </a:lnTo>
              <a:lnTo>
                <a:pt x="0" y="170202"/>
              </a:lnTo>
              <a:lnTo>
                <a:pt x="0" y="34040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A1A762-A63B-48B6-932B-CA748591B623}">
      <dsp:nvSpPr>
        <dsp:cNvPr id="0" name=""/>
        <dsp:cNvSpPr/>
      </dsp:nvSpPr>
      <dsp:spPr>
        <a:xfrm>
          <a:off x="1075738" y="1258"/>
          <a:ext cx="1620975" cy="81048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Testing types</a:t>
          </a:r>
          <a:endParaRPr lang="en-IN" sz="2400" kern="1200" dirty="0"/>
        </a:p>
      </dsp:txBody>
      <dsp:txXfrm>
        <a:off x="1075738" y="1258"/>
        <a:ext cx="1620975" cy="810487"/>
      </dsp:txXfrm>
    </dsp:sp>
    <dsp:sp modelId="{64090B75-D2BD-4A24-A126-07C15BBFE616}">
      <dsp:nvSpPr>
        <dsp:cNvPr id="0" name=""/>
        <dsp:cNvSpPr/>
      </dsp:nvSpPr>
      <dsp:spPr>
        <a:xfrm>
          <a:off x="95048" y="1152151"/>
          <a:ext cx="1620975" cy="81048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Manual</a:t>
          </a:r>
          <a:endParaRPr lang="en-IN" sz="2400" kern="1200" dirty="0"/>
        </a:p>
      </dsp:txBody>
      <dsp:txXfrm>
        <a:off x="95048" y="1152151"/>
        <a:ext cx="1620975" cy="810487"/>
      </dsp:txXfrm>
    </dsp:sp>
    <dsp:sp modelId="{A583A117-C44D-4C13-A216-0993AB65A93D}">
      <dsp:nvSpPr>
        <dsp:cNvPr id="0" name=""/>
        <dsp:cNvSpPr/>
      </dsp:nvSpPr>
      <dsp:spPr>
        <a:xfrm>
          <a:off x="2056428" y="1152151"/>
          <a:ext cx="1620975" cy="81048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Automation</a:t>
          </a:r>
          <a:endParaRPr lang="en-IN" sz="2400" kern="1200" dirty="0"/>
        </a:p>
      </dsp:txBody>
      <dsp:txXfrm>
        <a:off x="2056428" y="1152151"/>
        <a:ext cx="1620975" cy="8104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0EB0B-AFF5-4FBD-9296-9498D749E9D8}">
      <dsp:nvSpPr>
        <dsp:cNvPr id="0" name=""/>
        <dsp:cNvSpPr/>
      </dsp:nvSpPr>
      <dsp:spPr>
        <a:xfrm>
          <a:off x="2001520" y="1131260"/>
          <a:ext cx="1006636" cy="349410"/>
        </a:xfrm>
        <a:custGeom>
          <a:avLst/>
          <a:gdLst/>
          <a:ahLst/>
          <a:cxnLst/>
          <a:rect l="0" t="0" r="0" b="0"/>
          <a:pathLst>
            <a:path>
              <a:moveTo>
                <a:pt x="0" y="0"/>
              </a:moveTo>
              <a:lnTo>
                <a:pt x="0" y="174705"/>
              </a:lnTo>
              <a:lnTo>
                <a:pt x="1006636" y="174705"/>
              </a:lnTo>
              <a:lnTo>
                <a:pt x="1006636" y="34941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560D91-70B8-436F-A29D-7599EC89089B}">
      <dsp:nvSpPr>
        <dsp:cNvPr id="0" name=""/>
        <dsp:cNvSpPr/>
      </dsp:nvSpPr>
      <dsp:spPr>
        <a:xfrm>
          <a:off x="832765" y="1131260"/>
          <a:ext cx="1168754" cy="349410"/>
        </a:xfrm>
        <a:custGeom>
          <a:avLst/>
          <a:gdLst/>
          <a:ahLst/>
          <a:cxnLst/>
          <a:rect l="0" t="0" r="0" b="0"/>
          <a:pathLst>
            <a:path>
              <a:moveTo>
                <a:pt x="1168754" y="0"/>
              </a:moveTo>
              <a:lnTo>
                <a:pt x="1168754" y="174705"/>
              </a:lnTo>
              <a:lnTo>
                <a:pt x="0" y="174705"/>
              </a:lnTo>
              <a:lnTo>
                <a:pt x="0" y="34941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AF3763-89C8-472E-B8AF-7FEBECEA6FAA}">
      <dsp:nvSpPr>
        <dsp:cNvPr id="0" name=""/>
        <dsp:cNvSpPr/>
      </dsp:nvSpPr>
      <dsp:spPr>
        <a:xfrm>
          <a:off x="1169589" y="299329"/>
          <a:ext cx="1663861" cy="83193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Black box Testing</a:t>
          </a:r>
          <a:endParaRPr lang="en-IN" sz="2200" kern="1200" dirty="0"/>
        </a:p>
      </dsp:txBody>
      <dsp:txXfrm>
        <a:off x="1169589" y="299329"/>
        <a:ext cx="1663861" cy="831930"/>
      </dsp:txXfrm>
    </dsp:sp>
    <dsp:sp modelId="{7D2D00A3-AE47-4CC5-AA69-B9AEB38948C7}">
      <dsp:nvSpPr>
        <dsp:cNvPr id="0" name=""/>
        <dsp:cNvSpPr/>
      </dsp:nvSpPr>
      <dsp:spPr>
        <a:xfrm>
          <a:off x="835" y="1480670"/>
          <a:ext cx="1663861" cy="83193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Functional testing</a:t>
          </a:r>
          <a:endParaRPr lang="en-IN" sz="2200" kern="1200" dirty="0"/>
        </a:p>
      </dsp:txBody>
      <dsp:txXfrm>
        <a:off x="835" y="1480670"/>
        <a:ext cx="1663861" cy="831930"/>
      </dsp:txXfrm>
    </dsp:sp>
    <dsp:sp modelId="{FF0D0E0D-83CD-418E-BEAC-2EB9E189415D}">
      <dsp:nvSpPr>
        <dsp:cNvPr id="0" name=""/>
        <dsp:cNvSpPr/>
      </dsp:nvSpPr>
      <dsp:spPr>
        <a:xfrm>
          <a:off x="2014107" y="1480670"/>
          <a:ext cx="1988097" cy="83193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Non </a:t>
          </a:r>
          <a:r>
            <a:rPr lang="en-US" sz="2200" kern="1200" dirty="0" smtClean="0"/>
            <a:t>Functional </a:t>
          </a:r>
          <a:r>
            <a:rPr lang="en-US" sz="2200" kern="1200" dirty="0" smtClean="0"/>
            <a:t>testing</a:t>
          </a:r>
          <a:endParaRPr lang="en-IN" sz="2200" kern="1200" dirty="0"/>
        </a:p>
      </dsp:txBody>
      <dsp:txXfrm>
        <a:off x="2014107" y="1480670"/>
        <a:ext cx="1988097" cy="831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0EB0B-AFF5-4FBD-9296-9498D749E9D8}">
      <dsp:nvSpPr>
        <dsp:cNvPr id="0" name=""/>
        <dsp:cNvSpPr/>
      </dsp:nvSpPr>
      <dsp:spPr>
        <a:xfrm>
          <a:off x="1838518" y="1142424"/>
          <a:ext cx="942308" cy="327082"/>
        </a:xfrm>
        <a:custGeom>
          <a:avLst/>
          <a:gdLst/>
          <a:ahLst/>
          <a:cxnLst/>
          <a:rect l="0" t="0" r="0" b="0"/>
          <a:pathLst>
            <a:path>
              <a:moveTo>
                <a:pt x="0" y="0"/>
              </a:moveTo>
              <a:lnTo>
                <a:pt x="0" y="163541"/>
              </a:lnTo>
              <a:lnTo>
                <a:pt x="942308" y="163541"/>
              </a:lnTo>
              <a:lnTo>
                <a:pt x="942308" y="32708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560D91-70B8-436F-A29D-7599EC89089B}">
      <dsp:nvSpPr>
        <dsp:cNvPr id="0" name=""/>
        <dsp:cNvSpPr/>
      </dsp:nvSpPr>
      <dsp:spPr>
        <a:xfrm>
          <a:off x="779006" y="1142424"/>
          <a:ext cx="1059512" cy="327082"/>
        </a:xfrm>
        <a:custGeom>
          <a:avLst/>
          <a:gdLst/>
          <a:ahLst/>
          <a:cxnLst/>
          <a:rect l="0" t="0" r="0" b="0"/>
          <a:pathLst>
            <a:path>
              <a:moveTo>
                <a:pt x="1059512" y="0"/>
              </a:moveTo>
              <a:lnTo>
                <a:pt x="1059512" y="163541"/>
              </a:lnTo>
              <a:lnTo>
                <a:pt x="0" y="163541"/>
              </a:lnTo>
              <a:lnTo>
                <a:pt x="0" y="32708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AF3763-89C8-472E-B8AF-7FEBECEA6FAA}">
      <dsp:nvSpPr>
        <dsp:cNvPr id="0" name=""/>
        <dsp:cNvSpPr/>
      </dsp:nvSpPr>
      <dsp:spPr>
        <a:xfrm>
          <a:off x="1059751" y="363657"/>
          <a:ext cx="1557533" cy="77876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Black box Testing</a:t>
          </a:r>
          <a:endParaRPr lang="en-IN" sz="1900" kern="1200" dirty="0"/>
        </a:p>
      </dsp:txBody>
      <dsp:txXfrm>
        <a:off x="1059751" y="363657"/>
        <a:ext cx="1557533" cy="778766"/>
      </dsp:txXfrm>
    </dsp:sp>
    <dsp:sp modelId="{7D2D00A3-AE47-4CC5-AA69-B9AEB38948C7}">
      <dsp:nvSpPr>
        <dsp:cNvPr id="0" name=""/>
        <dsp:cNvSpPr/>
      </dsp:nvSpPr>
      <dsp:spPr>
        <a:xfrm>
          <a:off x="239" y="1469506"/>
          <a:ext cx="1557533" cy="77876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Functional testing</a:t>
          </a:r>
          <a:endParaRPr lang="en-IN" sz="1900" kern="1200" dirty="0"/>
        </a:p>
      </dsp:txBody>
      <dsp:txXfrm>
        <a:off x="239" y="1469506"/>
        <a:ext cx="1557533" cy="778766"/>
      </dsp:txXfrm>
    </dsp:sp>
    <dsp:sp modelId="{FF0D0E0D-83CD-418E-BEAC-2EB9E189415D}">
      <dsp:nvSpPr>
        <dsp:cNvPr id="0" name=""/>
        <dsp:cNvSpPr/>
      </dsp:nvSpPr>
      <dsp:spPr>
        <a:xfrm>
          <a:off x="1884855" y="1469506"/>
          <a:ext cx="1791942" cy="77876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b="1" kern="1200" dirty="0" smtClean="0"/>
            <a:t>Non </a:t>
          </a:r>
          <a:r>
            <a:rPr lang="en-US" sz="1900" b="1" kern="1200" dirty="0" smtClean="0"/>
            <a:t>Functional </a:t>
          </a:r>
          <a:r>
            <a:rPr lang="en-US" sz="1900" b="1" kern="1200" dirty="0" smtClean="0"/>
            <a:t>testing</a:t>
          </a:r>
          <a:endParaRPr lang="en-IN" sz="1900" b="1" kern="1200" dirty="0"/>
        </a:p>
      </dsp:txBody>
      <dsp:txXfrm>
        <a:off x="1884855" y="1469506"/>
        <a:ext cx="1791942" cy="7787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9BF9F-1AD9-4D24-8667-3E0694918751}">
      <dsp:nvSpPr>
        <dsp:cNvPr id="0" name=""/>
        <dsp:cNvSpPr/>
      </dsp:nvSpPr>
      <dsp:spPr>
        <a:xfrm>
          <a:off x="1580643" y="2287712"/>
          <a:ext cx="1297172" cy="6485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Functional testing</a:t>
          </a:r>
          <a:endParaRPr lang="en-IN" sz="1800" b="1" kern="1200" dirty="0"/>
        </a:p>
      </dsp:txBody>
      <dsp:txXfrm>
        <a:off x="1599639" y="2306708"/>
        <a:ext cx="1259180" cy="610594"/>
      </dsp:txXfrm>
    </dsp:sp>
    <dsp:sp modelId="{29183970-1ADE-4A82-94C6-A03577140FDF}">
      <dsp:nvSpPr>
        <dsp:cNvPr id="0" name=""/>
        <dsp:cNvSpPr/>
      </dsp:nvSpPr>
      <dsp:spPr>
        <a:xfrm rot="17467015">
          <a:off x="2184170" y="1589153"/>
          <a:ext cx="2168566" cy="22763"/>
        </a:xfrm>
        <a:custGeom>
          <a:avLst/>
          <a:gdLst/>
          <a:ahLst/>
          <a:cxnLst/>
          <a:rect l="0" t="0" r="0" b="0"/>
          <a:pathLst>
            <a:path>
              <a:moveTo>
                <a:pt x="0" y="11381"/>
              </a:moveTo>
              <a:lnTo>
                <a:pt x="2168566" y="1138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IN" sz="800" kern="1200"/>
        </a:p>
      </dsp:txBody>
      <dsp:txXfrm>
        <a:off x="3214239" y="1546320"/>
        <a:ext cx="108428" cy="108428"/>
      </dsp:txXfrm>
    </dsp:sp>
    <dsp:sp modelId="{0FC4FA9A-D2FE-45C5-B43D-CCA642A2FA08}">
      <dsp:nvSpPr>
        <dsp:cNvPr id="0" name=""/>
        <dsp:cNvSpPr/>
      </dsp:nvSpPr>
      <dsp:spPr>
        <a:xfrm>
          <a:off x="3659090" y="264771"/>
          <a:ext cx="1297172" cy="6485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Unit testing</a:t>
          </a:r>
          <a:endParaRPr lang="en-IN" sz="1800" b="1" kern="1200" dirty="0"/>
        </a:p>
      </dsp:txBody>
      <dsp:txXfrm>
        <a:off x="3678086" y="283767"/>
        <a:ext cx="1259180" cy="610594"/>
      </dsp:txXfrm>
    </dsp:sp>
    <dsp:sp modelId="{60D00DC7-CD08-4974-AA2E-8D67E42EFB90}">
      <dsp:nvSpPr>
        <dsp:cNvPr id="0" name=""/>
        <dsp:cNvSpPr/>
      </dsp:nvSpPr>
      <dsp:spPr>
        <a:xfrm rot="18579092">
          <a:off x="2568354" y="1942214"/>
          <a:ext cx="1710288" cy="22763"/>
        </a:xfrm>
        <a:custGeom>
          <a:avLst/>
          <a:gdLst/>
          <a:ahLst/>
          <a:cxnLst/>
          <a:rect l="0" t="0" r="0" b="0"/>
          <a:pathLst>
            <a:path>
              <a:moveTo>
                <a:pt x="0" y="11381"/>
              </a:moveTo>
              <a:lnTo>
                <a:pt x="1710288" y="1138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IN" sz="600" kern="1200"/>
        </a:p>
      </dsp:txBody>
      <dsp:txXfrm>
        <a:off x="3380741" y="1910839"/>
        <a:ext cx="85514" cy="85514"/>
      </dsp:txXfrm>
    </dsp:sp>
    <dsp:sp modelId="{4349ABB9-2572-48DE-8E7B-CA08D31F552C}">
      <dsp:nvSpPr>
        <dsp:cNvPr id="0" name=""/>
        <dsp:cNvSpPr/>
      </dsp:nvSpPr>
      <dsp:spPr>
        <a:xfrm>
          <a:off x="3969179" y="970893"/>
          <a:ext cx="1297172" cy="6485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Integration testing</a:t>
          </a:r>
        </a:p>
      </dsp:txBody>
      <dsp:txXfrm>
        <a:off x="3988175" y="989889"/>
        <a:ext cx="1259180" cy="610594"/>
      </dsp:txXfrm>
    </dsp:sp>
    <dsp:sp modelId="{F85C70C3-4B15-4AAF-A3FF-C6737B1EAA12}">
      <dsp:nvSpPr>
        <dsp:cNvPr id="0" name=""/>
        <dsp:cNvSpPr/>
      </dsp:nvSpPr>
      <dsp:spPr>
        <a:xfrm rot="20359655">
          <a:off x="2823575" y="2303220"/>
          <a:ext cx="1684885" cy="22763"/>
        </a:xfrm>
        <a:custGeom>
          <a:avLst/>
          <a:gdLst/>
          <a:ahLst/>
          <a:cxnLst/>
          <a:rect l="0" t="0" r="0" b="0"/>
          <a:pathLst>
            <a:path>
              <a:moveTo>
                <a:pt x="0" y="11381"/>
              </a:moveTo>
              <a:lnTo>
                <a:pt x="1684885" y="1138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IN" sz="600" kern="1200"/>
        </a:p>
      </dsp:txBody>
      <dsp:txXfrm>
        <a:off x="3623895" y="2272480"/>
        <a:ext cx="84244" cy="84244"/>
      </dsp:txXfrm>
    </dsp:sp>
    <dsp:sp modelId="{4796633B-BC77-4131-B75C-F54CD1F4A02F}">
      <dsp:nvSpPr>
        <dsp:cNvPr id="0" name=""/>
        <dsp:cNvSpPr/>
      </dsp:nvSpPr>
      <dsp:spPr>
        <a:xfrm>
          <a:off x="4454218" y="1692906"/>
          <a:ext cx="1297172" cy="6485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System testing</a:t>
          </a:r>
          <a:endParaRPr lang="en-IN" sz="1800" b="1" kern="1200" dirty="0"/>
        </a:p>
      </dsp:txBody>
      <dsp:txXfrm>
        <a:off x="4473214" y="1711902"/>
        <a:ext cx="1259180" cy="610594"/>
      </dsp:txXfrm>
    </dsp:sp>
    <dsp:sp modelId="{31F146CA-019A-4507-9CED-EE3FA13F798C}">
      <dsp:nvSpPr>
        <dsp:cNvPr id="0" name=""/>
        <dsp:cNvSpPr/>
      </dsp:nvSpPr>
      <dsp:spPr>
        <a:xfrm rot="21379846">
          <a:off x="2874760" y="2505206"/>
          <a:ext cx="2981944" cy="22763"/>
        </a:xfrm>
        <a:custGeom>
          <a:avLst/>
          <a:gdLst/>
          <a:ahLst/>
          <a:cxnLst/>
          <a:rect l="0" t="0" r="0" b="0"/>
          <a:pathLst>
            <a:path>
              <a:moveTo>
                <a:pt x="0" y="11381"/>
              </a:moveTo>
              <a:lnTo>
                <a:pt x="2981944" y="1138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n-IN" sz="1100" kern="1200"/>
        </a:p>
      </dsp:txBody>
      <dsp:txXfrm>
        <a:off x="4291183" y="2442040"/>
        <a:ext cx="149097" cy="149097"/>
      </dsp:txXfrm>
    </dsp:sp>
    <dsp:sp modelId="{AE8D2D52-13D0-42BE-AAE4-2FB91FA459D3}">
      <dsp:nvSpPr>
        <dsp:cNvPr id="0" name=""/>
        <dsp:cNvSpPr/>
      </dsp:nvSpPr>
      <dsp:spPr>
        <a:xfrm>
          <a:off x="5853647" y="2096878"/>
          <a:ext cx="1297172" cy="6485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Smoke Testing</a:t>
          </a:r>
          <a:endParaRPr lang="en-IN" sz="1800" b="1" kern="1200" dirty="0"/>
        </a:p>
      </dsp:txBody>
      <dsp:txXfrm>
        <a:off x="5872643" y="2115874"/>
        <a:ext cx="1259180" cy="610594"/>
      </dsp:txXfrm>
    </dsp:sp>
    <dsp:sp modelId="{9AC31E66-39E2-4073-9C84-9AD5D8711D7D}">
      <dsp:nvSpPr>
        <dsp:cNvPr id="0" name=""/>
        <dsp:cNvSpPr/>
      </dsp:nvSpPr>
      <dsp:spPr>
        <a:xfrm rot="538815">
          <a:off x="2867886" y="2727068"/>
          <a:ext cx="1620116" cy="22763"/>
        </a:xfrm>
        <a:custGeom>
          <a:avLst/>
          <a:gdLst/>
          <a:ahLst/>
          <a:cxnLst/>
          <a:rect l="0" t="0" r="0" b="0"/>
          <a:pathLst>
            <a:path>
              <a:moveTo>
                <a:pt x="0" y="11381"/>
              </a:moveTo>
              <a:lnTo>
                <a:pt x="1620116" y="1138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IN" sz="600" kern="1200"/>
        </a:p>
      </dsp:txBody>
      <dsp:txXfrm>
        <a:off x="3637442" y="2697947"/>
        <a:ext cx="81005" cy="81005"/>
      </dsp:txXfrm>
    </dsp:sp>
    <dsp:sp modelId="{B1BBFF35-0BF5-4D64-BFC0-71D8C02EF908}">
      <dsp:nvSpPr>
        <dsp:cNvPr id="0" name=""/>
        <dsp:cNvSpPr/>
      </dsp:nvSpPr>
      <dsp:spPr>
        <a:xfrm>
          <a:off x="4478073" y="2540602"/>
          <a:ext cx="1297172" cy="6485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Sanity</a:t>
          </a:r>
          <a:r>
            <a:rPr lang="en-US" sz="1800" kern="1200" dirty="0" smtClean="0"/>
            <a:t> </a:t>
          </a:r>
          <a:r>
            <a:rPr lang="en-US" sz="1800" b="1" kern="1200" dirty="0" smtClean="0"/>
            <a:t>Testing</a:t>
          </a:r>
          <a:endParaRPr lang="en-IN" sz="1800" b="1" kern="1200" dirty="0"/>
        </a:p>
      </dsp:txBody>
      <dsp:txXfrm>
        <a:off x="4497069" y="2559598"/>
        <a:ext cx="1259180" cy="610594"/>
      </dsp:txXfrm>
    </dsp:sp>
    <dsp:sp modelId="{73E6B517-721E-42C7-A644-4A9F374CDE6C}">
      <dsp:nvSpPr>
        <dsp:cNvPr id="0" name=""/>
        <dsp:cNvSpPr/>
      </dsp:nvSpPr>
      <dsp:spPr>
        <a:xfrm rot="2227871">
          <a:off x="2712760" y="3092054"/>
          <a:ext cx="1628219" cy="22763"/>
        </a:xfrm>
        <a:custGeom>
          <a:avLst/>
          <a:gdLst/>
          <a:ahLst/>
          <a:cxnLst/>
          <a:rect l="0" t="0" r="0" b="0"/>
          <a:pathLst>
            <a:path>
              <a:moveTo>
                <a:pt x="0" y="11381"/>
              </a:moveTo>
              <a:lnTo>
                <a:pt x="1628219" y="1138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IN" sz="600" kern="1200"/>
        </a:p>
      </dsp:txBody>
      <dsp:txXfrm>
        <a:off x="3486164" y="3062730"/>
        <a:ext cx="81410" cy="81410"/>
      </dsp:txXfrm>
    </dsp:sp>
    <dsp:sp modelId="{012F7769-C0F1-43F1-915F-A244B26BE231}">
      <dsp:nvSpPr>
        <dsp:cNvPr id="0" name=""/>
        <dsp:cNvSpPr/>
      </dsp:nvSpPr>
      <dsp:spPr>
        <a:xfrm>
          <a:off x="4175923" y="3270573"/>
          <a:ext cx="1297172" cy="6485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Regression Testing</a:t>
          </a:r>
          <a:endParaRPr lang="en-IN" sz="1800" b="1" kern="1200" dirty="0"/>
        </a:p>
      </dsp:txBody>
      <dsp:txXfrm>
        <a:off x="4194919" y="3289569"/>
        <a:ext cx="1259180" cy="610594"/>
      </dsp:txXfrm>
    </dsp:sp>
    <dsp:sp modelId="{0543AF0C-A21F-4421-BF73-44CB44F569CB}">
      <dsp:nvSpPr>
        <dsp:cNvPr id="0" name=""/>
        <dsp:cNvSpPr/>
      </dsp:nvSpPr>
      <dsp:spPr>
        <a:xfrm rot="3870178">
          <a:off x="2339933" y="3453067"/>
          <a:ext cx="1888846" cy="22763"/>
        </a:xfrm>
        <a:custGeom>
          <a:avLst/>
          <a:gdLst/>
          <a:ahLst/>
          <a:cxnLst/>
          <a:rect l="0" t="0" r="0" b="0"/>
          <a:pathLst>
            <a:path>
              <a:moveTo>
                <a:pt x="0" y="11381"/>
              </a:moveTo>
              <a:lnTo>
                <a:pt x="1888846" y="1138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IN" sz="700" kern="1200"/>
        </a:p>
      </dsp:txBody>
      <dsp:txXfrm>
        <a:off x="3237135" y="3417228"/>
        <a:ext cx="94442" cy="94442"/>
      </dsp:txXfrm>
    </dsp:sp>
    <dsp:sp modelId="{D5E7D51A-D558-44D7-B391-A130033F9609}">
      <dsp:nvSpPr>
        <dsp:cNvPr id="0" name=""/>
        <dsp:cNvSpPr/>
      </dsp:nvSpPr>
      <dsp:spPr>
        <a:xfrm>
          <a:off x="3690897" y="3992599"/>
          <a:ext cx="1297172" cy="6485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Re-Testing</a:t>
          </a:r>
          <a:endParaRPr lang="en-IN" sz="1800" b="1" kern="1200" dirty="0"/>
        </a:p>
      </dsp:txBody>
      <dsp:txXfrm>
        <a:off x="3709893" y="4011595"/>
        <a:ext cx="1259180" cy="6105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7B526-480C-4BC6-9E7E-333BA4916328}">
      <dsp:nvSpPr>
        <dsp:cNvPr id="0" name=""/>
        <dsp:cNvSpPr/>
      </dsp:nvSpPr>
      <dsp:spPr>
        <a:xfrm>
          <a:off x="3975142" y="1421250"/>
          <a:ext cx="3219241" cy="818523"/>
        </a:xfrm>
        <a:custGeom>
          <a:avLst/>
          <a:gdLst/>
          <a:ahLst/>
          <a:cxnLst/>
          <a:rect l="0" t="0" r="0" b="0"/>
          <a:pathLst>
            <a:path>
              <a:moveTo>
                <a:pt x="0" y="0"/>
              </a:moveTo>
              <a:lnTo>
                <a:pt x="2982335" y="0"/>
              </a:lnTo>
              <a:lnTo>
                <a:pt x="2982335" y="818523"/>
              </a:lnTo>
              <a:lnTo>
                <a:pt x="3219241" y="81852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EA9B7-A754-457E-8550-4063652BD2BB}">
      <dsp:nvSpPr>
        <dsp:cNvPr id="0" name=""/>
        <dsp:cNvSpPr/>
      </dsp:nvSpPr>
      <dsp:spPr>
        <a:xfrm>
          <a:off x="3975142" y="1375530"/>
          <a:ext cx="1975983" cy="91440"/>
        </a:xfrm>
        <a:custGeom>
          <a:avLst/>
          <a:gdLst/>
          <a:ahLst/>
          <a:cxnLst/>
          <a:rect l="0" t="0" r="0" b="0"/>
          <a:pathLst>
            <a:path>
              <a:moveTo>
                <a:pt x="0" y="45720"/>
              </a:moveTo>
              <a:lnTo>
                <a:pt x="1739077" y="45720"/>
              </a:lnTo>
              <a:lnTo>
                <a:pt x="1739077" y="46074"/>
              </a:lnTo>
              <a:lnTo>
                <a:pt x="1975983" y="4607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2C854C-585D-4F77-9D17-34FE6BD7817E}">
      <dsp:nvSpPr>
        <dsp:cNvPr id="0" name=""/>
        <dsp:cNvSpPr/>
      </dsp:nvSpPr>
      <dsp:spPr>
        <a:xfrm>
          <a:off x="3975142" y="651564"/>
          <a:ext cx="1093675" cy="769685"/>
        </a:xfrm>
        <a:custGeom>
          <a:avLst/>
          <a:gdLst/>
          <a:ahLst/>
          <a:cxnLst/>
          <a:rect l="0" t="0" r="0" b="0"/>
          <a:pathLst>
            <a:path>
              <a:moveTo>
                <a:pt x="0" y="769685"/>
              </a:moveTo>
              <a:lnTo>
                <a:pt x="856769" y="769685"/>
              </a:lnTo>
              <a:lnTo>
                <a:pt x="856769" y="0"/>
              </a:lnTo>
              <a:lnTo>
                <a:pt x="1093675"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451D7C-3FC7-45F7-BBAC-FB7694E210C6}">
      <dsp:nvSpPr>
        <dsp:cNvPr id="0" name=""/>
        <dsp:cNvSpPr/>
      </dsp:nvSpPr>
      <dsp:spPr>
        <a:xfrm>
          <a:off x="1606085" y="1059968"/>
          <a:ext cx="2369057" cy="7225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b="1" kern="1200" dirty="0" smtClean="0"/>
            <a:t>Non-Functional testing</a:t>
          </a:r>
          <a:endParaRPr lang="en-IN" sz="2500" b="1" kern="1200" dirty="0"/>
        </a:p>
      </dsp:txBody>
      <dsp:txXfrm>
        <a:off x="1606085" y="1059968"/>
        <a:ext cx="2369057" cy="722562"/>
      </dsp:txXfrm>
    </dsp:sp>
    <dsp:sp modelId="{49C86D82-1A9A-45E7-A195-B7FF6F692AB9}">
      <dsp:nvSpPr>
        <dsp:cNvPr id="0" name=""/>
        <dsp:cNvSpPr/>
      </dsp:nvSpPr>
      <dsp:spPr>
        <a:xfrm>
          <a:off x="5068818" y="290283"/>
          <a:ext cx="2369057" cy="7225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t>Performance testing</a:t>
          </a:r>
          <a:endParaRPr lang="en-IN" sz="2500" kern="1200" dirty="0"/>
        </a:p>
      </dsp:txBody>
      <dsp:txXfrm>
        <a:off x="5068818" y="290283"/>
        <a:ext cx="2369057" cy="722562"/>
      </dsp:txXfrm>
    </dsp:sp>
    <dsp:sp modelId="{56A4079D-CC18-423C-A300-AC320843E8DA}">
      <dsp:nvSpPr>
        <dsp:cNvPr id="0" name=""/>
        <dsp:cNvSpPr/>
      </dsp:nvSpPr>
      <dsp:spPr>
        <a:xfrm>
          <a:off x="5951126" y="1060322"/>
          <a:ext cx="2369057" cy="7225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t>Usability testing</a:t>
          </a:r>
          <a:endParaRPr lang="en-IN" sz="2500" kern="1200" dirty="0"/>
        </a:p>
      </dsp:txBody>
      <dsp:txXfrm>
        <a:off x="5951126" y="1060322"/>
        <a:ext cx="2369057" cy="722562"/>
      </dsp:txXfrm>
    </dsp:sp>
    <dsp:sp modelId="{BFFE647F-5AD7-4DF1-AF24-2C382E55A629}">
      <dsp:nvSpPr>
        <dsp:cNvPr id="0" name=""/>
        <dsp:cNvSpPr/>
      </dsp:nvSpPr>
      <dsp:spPr>
        <a:xfrm>
          <a:off x="7194383" y="1878492"/>
          <a:ext cx="2369057" cy="72256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t>Compatibility testing</a:t>
          </a:r>
          <a:endParaRPr lang="en-IN" sz="2500" kern="1200" dirty="0"/>
        </a:p>
      </dsp:txBody>
      <dsp:txXfrm>
        <a:off x="7194383" y="1878492"/>
        <a:ext cx="2369057" cy="72256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8276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141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56351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087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5099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7596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016764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949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337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2323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94630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474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4832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3169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773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165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3/20/2024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2395121"/>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720722"/>
            <a:ext cx="7766936" cy="1646302"/>
          </a:xfrm>
        </p:spPr>
        <p:txBody>
          <a:bodyPr/>
          <a:lstStyle/>
          <a:p>
            <a:pPr algn="l"/>
            <a:r>
              <a:rPr lang="en-US" u="sng" dirty="0"/>
              <a:t>Agenda of the today </a:t>
            </a:r>
            <a:r>
              <a:rPr lang="en-US" u="sng" dirty="0" smtClean="0"/>
              <a:t>seminar</a:t>
            </a:r>
            <a:endParaRPr lang="en-IN" u="sng" dirty="0"/>
          </a:p>
        </p:txBody>
      </p:sp>
      <p:sp>
        <p:nvSpPr>
          <p:cNvPr id="3" name="Subtitle 2"/>
          <p:cNvSpPr>
            <a:spLocks noGrp="1"/>
          </p:cNvSpPr>
          <p:nvPr>
            <p:ph type="subTitle" idx="1"/>
          </p:nvPr>
        </p:nvSpPr>
        <p:spPr>
          <a:xfrm>
            <a:off x="1507067" y="3756635"/>
            <a:ext cx="7766936" cy="1610496"/>
          </a:xfrm>
        </p:spPr>
        <p:txBody>
          <a:bodyPr>
            <a:noAutofit/>
          </a:bodyPr>
          <a:lstStyle/>
          <a:p>
            <a:pPr algn="l"/>
            <a:r>
              <a:rPr lang="en-IN" sz="2400" dirty="0"/>
              <a:t>1) What is </a:t>
            </a:r>
            <a:r>
              <a:rPr lang="en-IN" sz="2400" dirty="0" smtClean="0"/>
              <a:t>Testing?</a:t>
            </a:r>
            <a:endParaRPr lang="en-IN" sz="2400" dirty="0"/>
          </a:p>
          <a:p>
            <a:pPr algn="l"/>
            <a:r>
              <a:rPr lang="en-US" sz="2400" dirty="0" smtClean="0"/>
              <a:t>	2</a:t>
            </a:r>
            <a:r>
              <a:rPr lang="en-US" sz="2400" dirty="0"/>
              <a:t>) Why do we need T</a:t>
            </a:r>
            <a:r>
              <a:rPr lang="en-US" sz="2400" dirty="0" smtClean="0"/>
              <a:t>esting?</a:t>
            </a:r>
            <a:endParaRPr lang="en-US" sz="2400" dirty="0"/>
          </a:p>
          <a:p>
            <a:pPr algn="l"/>
            <a:r>
              <a:rPr lang="en-US" sz="2400" dirty="0" smtClean="0"/>
              <a:t>		3</a:t>
            </a:r>
            <a:r>
              <a:rPr lang="en-US" sz="2400" dirty="0"/>
              <a:t>) What are the types of </a:t>
            </a:r>
            <a:r>
              <a:rPr lang="en-US" sz="2400" dirty="0" smtClean="0"/>
              <a:t>Testing?</a:t>
            </a:r>
            <a:endParaRPr lang="en-US" sz="2400" dirty="0"/>
          </a:p>
        </p:txBody>
      </p:sp>
    </p:spTree>
    <p:extLst>
      <p:ext uri="{BB962C8B-B14F-4D97-AF65-F5344CB8AC3E}">
        <p14:creationId xmlns:p14="http://schemas.microsoft.com/office/powerpoint/2010/main" val="679433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Functional testing</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0093834"/>
              </p:ext>
            </p:extLst>
          </p:nvPr>
        </p:nvGraphicFramePr>
        <p:xfrm>
          <a:off x="431373" y="1478943"/>
          <a:ext cx="8596312" cy="5128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249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5" y="617552"/>
            <a:ext cx="8596668" cy="678511"/>
          </a:xfrm>
        </p:spPr>
        <p:txBody>
          <a:bodyPr>
            <a:normAutofit fontScale="90000"/>
          </a:bodyPr>
          <a:lstStyle/>
          <a:p>
            <a:r>
              <a:rPr lang="en-US" b="1" dirty="0" smtClean="0"/>
              <a:t>Functional </a:t>
            </a:r>
            <a:r>
              <a:rPr lang="en-US" b="1" dirty="0"/>
              <a:t>testing</a:t>
            </a:r>
            <a:r>
              <a:rPr lang="en-IN" b="1" dirty="0"/>
              <a:t/>
            </a:r>
            <a:br>
              <a:rPr lang="en-IN" b="1" dirty="0"/>
            </a:br>
            <a:endParaRPr lang="en-IN" b="1" dirty="0"/>
          </a:p>
        </p:txBody>
      </p:sp>
      <p:sp>
        <p:nvSpPr>
          <p:cNvPr id="3" name="Content Placeholder 2"/>
          <p:cNvSpPr>
            <a:spLocks noGrp="1"/>
          </p:cNvSpPr>
          <p:nvPr>
            <p:ph idx="1"/>
          </p:nvPr>
        </p:nvSpPr>
        <p:spPr>
          <a:xfrm>
            <a:off x="677334" y="1431235"/>
            <a:ext cx="8808571" cy="4874149"/>
          </a:xfrm>
        </p:spPr>
        <p:txBody>
          <a:bodyPr>
            <a:noAutofit/>
          </a:bodyPr>
          <a:lstStyle/>
          <a:p>
            <a:r>
              <a:rPr lang="en-US" sz="1750" b="1" dirty="0"/>
              <a:t>Unit testing</a:t>
            </a:r>
            <a:r>
              <a:rPr lang="en-US" sz="1750" dirty="0"/>
              <a:t> - Is a Software testing method which is performed by developers for a smallest Component of an application once after the development is </a:t>
            </a:r>
            <a:r>
              <a:rPr lang="en-US" sz="1750" dirty="0" smtClean="0"/>
              <a:t>completed</a:t>
            </a:r>
            <a:endParaRPr lang="en-IN" sz="1750" dirty="0"/>
          </a:p>
          <a:p>
            <a:r>
              <a:rPr lang="en-US" sz="1750" b="1" dirty="0"/>
              <a:t>Integration</a:t>
            </a:r>
            <a:r>
              <a:rPr lang="en-US" sz="1750" dirty="0"/>
              <a:t> </a:t>
            </a:r>
            <a:r>
              <a:rPr lang="en-US" sz="1750" b="1" dirty="0"/>
              <a:t>testing</a:t>
            </a:r>
            <a:r>
              <a:rPr lang="en-US" sz="1750" dirty="0"/>
              <a:t> - Integration testing is when performing tests on multiple different modules and components together. The purpose of this testing is to examine how those various modules interact with each other. First every module is tested separately to make sure it works smoothly and afterward the integration test is executed</a:t>
            </a:r>
            <a:endParaRPr lang="en-IN" sz="1750" dirty="0"/>
          </a:p>
          <a:p>
            <a:r>
              <a:rPr lang="en-US" sz="1750" b="1" dirty="0"/>
              <a:t>System</a:t>
            </a:r>
            <a:r>
              <a:rPr lang="en-US" sz="1750" dirty="0"/>
              <a:t> </a:t>
            </a:r>
            <a:r>
              <a:rPr lang="en-US" sz="1750" b="1" dirty="0"/>
              <a:t>testing</a:t>
            </a:r>
            <a:r>
              <a:rPr lang="en-US" sz="1750" dirty="0"/>
              <a:t> - System testing is the process of running tests on the entire software as a user point of view. This test is to check if the product is meeting the requirements and needs while finding bugs and defects that must be corrected in order to do so. System testing is also referred to as an end-to-end test</a:t>
            </a:r>
            <a:endParaRPr lang="en-IN" sz="1750" dirty="0"/>
          </a:p>
          <a:p>
            <a:r>
              <a:rPr lang="en-US" sz="1750" b="1" dirty="0"/>
              <a:t>Smoke</a:t>
            </a:r>
            <a:r>
              <a:rPr lang="en-US" sz="1750" dirty="0"/>
              <a:t> </a:t>
            </a:r>
            <a:r>
              <a:rPr lang="en-US" sz="1750" b="1" dirty="0"/>
              <a:t>testing</a:t>
            </a:r>
            <a:r>
              <a:rPr lang="en-US" sz="1750" dirty="0"/>
              <a:t> - Smoke testing, also known as build verification </a:t>
            </a:r>
            <a:r>
              <a:rPr lang="en-US" sz="1750" dirty="0" smtClean="0"/>
              <a:t>testing, it </a:t>
            </a:r>
            <a:r>
              <a:rPr lang="en-US" sz="1750" dirty="0"/>
              <a:t>is the first test conducted on a new build of a software application. The purpose of smoke testing is to check whether the core functionality of the software work correctly, ensuring that the build is stable enough for further, more detailed testing. It helps in identifying major issues early in the development process</a:t>
            </a:r>
            <a:r>
              <a:rPr lang="en-US" sz="1750" dirty="0" smtClean="0"/>
              <a:t>.</a:t>
            </a:r>
          </a:p>
        </p:txBody>
      </p:sp>
    </p:spTree>
    <p:extLst>
      <p:ext uri="{BB962C8B-B14F-4D97-AF65-F5344CB8AC3E}">
        <p14:creationId xmlns:p14="http://schemas.microsoft.com/office/powerpoint/2010/main" val="5529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5" y="1588095"/>
            <a:ext cx="8596668" cy="3880773"/>
          </a:xfrm>
        </p:spPr>
        <p:txBody>
          <a:bodyPr>
            <a:normAutofit lnSpcReduction="10000"/>
          </a:bodyPr>
          <a:lstStyle/>
          <a:p>
            <a:r>
              <a:rPr lang="en-US" b="1" dirty="0"/>
              <a:t>Sanity</a:t>
            </a:r>
            <a:r>
              <a:rPr lang="en-US" dirty="0"/>
              <a:t> </a:t>
            </a:r>
            <a:r>
              <a:rPr lang="en-US" b="1" dirty="0"/>
              <a:t>testing</a:t>
            </a:r>
            <a:r>
              <a:rPr lang="en-US" dirty="0"/>
              <a:t> - verifies specific functionalities or areas of the software have been fixed or implemented correctly after making changes or enhancements. Validating particular components or functionalities affected by recent changes. It aims to ensure that the recent modifications haven't introduced any unexpected side effects.</a:t>
            </a:r>
            <a:endParaRPr lang="en-IN" dirty="0"/>
          </a:p>
          <a:p>
            <a:r>
              <a:rPr lang="en-US" b="1" dirty="0"/>
              <a:t>Regression</a:t>
            </a:r>
            <a:r>
              <a:rPr lang="en-US" dirty="0"/>
              <a:t> </a:t>
            </a:r>
            <a:r>
              <a:rPr lang="en-US" b="1" dirty="0"/>
              <a:t>testing</a:t>
            </a:r>
            <a:r>
              <a:rPr lang="en-US" dirty="0"/>
              <a:t> - It verifies Recent code changes or updates doesn't affected the existing functionality. it is nothing but testing the existing feature with the new added feature it shouldn't affect the existing functionality due to new code changes</a:t>
            </a:r>
            <a:endParaRPr lang="en-IN" dirty="0"/>
          </a:p>
          <a:p>
            <a:r>
              <a:rPr lang="en-US" b="1" dirty="0"/>
              <a:t>Re-testing</a:t>
            </a:r>
            <a:r>
              <a:rPr lang="en-US" dirty="0"/>
              <a:t> - is the process of executing test cases that failed in a previous testing cycle after defects have been fixed or changes have been made to the software. The purpose of re-testing is to verify that the reported defects have been successfully resolved and that the affected functionalities now work as intended.</a:t>
            </a:r>
            <a:endParaRPr lang="en-IN" dirty="0"/>
          </a:p>
          <a:p>
            <a:endParaRPr lang="en-IN" dirty="0"/>
          </a:p>
        </p:txBody>
      </p:sp>
      <p:sp>
        <p:nvSpPr>
          <p:cNvPr id="6" name="Title 1"/>
          <p:cNvSpPr txBox="1">
            <a:spLocks/>
          </p:cNvSpPr>
          <p:nvPr/>
        </p:nvSpPr>
        <p:spPr>
          <a:xfrm>
            <a:off x="677335" y="617552"/>
            <a:ext cx="8596668" cy="67851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t>Functional testing</a:t>
            </a:r>
            <a:r>
              <a:rPr lang="en-IN" sz="3200" dirty="0" smtClean="0"/>
              <a:t/>
            </a:r>
            <a:br>
              <a:rPr lang="en-IN" sz="3200" dirty="0" smtClean="0"/>
            </a:br>
            <a:endParaRPr lang="en-IN" sz="3200" dirty="0"/>
          </a:p>
        </p:txBody>
      </p:sp>
    </p:spTree>
    <p:extLst>
      <p:ext uri="{BB962C8B-B14F-4D97-AF65-F5344CB8AC3E}">
        <p14:creationId xmlns:p14="http://schemas.microsoft.com/office/powerpoint/2010/main" val="419490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511"/>
          </a:xfrm>
        </p:spPr>
        <p:txBody>
          <a:bodyPr>
            <a:normAutofit fontScale="90000"/>
          </a:bodyPr>
          <a:lstStyle/>
          <a:p>
            <a:r>
              <a:rPr lang="en-US" b="1" dirty="0"/>
              <a:t>Non </a:t>
            </a:r>
            <a:r>
              <a:rPr lang="en-US" b="1" dirty="0" smtClean="0"/>
              <a:t>functional </a:t>
            </a:r>
            <a:r>
              <a:rPr lang="en-US" b="1" dirty="0"/>
              <a:t>testing</a:t>
            </a:r>
            <a:r>
              <a:rPr lang="en-IN" b="1" dirty="0"/>
              <a:t/>
            </a:r>
            <a:br>
              <a:rPr lang="en-IN" b="1" dirty="0"/>
            </a:br>
            <a:endParaRPr lang="en-IN" b="1" dirty="0"/>
          </a:p>
        </p:txBody>
      </p:sp>
      <p:sp>
        <p:nvSpPr>
          <p:cNvPr id="3" name="Content Placeholder 2"/>
          <p:cNvSpPr>
            <a:spLocks noGrp="1"/>
          </p:cNvSpPr>
          <p:nvPr>
            <p:ph idx="1"/>
          </p:nvPr>
        </p:nvSpPr>
        <p:spPr>
          <a:xfrm>
            <a:off x="677334" y="3695190"/>
            <a:ext cx="8596668" cy="2848733"/>
          </a:xfrm>
        </p:spPr>
        <p:txBody>
          <a:bodyPr>
            <a:normAutofit/>
          </a:bodyPr>
          <a:lstStyle/>
          <a:p>
            <a:r>
              <a:rPr lang="en-US" b="1" dirty="0"/>
              <a:t>Performance</a:t>
            </a:r>
            <a:r>
              <a:rPr lang="en-US" dirty="0"/>
              <a:t> testing - evaluates the speed and efficiency of a software application under various load conditions to identify bottlenecks and optimize performance</a:t>
            </a:r>
            <a:endParaRPr lang="en-IN" dirty="0"/>
          </a:p>
          <a:p>
            <a:r>
              <a:rPr lang="en-US" b="1" dirty="0"/>
              <a:t>Usability</a:t>
            </a:r>
            <a:r>
              <a:rPr lang="en-US" dirty="0"/>
              <a:t> testing - focuses on ensuring that a software application is user-friendly by evaluating the interface, navigation, and overall user experience to meet user needs</a:t>
            </a:r>
            <a:endParaRPr lang="en-IN" dirty="0"/>
          </a:p>
          <a:p>
            <a:r>
              <a:rPr lang="en-US" b="1" dirty="0"/>
              <a:t>Compatibility</a:t>
            </a:r>
            <a:r>
              <a:rPr lang="en-US" dirty="0"/>
              <a:t> testing - ensures that a software application functions seamlessly across different platforms, devices, browsers, and environments to expand user reach</a:t>
            </a:r>
            <a:endParaRPr lang="en-IN" dirty="0"/>
          </a:p>
          <a:p>
            <a:endParaRPr lang="en-IN" dirty="0"/>
          </a:p>
        </p:txBody>
      </p:sp>
      <p:graphicFrame>
        <p:nvGraphicFramePr>
          <p:cNvPr id="5" name="Diagram 4"/>
          <p:cNvGraphicFramePr/>
          <p:nvPr>
            <p:extLst>
              <p:ext uri="{D42A27DB-BD31-4B8C-83A1-F6EECF244321}">
                <p14:modId xmlns:p14="http://schemas.microsoft.com/office/powerpoint/2010/main" val="3637051639"/>
              </p:ext>
            </p:extLst>
          </p:nvPr>
        </p:nvGraphicFramePr>
        <p:xfrm>
          <a:off x="-862275" y="932186"/>
          <a:ext cx="9727979" cy="2763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5493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489"/>
          </a:xfrm>
        </p:spPr>
        <p:txBody>
          <a:bodyPr>
            <a:normAutofit fontScale="90000"/>
          </a:bodyPr>
          <a:lstStyle/>
          <a:p>
            <a:r>
              <a:rPr lang="en-US" b="1" dirty="0"/>
              <a:t>Performance testing</a:t>
            </a:r>
            <a:r>
              <a:rPr lang="en-IN" dirty="0"/>
              <a:t/>
            </a:r>
            <a:br>
              <a:rPr lang="en-IN" dirty="0"/>
            </a:br>
            <a:endParaRPr lang="en-IN" dirty="0"/>
          </a:p>
        </p:txBody>
      </p:sp>
      <p:sp>
        <p:nvSpPr>
          <p:cNvPr id="3" name="Content Placeholder 2"/>
          <p:cNvSpPr>
            <a:spLocks noGrp="1"/>
          </p:cNvSpPr>
          <p:nvPr>
            <p:ph idx="1"/>
          </p:nvPr>
        </p:nvSpPr>
        <p:spPr>
          <a:xfrm>
            <a:off x="677334" y="1834585"/>
            <a:ext cx="8596668" cy="3880773"/>
          </a:xfrm>
        </p:spPr>
        <p:txBody>
          <a:bodyPr>
            <a:normAutofit/>
          </a:bodyPr>
          <a:lstStyle/>
          <a:p>
            <a:r>
              <a:rPr lang="en-US" b="1" dirty="0"/>
              <a:t>Load</a:t>
            </a:r>
            <a:r>
              <a:rPr lang="en-US" dirty="0"/>
              <a:t> - Load testing evaluates how a system performs under normal and peak load conditions by simulating real-life user loads to identify bottlenecks and ensure optimal performance (maximum users as per </a:t>
            </a:r>
            <a:r>
              <a:rPr lang="en-US" dirty="0" smtClean="0"/>
              <a:t>requirements)</a:t>
            </a:r>
            <a:endParaRPr lang="en-IN" dirty="0"/>
          </a:p>
          <a:p>
            <a:r>
              <a:rPr lang="en-US" b="1" dirty="0"/>
              <a:t>Stress</a:t>
            </a:r>
            <a:r>
              <a:rPr lang="en-US" dirty="0"/>
              <a:t> - Stress testing assesses a system's stability and robustness under extreme load conditions beyond its breaking point to understand how it behaves and recovers from crashes</a:t>
            </a:r>
            <a:endParaRPr lang="en-IN" dirty="0"/>
          </a:p>
          <a:p>
            <a:r>
              <a:rPr lang="en-US" b="1" dirty="0"/>
              <a:t>Stability</a:t>
            </a:r>
            <a:r>
              <a:rPr lang="en-US" dirty="0"/>
              <a:t> - Focuses on ensuring the system remains stable under varying conditions without unexpected failures or crashes, contributing to a reliable user experience</a:t>
            </a:r>
            <a:endParaRPr lang="en-IN" dirty="0"/>
          </a:p>
          <a:p>
            <a:r>
              <a:rPr lang="en-US" b="1" dirty="0"/>
              <a:t>Scalability</a:t>
            </a:r>
            <a:r>
              <a:rPr lang="en-US" dirty="0"/>
              <a:t> - Evaluates how well a system can handle increased workload or user demands by assessing its ability to scale up or down effectively without compromising performance</a:t>
            </a:r>
            <a:endParaRPr lang="en-IN" dirty="0"/>
          </a:p>
          <a:p>
            <a:endParaRPr lang="en-IN" dirty="0"/>
          </a:p>
        </p:txBody>
      </p:sp>
    </p:spTree>
    <p:extLst>
      <p:ext uri="{BB962C8B-B14F-4D97-AF65-F5344CB8AC3E}">
        <p14:creationId xmlns:p14="http://schemas.microsoft.com/office/powerpoint/2010/main" val="2805867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5556489" cy="702365"/>
          </a:xfrm>
        </p:spPr>
        <p:txBody>
          <a:bodyPr>
            <a:normAutofit fontScale="90000"/>
          </a:bodyPr>
          <a:lstStyle/>
          <a:p>
            <a:r>
              <a:rPr lang="en-US" b="1" dirty="0"/>
              <a:t>Need for Software </a:t>
            </a:r>
            <a:r>
              <a:rPr lang="en-US" b="1" dirty="0" smtClean="0"/>
              <a:t>Testing</a:t>
            </a:r>
            <a:endParaRPr lang="en-IN" b="1" dirty="0"/>
          </a:p>
        </p:txBody>
      </p:sp>
      <p:sp>
        <p:nvSpPr>
          <p:cNvPr id="3" name="Content Placeholder 2"/>
          <p:cNvSpPr>
            <a:spLocks noGrp="1"/>
          </p:cNvSpPr>
          <p:nvPr>
            <p:ph idx="1"/>
          </p:nvPr>
        </p:nvSpPr>
        <p:spPr>
          <a:xfrm>
            <a:off x="677333" y="1494845"/>
            <a:ext cx="9007356" cy="4546517"/>
          </a:xfrm>
        </p:spPr>
        <p:txBody>
          <a:bodyPr>
            <a:normAutofit fontScale="85000" lnSpcReduction="10000"/>
          </a:bodyPr>
          <a:lstStyle/>
          <a:p>
            <a:r>
              <a:rPr lang="en-US" dirty="0" smtClean="0"/>
              <a:t>Software </a:t>
            </a:r>
            <a:r>
              <a:rPr lang="en-US" dirty="0"/>
              <a:t>bugs can cause potential monetary and human loss. There are many examples in history that clearly depicts that without the testing phase in software development lot of damage was incurred. Below are some examples</a:t>
            </a:r>
            <a:r>
              <a:rPr lang="en-US" dirty="0" smtClean="0"/>
              <a:t>:</a:t>
            </a:r>
            <a:endParaRPr lang="en-IN" dirty="0"/>
          </a:p>
          <a:p>
            <a:r>
              <a:rPr lang="en-US" b="1" dirty="0"/>
              <a:t>1985</a:t>
            </a:r>
            <a:r>
              <a:rPr lang="en-US" dirty="0"/>
              <a:t>: Canada’s Therac-25 radiation therapy malfunctioned due to a software bug and resulted in lethal radiation doses to patients leaving 3 injured and 3 people dead.</a:t>
            </a:r>
            <a:endParaRPr lang="en-IN" dirty="0"/>
          </a:p>
          <a:p>
            <a:r>
              <a:rPr lang="en-US" b="1" dirty="0"/>
              <a:t>1994</a:t>
            </a:r>
            <a:r>
              <a:rPr lang="en-US" dirty="0"/>
              <a:t>: China Airlines Airbus A300 crashed due to a software bug killing 264 people.</a:t>
            </a:r>
            <a:endParaRPr lang="en-IN" dirty="0"/>
          </a:p>
          <a:p>
            <a:r>
              <a:rPr lang="en-US" b="1" dirty="0"/>
              <a:t>1996</a:t>
            </a:r>
            <a:r>
              <a:rPr lang="en-US" dirty="0"/>
              <a:t>: A software bug caused U.S. bank accounts of 823 customers to be credited with 920 million US dollars.</a:t>
            </a:r>
            <a:endParaRPr lang="en-IN" dirty="0"/>
          </a:p>
          <a:p>
            <a:r>
              <a:rPr lang="en-US" b="1" dirty="0"/>
              <a:t>1999</a:t>
            </a:r>
            <a:r>
              <a:rPr lang="en-US" dirty="0"/>
              <a:t>: A software bug caused the failure of a $1.2 billion military satellite launch.</a:t>
            </a:r>
            <a:endParaRPr lang="en-IN" dirty="0"/>
          </a:p>
          <a:p>
            <a:r>
              <a:rPr lang="en-US" b="1" dirty="0"/>
              <a:t>2015</a:t>
            </a:r>
            <a:r>
              <a:rPr lang="en-US" dirty="0"/>
              <a:t>: A software bug in fighter plan F-35 resulted in making it unable to detect targets correctly.</a:t>
            </a:r>
            <a:endParaRPr lang="en-IN" dirty="0"/>
          </a:p>
          <a:p>
            <a:r>
              <a:rPr lang="en-US" b="1" dirty="0"/>
              <a:t>2015</a:t>
            </a:r>
            <a:r>
              <a:rPr lang="en-US" dirty="0"/>
              <a:t>: </a:t>
            </a:r>
            <a:r>
              <a:rPr lang="en-US" b="1" dirty="0"/>
              <a:t>Bloomberg</a:t>
            </a:r>
            <a:r>
              <a:rPr lang="en-US" dirty="0"/>
              <a:t> terminal in London crashed due to a software bug affecting 300,000 traders on the financial market and forcing the government to postpone the 3bn pound debt sale.</a:t>
            </a:r>
            <a:endParaRPr lang="en-IN" dirty="0"/>
          </a:p>
          <a:p>
            <a:r>
              <a:rPr lang="en-US" b="1" dirty="0"/>
              <a:t>Starbucks</a:t>
            </a:r>
            <a:r>
              <a:rPr lang="en-US" dirty="0"/>
              <a:t> was forced to close more than 60% of its outlet in the U.S. and Canada due to a software failure in its POS system.</a:t>
            </a:r>
            <a:endParaRPr lang="en-IN" dirty="0"/>
          </a:p>
          <a:p>
            <a:r>
              <a:rPr lang="en-US" b="1" dirty="0"/>
              <a:t>Nissan</a:t>
            </a:r>
            <a:r>
              <a:rPr lang="en-US" dirty="0"/>
              <a:t> cars were forced to recall 1 million (10 lakhs) cars from the market due to a software failure in the car’s airbag sensory detectors.</a:t>
            </a:r>
            <a:endParaRPr lang="en-IN" dirty="0"/>
          </a:p>
          <a:p>
            <a:endParaRPr lang="en-IN" dirty="0"/>
          </a:p>
        </p:txBody>
      </p:sp>
    </p:spTree>
    <p:extLst>
      <p:ext uri="{BB962C8B-B14F-4D97-AF65-F5344CB8AC3E}">
        <p14:creationId xmlns:p14="http://schemas.microsoft.com/office/powerpoint/2010/main" val="1876613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867" y="0"/>
            <a:ext cx="8957389" cy="6858000"/>
          </a:xfrm>
          <a:prstGeom prst="rect">
            <a:avLst/>
          </a:prstGeom>
        </p:spPr>
      </p:pic>
    </p:spTree>
    <p:extLst>
      <p:ext uri="{BB962C8B-B14F-4D97-AF65-F5344CB8AC3E}">
        <p14:creationId xmlns:p14="http://schemas.microsoft.com/office/powerpoint/2010/main" val="4071697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SDLC</a:t>
            </a:r>
            <a:r>
              <a:rPr lang="en-IN" sz="4400" dirty="0" smtClean="0"/>
              <a:t>?</a:t>
            </a:r>
            <a:r>
              <a:rPr lang="en-IN" dirty="0"/>
              <a:t/>
            </a:r>
            <a:br>
              <a:rPr lang="en-IN" dirty="0"/>
            </a:br>
            <a:r>
              <a:rPr lang="en-IN" dirty="0"/>
              <a:t>(</a:t>
            </a:r>
            <a:r>
              <a:rPr lang="en-IN" dirty="0">
                <a:solidFill>
                  <a:srgbClr val="FF0000"/>
                </a:solidFill>
              </a:rPr>
              <a:t>S</a:t>
            </a:r>
            <a:r>
              <a:rPr lang="en-IN" dirty="0"/>
              <a:t>oftware </a:t>
            </a:r>
            <a:r>
              <a:rPr lang="en-IN" dirty="0">
                <a:solidFill>
                  <a:srgbClr val="FF0000"/>
                </a:solidFill>
              </a:rPr>
              <a:t>D</a:t>
            </a:r>
            <a:r>
              <a:rPr lang="en-IN" dirty="0"/>
              <a:t>evelopment </a:t>
            </a:r>
            <a:r>
              <a:rPr lang="en-IN" dirty="0">
                <a:solidFill>
                  <a:srgbClr val="FF0000"/>
                </a:solidFill>
              </a:rPr>
              <a:t>l</a:t>
            </a:r>
            <a:r>
              <a:rPr lang="en-IN" dirty="0"/>
              <a:t>ifecycle)</a:t>
            </a:r>
          </a:p>
        </p:txBody>
      </p:sp>
      <p:sp>
        <p:nvSpPr>
          <p:cNvPr id="3" name="Content Placeholder 2"/>
          <p:cNvSpPr>
            <a:spLocks noGrp="1"/>
          </p:cNvSpPr>
          <p:nvPr>
            <p:ph idx="1"/>
          </p:nvPr>
        </p:nvSpPr>
        <p:spPr>
          <a:xfrm>
            <a:off x="677334" y="2480807"/>
            <a:ext cx="3043876" cy="2385391"/>
          </a:xfrm>
        </p:spPr>
        <p:txBody>
          <a:bodyPr>
            <a:normAutofit/>
          </a:bodyPr>
          <a:lstStyle/>
          <a:p>
            <a:r>
              <a:rPr lang="en-US" sz="2400" b="1" dirty="0">
                <a:solidFill>
                  <a:srgbClr val="FF0000"/>
                </a:solidFill>
              </a:rPr>
              <a:t>SDLC</a:t>
            </a:r>
            <a:r>
              <a:rPr lang="en-US" sz="2400" dirty="0"/>
              <a:t> </a:t>
            </a:r>
            <a:r>
              <a:rPr lang="en-US" dirty="0"/>
              <a:t>Cycle represents the process of developing </a:t>
            </a:r>
            <a:r>
              <a:rPr lang="en-US" dirty="0" smtClean="0"/>
              <a:t>software that represents </a:t>
            </a:r>
            <a:r>
              <a:rPr lang="en-US" dirty="0"/>
              <a:t>all the methods required to make a software product transit through its life cycle stages.</a:t>
            </a:r>
            <a:endParaRPr lang="en-IN" dirty="0"/>
          </a:p>
        </p:txBody>
      </p:sp>
      <p:graphicFrame>
        <p:nvGraphicFramePr>
          <p:cNvPr id="4" name="Diagram 3"/>
          <p:cNvGraphicFramePr/>
          <p:nvPr>
            <p:extLst>
              <p:ext uri="{D42A27DB-BD31-4B8C-83A1-F6EECF244321}">
                <p14:modId xmlns:p14="http://schemas.microsoft.com/office/powerpoint/2010/main" val="2978731905"/>
              </p:ext>
            </p:extLst>
          </p:nvPr>
        </p:nvGraphicFramePr>
        <p:xfrm>
          <a:off x="3323643" y="2091193"/>
          <a:ext cx="5891917"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3828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2383917" cy="893197"/>
          </a:xfrm>
        </p:spPr>
        <p:txBody>
          <a:bodyPr/>
          <a:lstStyle/>
          <a:p>
            <a:r>
              <a:rPr lang="en-US" dirty="0" smtClean="0"/>
              <a:t>Planning</a:t>
            </a:r>
            <a:endParaRPr lang="en-IN" dirty="0"/>
          </a:p>
        </p:txBody>
      </p:sp>
      <p:sp>
        <p:nvSpPr>
          <p:cNvPr id="3" name="Text Placeholder 2"/>
          <p:cNvSpPr>
            <a:spLocks noGrp="1"/>
          </p:cNvSpPr>
          <p:nvPr>
            <p:ph type="body" idx="1"/>
          </p:nvPr>
        </p:nvSpPr>
        <p:spPr>
          <a:xfrm>
            <a:off x="3036976" y="789764"/>
            <a:ext cx="3976074" cy="491039"/>
          </a:xfrm>
        </p:spPr>
        <p:txBody>
          <a:bodyPr>
            <a:normAutofit fontScale="85000" lnSpcReduction="20000"/>
          </a:bodyPr>
          <a:lstStyle/>
          <a:p>
            <a:r>
              <a:rPr lang="en-US" dirty="0" smtClean="0"/>
              <a:t>- Whether this solves a </a:t>
            </a:r>
            <a:r>
              <a:rPr lang="en-US" dirty="0" smtClean="0"/>
              <a:t>real-time problem for a users</a:t>
            </a:r>
            <a:endParaRPr lang="en-US" dirty="0" smtClean="0"/>
          </a:p>
        </p:txBody>
      </p:sp>
      <p:sp>
        <p:nvSpPr>
          <p:cNvPr id="4" name="Title 1"/>
          <p:cNvSpPr txBox="1">
            <a:spLocks/>
          </p:cNvSpPr>
          <p:nvPr/>
        </p:nvSpPr>
        <p:spPr>
          <a:xfrm>
            <a:off x="6856675" y="1327868"/>
            <a:ext cx="2383917" cy="89319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Defining</a:t>
            </a:r>
            <a:endParaRPr lang="en-IN" dirty="0"/>
          </a:p>
        </p:txBody>
      </p:sp>
      <p:sp>
        <p:nvSpPr>
          <p:cNvPr id="5" name="Text Placeholder 2"/>
          <p:cNvSpPr txBox="1">
            <a:spLocks/>
          </p:cNvSpPr>
          <p:nvPr/>
        </p:nvSpPr>
        <p:spPr>
          <a:xfrm>
            <a:off x="4189162" y="1625450"/>
            <a:ext cx="2716545" cy="340139"/>
          </a:xfrm>
          <a:prstGeom prst="rect">
            <a:avLst/>
          </a:prstGeom>
        </p:spPr>
        <p:txBody>
          <a:bodyPr vert="horz" lIns="91440" tIns="45720" rIns="91440" bIns="45720" rtlCol="0" anchor="ctr">
            <a:normAutofit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smtClean="0"/>
              <a:t>Requirement gathering - </a:t>
            </a:r>
          </a:p>
        </p:txBody>
      </p:sp>
      <p:sp>
        <p:nvSpPr>
          <p:cNvPr id="6" name="Title 1"/>
          <p:cNvSpPr txBox="1">
            <a:spLocks/>
          </p:cNvSpPr>
          <p:nvPr/>
        </p:nvSpPr>
        <p:spPr>
          <a:xfrm>
            <a:off x="677335" y="2105773"/>
            <a:ext cx="2383917" cy="893197"/>
          </a:xfrm>
          <a:prstGeom prst="rect">
            <a:avLst/>
          </a:prstGeom>
        </p:spPr>
        <p:txBody>
          <a:bodyPr vert="horz" lIns="91440" tIns="45720" rIns="91440" bIns="45720" rtlCol="0" anchor="ctr">
            <a:normAutofit fontScale="85000" lnSpcReduction="10000"/>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Designing</a:t>
            </a:r>
            <a:endParaRPr lang="en-IN" dirty="0"/>
          </a:p>
        </p:txBody>
      </p:sp>
      <p:sp>
        <p:nvSpPr>
          <p:cNvPr id="7" name="Text Placeholder 2"/>
          <p:cNvSpPr txBox="1">
            <a:spLocks/>
          </p:cNvSpPr>
          <p:nvPr/>
        </p:nvSpPr>
        <p:spPr>
          <a:xfrm>
            <a:off x="3036976" y="2431261"/>
            <a:ext cx="3489148" cy="340139"/>
          </a:xfrm>
          <a:prstGeom prst="rect">
            <a:avLst/>
          </a:prstGeom>
        </p:spPr>
        <p:txBody>
          <a:bodyPr vert="horz" lIns="91440" tIns="45720" rIns="91440" bIns="45720" rtlCol="0" anchor="ctr">
            <a:normAutofit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smtClean="0"/>
              <a:t>- UI/UX</a:t>
            </a:r>
          </a:p>
        </p:txBody>
      </p:sp>
      <p:sp>
        <p:nvSpPr>
          <p:cNvPr id="8" name="Title 1"/>
          <p:cNvSpPr txBox="1">
            <a:spLocks/>
          </p:cNvSpPr>
          <p:nvPr/>
        </p:nvSpPr>
        <p:spPr>
          <a:xfrm>
            <a:off x="6856675" y="2697467"/>
            <a:ext cx="2383917" cy="89319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Building</a:t>
            </a:r>
            <a:endParaRPr lang="en-IN" dirty="0"/>
          </a:p>
        </p:txBody>
      </p:sp>
      <p:sp>
        <p:nvSpPr>
          <p:cNvPr id="9" name="Text Placeholder 2"/>
          <p:cNvSpPr txBox="1">
            <a:spLocks/>
          </p:cNvSpPr>
          <p:nvPr/>
        </p:nvSpPr>
        <p:spPr>
          <a:xfrm>
            <a:off x="5213968" y="2996980"/>
            <a:ext cx="1724107" cy="340139"/>
          </a:xfrm>
          <a:prstGeom prst="rect">
            <a:avLst/>
          </a:prstGeom>
        </p:spPr>
        <p:txBody>
          <a:bodyPr vert="horz" lIns="91440" tIns="45720" rIns="91440" bIns="45720" rtlCol="0" anchor="ctr">
            <a:normAutofit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smtClean="0"/>
              <a:t>Programming -</a:t>
            </a:r>
          </a:p>
        </p:txBody>
      </p:sp>
      <p:sp>
        <p:nvSpPr>
          <p:cNvPr id="10" name="Title 1"/>
          <p:cNvSpPr txBox="1">
            <a:spLocks/>
          </p:cNvSpPr>
          <p:nvPr/>
        </p:nvSpPr>
        <p:spPr>
          <a:xfrm>
            <a:off x="677335" y="3474636"/>
            <a:ext cx="2383917" cy="89319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Testing</a:t>
            </a:r>
            <a:endParaRPr lang="en-IN" dirty="0"/>
          </a:p>
        </p:txBody>
      </p:sp>
      <p:sp>
        <p:nvSpPr>
          <p:cNvPr id="11" name="Text Placeholder 2"/>
          <p:cNvSpPr txBox="1">
            <a:spLocks/>
          </p:cNvSpPr>
          <p:nvPr/>
        </p:nvSpPr>
        <p:spPr>
          <a:xfrm>
            <a:off x="3036976" y="3799485"/>
            <a:ext cx="3489148" cy="340139"/>
          </a:xfrm>
          <a:prstGeom prst="rect">
            <a:avLst/>
          </a:prstGeom>
        </p:spPr>
        <p:txBody>
          <a:bodyPr vert="horz" lIns="91440" tIns="45720" rIns="91440" bIns="45720" rtlCol="0" anchor="ctr">
            <a:normAutofit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smtClean="0"/>
              <a:t>- Automation, Manual</a:t>
            </a:r>
          </a:p>
        </p:txBody>
      </p:sp>
      <p:sp>
        <p:nvSpPr>
          <p:cNvPr id="12" name="Title 1"/>
          <p:cNvSpPr txBox="1">
            <a:spLocks/>
          </p:cNvSpPr>
          <p:nvPr/>
        </p:nvSpPr>
        <p:spPr>
          <a:xfrm>
            <a:off x="6856675" y="4358108"/>
            <a:ext cx="3232198" cy="85369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Deployment</a:t>
            </a:r>
            <a:endParaRPr lang="en-IN" dirty="0"/>
          </a:p>
        </p:txBody>
      </p:sp>
      <p:sp>
        <p:nvSpPr>
          <p:cNvPr id="13" name="Text Placeholder 2"/>
          <p:cNvSpPr txBox="1">
            <a:spLocks/>
          </p:cNvSpPr>
          <p:nvPr/>
        </p:nvSpPr>
        <p:spPr>
          <a:xfrm>
            <a:off x="4519796" y="4404670"/>
            <a:ext cx="2434463" cy="1040002"/>
          </a:xfrm>
          <a:prstGeom prst="rect">
            <a:avLst/>
          </a:prstGeom>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IN" dirty="0"/>
              <a:t>(UAT-Limited </a:t>
            </a:r>
            <a:r>
              <a:rPr lang="en-IN" dirty="0" smtClean="0"/>
              <a:t>Users) -</a:t>
            </a:r>
          </a:p>
          <a:p>
            <a:r>
              <a:rPr lang="en-IN" dirty="0" smtClean="0"/>
              <a:t>End-user(All </a:t>
            </a:r>
            <a:r>
              <a:rPr lang="en-IN" dirty="0"/>
              <a:t>Users</a:t>
            </a:r>
            <a:r>
              <a:rPr lang="en-IN" dirty="0" smtClean="0"/>
              <a:t>) </a:t>
            </a:r>
            <a:endParaRPr lang="en-IN" dirty="0"/>
          </a:p>
        </p:txBody>
      </p:sp>
      <p:sp>
        <p:nvSpPr>
          <p:cNvPr id="14" name="Title 1"/>
          <p:cNvSpPr txBox="1">
            <a:spLocks/>
          </p:cNvSpPr>
          <p:nvPr/>
        </p:nvSpPr>
        <p:spPr>
          <a:xfrm>
            <a:off x="677334" y="5593330"/>
            <a:ext cx="3511828" cy="616667"/>
          </a:xfrm>
          <a:prstGeom prst="rect">
            <a:avLst/>
          </a:prstGeom>
        </p:spPr>
        <p:txBody>
          <a:bodyPr vert="horz" lIns="91440" tIns="45720" rIns="91440" bIns="45720" rtlCol="0" anchor="ctr">
            <a:no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Maintenance</a:t>
            </a:r>
            <a:endParaRPr lang="en-IN" dirty="0"/>
          </a:p>
        </p:txBody>
      </p:sp>
      <p:sp>
        <p:nvSpPr>
          <p:cNvPr id="15" name="Text Placeholder 2"/>
          <p:cNvSpPr txBox="1">
            <a:spLocks/>
          </p:cNvSpPr>
          <p:nvPr/>
        </p:nvSpPr>
        <p:spPr>
          <a:xfrm>
            <a:off x="4006443" y="5781121"/>
            <a:ext cx="1730584" cy="340139"/>
          </a:xfrm>
          <a:prstGeom prst="rect">
            <a:avLst/>
          </a:prstGeom>
        </p:spPr>
        <p:txBody>
          <a:bodyPr vert="horz" lIns="91440" tIns="45720" rIns="91440" bIns="45720" rtlCol="0" anchor="ctr">
            <a:normAutofit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IN" dirty="0" smtClean="0"/>
              <a:t>- Enhancement</a:t>
            </a:r>
            <a:endParaRPr lang="en-US" dirty="0" smtClean="0"/>
          </a:p>
        </p:txBody>
      </p:sp>
    </p:spTree>
    <p:extLst>
      <p:ext uri="{BB962C8B-B14F-4D97-AF65-F5344CB8AC3E}">
        <p14:creationId xmlns:p14="http://schemas.microsoft.com/office/powerpoint/2010/main" val="2536664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3683"/>
          </a:xfrm>
        </p:spPr>
        <p:txBody>
          <a:bodyPr/>
          <a:lstStyle/>
          <a:p>
            <a:r>
              <a:rPr lang="en-US" b="1" dirty="0"/>
              <a:t>What is </a:t>
            </a:r>
            <a:r>
              <a:rPr lang="en-US" b="1" dirty="0" smtClean="0"/>
              <a:t>Testing </a:t>
            </a:r>
            <a:r>
              <a:rPr lang="en-US" b="1" dirty="0"/>
              <a:t>and what do we do</a:t>
            </a:r>
            <a:r>
              <a:rPr lang="en-US" b="1" dirty="0" smtClean="0"/>
              <a:t>?</a:t>
            </a:r>
            <a:endParaRPr lang="en-IN" b="1" dirty="0"/>
          </a:p>
        </p:txBody>
      </p:sp>
      <p:sp>
        <p:nvSpPr>
          <p:cNvPr id="3" name="Content Placeholder 2"/>
          <p:cNvSpPr>
            <a:spLocks noGrp="1"/>
          </p:cNvSpPr>
          <p:nvPr>
            <p:ph idx="1"/>
          </p:nvPr>
        </p:nvSpPr>
        <p:spPr>
          <a:xfrm>
            <a:off x="677334" y="1810732"/>
            <a:ext cx="9174332" cy="4303821"/>
          </a:xfrm>
        </p:spPr>
        <p:txBody>
          <a:bodyPr>
            <a:normAutofit/>
          </a:bodyPr>
          <a:lstStyle/>
          <a:p>
            <a:r>
              <a:rPr lang="en-US" sz="2000" dirty="0"/>
              <a:t>The purpose of software testing is to identify the errors, faults, or missing requirements in contrast to actual requirements</a:t>
            </a:r>
            <a:endParaRPr lang="en-IN" sz="2000" dirty="0"/>
          </a:p>
          <a:p>
            <a:r>
              <a:rPr lang="en-US" sz="2000" dirty="0"/>
              <a:t>We ensures the product should meets the Quality standard as per the requirement from the product owner(Client)</a:t>
            </a:r>
            <a:endParaRPr lang="en-IN" sz="2000" dirty="0"/>
          </a:p>
          <a:p>
            <a:r>
              <a:rPr lang="en-US" sz="2000" dirty="0"/>
              <a:t>It was Performed by Test engineer either manually or Automated</a:t>
            </a:r>
            <a:endParaRPr lang="en-IN" sz="2000" dirty="0"/>
          </a:p>
          <a:p>
            <a:r>
              <a:rPr lang="en-US" sz="2000" dirty="0"/>
              <a:t>Verification: It refers to the set of tasks that ensure that the software correctly implements a specific function. It means “Are we building the product right?”.</a:t>
            </a:r>
            <a:endParaRPr lang="en-IN" sz="2000" dirty="0"/>
          </a:p>
          <a:p>
            <a:r>
              <a:rPr lang="en-US" sz="2000" dirty="0"/>
              <a:t>Validation: It refers to a different set of tasks that ensure that the software that has been built is traceable to customer requirements. It means “Are we building the right product?”.</a:t>
            </a:r>
            <a:endParaRPr lang="en-IN" sz="2000" dirty="0"/>
          </a:p>
          <a:p>
            <a:endParaRPr lang="en-IN" dirty="0"/>
          </a:p>
        </p:txBody>
      </p:sp>
    </p:spTree>
    <p:extLst>
      <p:ext uri="{BB962C8B-B14F-4D97-AF65-F5344CB8AC3E}">
        <p14:creationId xmlns:p14="http://schemas.microsoft.com/office/powerpoint/2010/main" val="4103969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529" y="609600"/>
            <a:ext cx="8596668" cy="622853"/>
          </a:xfrm>
        </p:spPr>
        <p:txBody>
          <a:bodyPr>
            <a:normAutofit fontScale="90000"/>
          </a:bodyPr>
          <a:lstStyle/>
          <a:p>
            <a:r>
              <a:rPr lang="en-US" b="1" dirty="0" smtClean="0"/>
              <a:t>Types of Software Testing</a:t>
            </a:r>
            <a:r>
              <a:rPr lang="en-IN" b="1" dirty="0" smtClean="0"/>
              <a:t/>
            </a:r>
            <a:br>
              <a:rPr lang="en-IN" b="1" dirty="0" smtClean="0"/>
            </a:br>
            <a:endParaRPr lang="en-IN" b="1" dirty="0"/>
          </a:p>
        </p:txBody>
      </p:sp>
      <p:sp>
        <p:nvSpPr>
          <p:cNvPr id="3" name="Content Placeholder 2"/>
          <p:cNvSpPr>
            <a:spLocks noGrp="1"/>
          </p:cNvSpPr>
          <p:nvPr>
            <p:ph idx="1"/>
          </p:nvPr>
        </p:nvSpPr>
        <p:spPr>
          <a:xfrm>
            <a:off x="907922" y="4076854"/>
            <a:ext cx="8188371" cy="1926381"/>
          </a:xfrm>
        </p:spPr>
        <p:txBody>
          <a:bodyPr>
            <a:normAutofit/>
          </a:bodyPr>
          <a:lstStyle/>
          <a:p>
            <a:r>
              <a:rPr lang="en-US" b="1" dirty="0" smtClean="0"/>
              <a:t>Manual </a:t>
            </a:r>
            <a:r>
              <a:rPr lang="en-US" b="1" dirty="0"/>
              <a:t>Testing </a:t>
            </a:r>
            <a:r>
              <a:rPr lang="en-US" b="1" dirty="0" smtClean="0"/>
              <a:t>:</a:t>
            </a:r>
            <a:r>
              <a:rPr lang="en-US" dirty="0" smtClean="0"/>
              <a:t>- </a:t>
            </a:r>
            <a:r>
              <a:rPr lang="en-US" dirty="0"/>
              <a:t>Testing which is performed by human effort</a:t>
            </a:r>
            <a:endParaRPr lang="en-IN" dirty="0"/>
          </a:p>
          <a:p>
            <a:r>
              <a:rPr lang="en-US" b="1" dirty="0"/>
              <a:t>Scenario</a:t>
            </a:r>
            <a:r>
              <a:rPr lang="en-US" dirty="0"/>
              <a:t> :- if a tester has 10 user credentials need to segregate the users which has admin access </a:t>
            </a:r>
            <a:endParaRPr lang="en-IN" dirty="0"/>
          </a:p>
          <a:p>
            <a:r>
              <a:rPr lang="en-US" dirty="0"/>
              <a:t>Tester </a:t>
            </a:r>
            <a:r>
              <a:rPr lang="en-US" dirty="0" smtClean="0"/>
              <a:t>will </a:t>
            </a:r>
            <a:r>
              <a:rPr lang="en-US" dirty="0"/>
              <a:t>enter the user credentials manually one by one in the </a:t>
            </a:r>
            <a:r>
              <a:rPr lang="en-US" dirty="0" smtClean="0"/>
              <a:t>particular website </a:t>
            </a:r>
            <a:r>
              <a:rPr lang="en-US" dirty="0"/>
              <a:t>to check the scenario (This is one kind of scenario)</a:t>
            </a:r>
            <a:endParaRPr lang="en-IN" dirty="0"/>
          </a:p>
          <a:p>
            <a:endParaRPr lang="en-IN" dirty="0"/>
          </a:p>
        </p:txBody>
      </p:sp>
      <p:graphicFrame>
        <p:nvGraphicFramePr>
          <p:cNvPr id="7" name="Diagram 6"/>
          <p:cNvGraphicFramePr/>
          <p:nvPr>
            <p:extLst>
              <p:ext uri="{D42A27DB-BD31-4B8C-83A1-F6EECF244321}">
                <p14:modId xmlns:p14="http://schemas.microsoft.com/office/powerpoint/2010/main" val="2596935671"/>
              </p:ext>
            </p:extLst>
          </p:nvPr>
        </p:nvGraphicFramePr>
        <p:xfrm>
          <a:off x="3291087" y="1606164"/>
          <a:ext cx="3772452" cy="1963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3214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7537"/>
          </a:xfrm>
        </p:spPr>
        <p:txBody>
          <a:bodyPr/>
          <a:lstStyle/>
          <a:p>
            <a:r>
              <a:rPr lang="en-US" b="1" dirty="0" smtClean="0"/>
              <a:t>Manual testing Types</a:t>
            </a:r>
            <a:endParaRPr lang="en-IN" b="1" dirty="0"/>
          </a:p>
        </p:txBody>
      </p:sp>
      <p:sp>
        <p:nvSpPr>
          <p:cNvPr id="3" name="Content Placeholder 2"/>
          <p:cNvSpPr>
            <a:spLocks noGrp="1"/>
          </p:cNvSpPr>
          <p:nvPr>
            <p:ph idx="1"/>
          </p:nvPr>
        </p:nvSpPr>
        <p:spPr>
          <a:xfrm>
            <a:off x="677334" y="1802780"/>
            <a:ext cx="8596668" cy="4415140"/>
          </a:xfrm>
        </p:spPr>
        <p:txBody>
          <a:bodyPr>
            <a:noAutofit/>
          </a:bodyPr>
          <a:lstStyle/>
          <a:p>
            <a:r>
              <a:rPr lang="en-US" sz="1600" b="1" dirty="0"/>
              <a:t>Black box testing </a:t>
            </a:r>
            <a:r>
              <a:rPr lang="en-US" sz="1600" dirty="0"/>
              <a:t>– it is also known as functional testing , in </a:t>
            </a:r>
            <a:r>
              <a:rPr lang="en-US" sz="1600" dirty="0" err="1"/>
              <a:t>blackbox</a:t>
            </a:r>
            <a:r>
              <a:rPr lang="en-US" sz="1600" dirty="0"/>
              <a:t> testing Tester doesn’t require knowledge of internal coding of the software Only GUI (Graphical User Interface) is required for </a:t>
            </a:r>
            <a:r>
              <a:rPr lang="en-US" sz="1600" dirty="0" smtClean="0"/>
              <a:t>testing</a:t>
            </a:r>
          </a:p>
          <a:p>
            <a:pPr marL="0" indent="0">
              <a:buNone/>
            </a:pPr>
            <a:endParaRPr lang="en-IN" sz="1600" dirty="0"/>
          </a:p>
          <a:p>
            <a:r>
              <a:rPr lang="en-US" sz="1600" b="1" dirty="0"/>
              <a:t>White box testing </a:t>
            </a:r>
            <a:r>
              <a:rPr lang="en-US" sz="1600" dirty="0"/>
              <a:t>– it is also known as structural testing, in this white box testing internal working structure (Coding of software) and database knowledge is necessarily required for this type of testing</a:t>
            </a:r>
            <a:r>
              <a:rPr lang="en-US" sz="1600" dirty="0" smtClean="0"/>
              <a:t>.</a:t>
            </a:r>
          </a:p>
          <a:p>
            <a:pPr marL="0" indent="0">
              <a:buNone/>
            </a:pPr>
            <a:endParaRPr lang="en-IN" sz="1600" dirty="0"/>
          </a:p>
          <a:p>
            <a:r>
              <a:rPr lang="en-US" sz="1600" b="1" dirty="0"/>
              <a:t>Grey(Gray) box testing </a:t>
            </a:r>
            <a:r>
              <a:rPr lang="en-US" sz="1600" dirty="0"/>
              <a:t>– it is also know as translucent testing in this case tester should have some </a:t>
            </a:r>
            <a:r>
              <a:rPr lang="en-US" sz="1600" dirty="0" smtClean="0"/>
              <a:t>minimal </a:t>
            </a:r>
            <a:r>
              <a:rPr lang="en-US" sz="1600" dirty="0"/>
              <a:t>amount Coding knowledge is required to perform </a:t>
            </a:r>
            <a:r>
              <a:rPr lang="en-US" sz="1600" dirty="0" smtClean="0"/>
              <a:t>testing</a:t>
            </a:r>
            <a:endParaRPr lang="en-IN" sz="1600" dirty="0"/>
          </a:p>
          <a:p>
            <a:pPr marL="0" indent="0">
              <a:buNone/>
            </a:pPr>
            <a:endParaRPr lang="en-IN" sz="1600" dirty="0"/>
          </a:p>
          <a:p>
            <a:r>
              <a:rPr lang="en-US" sz="1600" b="1" dirty="0" smtClean="0"/>
              <a:t>Scenario</a:t>
            </a:r>
            <a:r>
              <a:rPr lang="en-US" sz="1600" dirty="0" smtClean="0"/>
              <a:t>:- </a:t>
            </a:r>
            <a:r>
              <a:rPr lang="en-US" sz="1600" dirty="0"/>
              <a:t>if Tester want to check a Specific user login (Credentials) should have admin access if Single credentials it can be done through manual what if we have 500 credentials and above (This is one kind of scenario)</a:t>
            </a:r>
            <a:endParaRPr lang="en-IN" sz="1600" dirty="0"/>
          </a:p>
          <a:p>
            <a:endParaRPr lang="en-IN" sz="1600" dirty="0"/>
          </a:p>
        </p:txBody>
      </p:sp>
    </p:spTree>
    <p:extLst>
      <p:ext uri="{BB962C8B-B14F-4D97-AF65-F5344CB8AC3E}">
        <p14:creationId xmlns:p14="http://schemas.microsoft.com/office/powerpoint/2010/main" val="3272779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Automation </a:t>
            </a:r>
            <a:r>
              <a:rPr lang="en-US" b="1" dirty="0" smtClean="0"/>
              <a:t>testing</a:t>
            </a:r>
            <a:endParaRPr lang="en-IN" b="1" dirty="0"/>
          </a:p>
        </p:txBody>
      </p:sp>
      <p:sp>
        <p:nvSpPr>
          <p:cNvPr id="3" name="Content Placeholder 2"/>
          <p:cNvSpPr>
            <a:spLocks noGrp="1"/>
          </p:cNvSpPr>
          <p:nvPr>
            <p:ph sz="half" idx="1"/>
          </p:nvPr>
        </p:nvSpPr>
        <p:spPr>
          <a:xfrm>
            <a:off x="677334" y="4204074"/>
            <a:ext cx="8935793" cy="1966138"/>
          </a:xfrm>
        </p:spPr>
        <p:txBody>
          <a:bodyPr>
            <a:normAutofit/>
          </a:bodyPr>
          <a:lstStyle/>
          <a:p>
            <a:r>
              <a:rPr lang="en-US" dirty="0"/>
              <a:t>The name itself having </a:t>
            </a:r>
            <a:r>
              <a:rPr lang="en-US" b="1" dirty="0"/>
              <a:t>Automation</a:t>
            </a:r>
            <a:r>
              <a:rPr lang="en-US" dirty="0"/>
              <a:t> to automate without any human interaction</a:t>
            </a:r>
            <a:endParaRPr lang="en-IN" dirty="0"/>
          </a:p>
          <a:p>
            <a:r>
              <a:rPr lang="en-US" dirty="0"/>
              <a:t>Where Tester used to write scripts using different programming language like java, python and web interaction tools like selenium to check  weather the entire flow of a software functionality should works fine as per the given requirement</a:t>
            </a:r>
            <a:endParaRPr lang="en-IN" dirty="0"/>
          </a:p>
          <a:p>
            <a:endParaRPr lang="en-IN" dirty="0"/>
          </a:p>
        </p:txBody>
      </p:sp>
      <p:pic>
        <p:nvPicPr>
          <p:cNvPr id="7" name="Picture 6"/>
          <p:cNvPicPr>
            <a:picLocks noChangeAspect="1"/>
          </p:cNvPicPr>
          <p:nvPr/>
        </p:nvPicPr>
        <p:blipFill>
          <a:blip r:embed="rId2"/>
          <a:stretch>
            <a:fillRect/>
          </a:stretch>
        </p:blipFill>
        <p:spPr>
          <a:xfrm>
            <a:off x="2687542" y="1484685"/>
            <a:ext cx="4394918" cy="2473642"/>
          </a:xfrm>
          <a:prstGeom prst="rect">
            <a:avLst/>
          </a:prstGeom>
        </p:spPr>
      </p:pic>
    </p:spTree>
    <p:extLst>
      <p:ext uri="{BB962C8B-B14F-4D97-AF65-F5344CB8AC3E}">
        <p14:creationId xmlns:p14="http://schemas.microsoft.com/office/powerpoint/2010/main" val="1570148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5914297" cy="598998"/>
          </a:xfrm>
        </p:spPr>
        <p:txBody>
          <a:bodyPr>
            <a:normAutofit fontScale="90000"/>
          </a:bodyPr>
          <a:lstStyle/>
          <a:p>
            <a:r>
              <a:rPr lang="en-US" b="1" dirty="0" smtClean="0"/>
              <a:t>Black box – Functional testing</a:t>
            </a:r>
            <a:endParaRPr lang="en-IN" b="1" dirty="0"/>
          </a:p>
        </p:txBody>
      </p:sp>
      <p:sp>
        <p:nvSpPr>
          <p:cNvPr id="3" name="Content Placeholder 2"/>
          <p:cNvSpPr>
            <a:spLocks noGrp="1"/>
          </p:cNvSpPr>
          <p:nvPr>
            <p:ph idx="1"/>
          </p:nvPr>
        </p:nvSpPr>
        <p:spPr>
          <a:xfrm>
            <a:off x="677334" y="3464603"/>
            <a:ext cx="8596668" cy="3055467"/>
          </a:xfrm>
        </p:spPr>
        <p:txBody>
          <a:bodyPr>
            <a:normAutofit/>
          </a:bodyPr>
          <a:lstStyle/>
          <a:p>
            <a:r>
              <a:rPr lang="en-US" b="1" dirty="0"/>
              <a:t>Functional Testing</a:t>
            </a:r>
            <a:r>
              <a:rPr lang="en-US" dirty="0"/>
              <a:t> mainly Focuses on verifying if the software or system works as intended, meeting functional requirements like input/output, error handling, and user interface.</a:t>
            </a:r>
            <a:endParaRPr lang="en-IN" dirty="0"/>
          </a:p>
          <a:p>
            <a:r>
              <a:rPr lang="en-US" b="1" dirty="0"/>
              <a:t>Scenario</a:t>
            </a:r>
            <a:r>
              <a:rPr lang="en-US" dirty="0"/>
              <a:t>: Involves testing features and functionalities such as arithmetic operations in a calculator app or tasks in an e-commerce website like adding items to the cart.</a:t>
            </a:r>
            <a:endParaRPr lang="en-IN" dirty="0"/>
          </a:p>
          <a:p>
            <a:r>
              <a:rPr lang="en-US" b="1" dirty="0"/>
              <a:t>Goal</a:t>
            </a:r>
            <a:r>
              <a:rPr lang="en-US" dirty="0"/>
              <a:t>: Ensures that the software behaves correctly based on requirements and design documentation.</a:t>
            </a:r>
            <a:endParaRPr lang="en-IN" dirty="0"/>
          </a:p>
          <a:p>
            <a:r>
              <a:rPr lang="en-US" b="1" dirty="0"/>
              <a:t>Types</a:t>
            </a:r>
            <a:r>
              <a:rPr lang="en-US" dirty="0"/>
              <a:t>: Includes unit testing, integration testing, system testing</a:t>
            </a:r>
            <a:endParaRPr lang="en-IN" dirty="0"/>
          </a:p>
          <a:p>
            <a:endParaRPr lang="en-IN" dirty="0"/>
          </a:p>
        </p:txBody>
      </p:sp>
      <p:graphicFrame>
        <p:nvGraphicFramePr>
          <p:cNvPr id="4" name="Diagram 3"/>
          <p:cNvGraphicFramePr/>
          <p:nvPr>
            <p:extLst>
              <p:ext uri="{D42A27DB-BD31-4B8C-83A1-F6EECF244321}">
                <p14:modId xmlns:p14="http://schemas.microsoft.com/office/powerpoint/2010/main" val="1273379597"/>
              </p:ext>
            </p:extLst>
          </p:nvPr>
        </p:nvGraphicFramePr>
        <p:xfrm>
          <a:off x="3232647" y="956807"/>
          <a:ext cx="4003040" cy="2611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8472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609600"/>
            <a:ext cx="7003626" cy="598998"/>
          </a:xfrm>
        </p:spPr>
        <p:txBody>
          <a:bodyPr>
            <a:normAutofit fontScale="90000"/>
          </a:bodyPr>
          <a:lstStyle/>
          <a:p>
            <a:r>
              <a:rPr lang="en-US" b="1" dirty="0" smtClean="0"/>
              <a:t>Black box – Non-Functional testing</a:t>
            </a:r>
            <a:endParaRPr lang="en-IN" b="1" dirty="0"/>
          </a:p>
        </p:txBody>
      </p:sp>
      <p:sp>
        <p:nvSpPr>
          <p:cNvPr id="3" name="Content Placeholder 2"/>
          <p:cNvSpPr>
            <a:spLocks noGrp="1"/>
          </p:cNvSpPr>
          <p:nvPr>
            <p:ph idx="1"/>
          </p:nvPr>
        </p:nvSpPr>
        <p:spPr>
          <a:xfrm>
            <a:off x="677334" y="3385090"/>
            <a:ext cx="8596668" cy="2808976"/>
          </a:xfrm>
        </p:spPr>
        <p:txBody>
          <a:bodyPr>
            <a:normAutofit/>
          </a:bodyPr>
          <a:lstStyle/>
          <a:p>
            <a:r>
              <a:rPr lang="en-US" b="1" dirty="0"/>
              <a:t>Non-Functional Testing</a:t>
            </a:r>
            <a:r>
              <a:rPr lang="en-US" dirty="0"/>
              <a:t> validates non-functional aspects like performance, security, usability, reliability, and compatibility of the software.</a:t>
            </a:r>
            <a:endParaRPr lang="en-IN" dirty="0"/>
          </a:p>
          <a:p>
            <a:r>
              <a:rPr lang="en-US" b="1" dirty="0"/>
              <a:t>Execution</a:t>
            </a:r>
            <a:r>
              <a:rPr lang="en-US" dirty="0"/>
              <a:t>: Tests how well the software performs under different conditions, ensuring it meets quality standards and operates effectively.</a:t>
            </a:r>
            <a:endParaRPr lang="en-IN" dirty="0"/>
          </a:p>
          <a:p>
            <a:r>
              <a:rPr lang="en-US" b="1" dirty="0"/>
              <a:t>Examples</a:t>
            </a:r>
            <a:r>
              <a:rPr lang="en-US" dirty="0"/>
              <a:t>: Checking a website's ability to handle concurrent users without crashing or its security against cyber threats like hackers.</a:t>
            </a:r>
            <a:endParaRPr lang="en-IN" dirty="0"/>
          </a:p>
          <a:p>
            <a:r>
              <a:rPr lang="en-US" b="1" dirty="0"/>
              <a:t>Importance</a:t>
            </a:r>
            <a:r>
              <a:rPr lang="en-US" dirty="0"/>
              <a:t>: Ensures the software is stable, maintainable, secure, and high-performing</a:t>
            </a:r>
            <a:endParaRPr lang="en-IN" dirty="0"/>
          </a:p>
          <a:p>
            <a:endParaRPr lang="en-IN" dirty="0"/>
          </a:p>
        </p:txBody>
      </p:sp>
      <p:graphicFrame>
        <p:nvGraphicFramePr>
          <p:cNvPr id="5" name="Diagram 4"/>
          <p:cNvGraphicFramePr/>
          <p:nvPr>
            <p:extLst>
              <p:ext uri="{D42A27DB-BD31-4B8C-83A1-F6EECF244321}">
                <p14:modId xmlns:p14="http://schemas.microsoft.com/office/powerpoint/2010/main" val="3650051030"/>
              </p:ext>
            </p:extLst>
          </p:nvPr>
        </p:nvGraphicFramePr>
        <p:xfrm>
          <a:off x="3232647" y="956807"/>
          <a:ext cx="3677037" cy="2611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18763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162</TotalTime>
  <Words>1460</Words>
  <Application>Microsoft Office PowerPoint</Application>
  <PresentationFormat>Widescreen</PresentationFormat>
  <Paragraphs>109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Agenda of the today seminar</vt:lpstr>
      <vt:lpstr>What is SDLC? (Software Development lifecycle)</vt:lpstr>
      <vt:lpstr>Planning</vt:lpstr>
      <vt:lpstr>What is Testing and what do we do?</vt:lpstr>
      <vt:lpstr>Types of Software Testing </vt:lpstr>
      <vt:lpstr>Manual testing Types</vt:lpstr>
      <vt:lpstr>Automation testing</vt:lpstr>
      <vt:lpstr>Black box – Functional testing</vt:lpstr>
      <vt:lpstr>Black box – Non-Functional testing</vt:lpstr>
      <vt:lpstr>Types of Functional testing</vt:lpstr>
      <vt:lpstr>Functional testing </vt:lpstr>
      <vt:lpstr>PowerPoint Presentation</vt:lpstr>
      <vt:lpstr>Non functional testing </vt:lpstr>
      <vt:lpstr>Performance testing </vt:lpstr>
      <vt:lpstr>Need for Software Testing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of the today seminar</dc:title>
  <dc:creator>Microsoft account</dc:creator>
  <cp:lastModifiedBy>Microsoft account</cp:lastModifiedBy>
  <cp:revision>19</cp:revision>
  <dcterms:created xsi:type="dcterms:W3CDTF">2024-03-19T05:17:53Z</dcterms:created>
  <dcterms:modified xsi:type="dcterms:W3CDTF">2024-03-20T01:06:48Z</dcterms:modified>
</cp:coreProperties>
</file>