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B830F"/>
    <a:srgbClr val="71E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18" autoAdjust="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6AA6-8ABD-394E-91E8-0279537C681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AF36-EFE8-F543-B3C2-ED13D6C8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ravindra.vit2007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594" y="4256241"/>
            <a:ext cx="8421173" cy="4068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रू</a:t>
            </a:r>
            <a:r>
              <a:rPr lang="en-US" dirty="0" smtClean="0"/>
              <a:t> </a:t>
            </a:r>
            <a:r>
              <a:rPr lang="en-US" dirty="0" err="1"/>
              <a:t>रे</a:t>
            </a:r>
            <a:r>
              <a:rPr lang="en-US" dirty="0"/>
              <a:t> </a:t>
            </a:r>
            <a:r>
              <a:rPr lang="en-US" dirty="0" err="1"/>
              <a:t>रो</a:t>
            </a:r>
            <a:r>
              <a:rPr lang="en-US" dirty="0"/>
              <a:t> </a:t>
            </a:r>
            <a:r>
              <a:rPr lang="en-US" dirty="0" err="1"/>
              <a:t>ता</a:t>
            </a:r>
            <a:r>
              <a:rPr lang="en-US" dirty="0"/>
              <a:t> </a:t>
            </a:r>
            <a:r>
              <a:rPr lang="en-US" dirty="0" err="1"/>
              <a:t>ती</a:t>
            </a:r>
            <a:r>
              <a:rPr lang="en-US" dirty="0"/>
              <a:t> </a:t>
            </a:r>
            <a:r>
              <a:rPr lang="en-US" dirty="0" err="1"/>
              <a:t>तू</a:t>
            </a:r>
            <a:r>
              <a:rPr lang="en-US" dirty="0"/>
              <a:t> </a:t>
            </a:r>
            <a:r>
              <a:rPr lang="en-US" dirty="0" err="1"/>
              <a:t>ते</a:t>
            </a:r>
            <a:r>
              <a:rPr lang="en-US" dirty="0"/>
              <a:t> </a:t>
            </a:r>
            <a:r>
              <a:rPr lang="en-US" dirty="0" err="1"/>
              <a:t>तो</a:t>
            </a:r>
            <a:r>
              <a:rPr lang="en-US" dirty="0"/>
              <a:t> </a:t>
            </a:r>
            <a:r>
              <a:rPr lang="en-US" dirty="0" err="1"/>
              <a:t>ना</a:t>
            </a:r>
            <a:r>
              <a:rPr lang="en-US" dirty="0"/>
              <a:t> </a:t>
            </a:r>
            <a:r>
              <a:rPr lang="en-US" dirty="0" err="1"/>
              <a:t>नी</a:t>
            </a:r>
            <a:r>
              <a:rPr lang="en-US" dirty="0"/>
              <a:t> </a:t>
            </a:r>
            <a:r>
              <a:rPr lang="en-US" dirty="0" err="1"/>
              <a:t>नू</a:t>
            </a:r>
            <a:r>
              <a:rPr lang="en-US" dirty="0"/>
              <a:t> </a:t>
            </a:r>
            <a:r>
              <a:rPr lang="en-US" dirty="0" err="1"/>
              <a:t>ने</a:t>
            </a:r>
            <a:r>
              <a:rPr lang="en-US" dirty="0"/>
              <a:t> </a:t>
            </a:r>
            <a:r>
              <a:rPr lang="en-US" dirty="0" err="1"/>
              <a:t>नो</a:t>
            </a:r>
            <a:r>
              <a:rPr lang="en-US" dirty="0"/>
              <a:t> </a:t>
            </a:r>
            <a:r>
              <a:rPr lang="en-US" dirty="0" err="1"/>
              <a:t>या</a:t>
            </a:r>
            <a:r>
              <a:rPr lang="en-US" dirty="0"/>
              <a:t> </a:t>
            </a:r>
            <a:r>
              <a:rPr lang="en-US" dirty="0" err="1"/>
              <a:t>यी</a:t>
            </a:r>
            <a:r>
              <a:rPr lang="en-US" dirty="0"/>
              <a:t> </a:t>
            </a:r>
            <a:r>
              <a:rPr lang="en-US" dirty="0" err="1"/>
              <a:t>यू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220" y="6296689"/>
            <a:ext cx="8421173" cy="4068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ये</a:t>
            </a:r>
            <a:r>
              <a:rPr lang="en-US" dirty="0"/>
              <a:t> </a:t>
            </a:r>
            <a:r>
              <a:rPr lang="en-US" dirty="0" err="1"/>
              <a:t>यो</a:t>
            </a:r>
            <a:r>
              <a:rPr lang="en-US" dirty="0"/>
              <a:t> </a:t>
            </a:r>
            <a:r>
              <a:rPr lang="en-US" dirty="0" err="1"/>
              <a:t>भा</a:t>
            </a:r>
            <a:r>
              <a:rPr lang="en-US" dirty="0"/>
              <a:t> </a:t>
            </a:r>
            <a:r>
              <a:rPr lang="en-US" dirty="0" err="1"/>
              <a:t>भी</a:t>
            </a:r>
            <a:r>
              <a:rPr lang="en-US" dirty="0"/>
              <a:t> </a:t>
            </a:r>
            <a:r>
              <a:rPr lang="en-US" dirty="0" err="1"/>
              <a:t>भू</a:t>
            </a:r>
            <a:r>
              <a:rPr lang="en-US" dirty="0"/>
              <a:t> </a:t>
            </a:r>
            <a:r>
              <a:rPr lang="en-US" dirty="0" err="1"/>
              <a:t>धा</a:t>
            </a:r>
            <a:r>
              <a:rPr lang="en-US" dirty="0"/>
              <a:t> </a:t>
            </a:r>
            <a:r>
              <a:rPr lang="en-US" dirty="0" err="1"/>
              <a:t>फा</a:t>
            </a:r>
            <a:r>
              <a:rPr lang="en-US" dirty="0"/>
              <a:t> </a:t>
            </a:r>
            <a:r>
              <a:rPr lang="en-US" dirty="0" err="1"/>
              <a:t>ढा</a:t>
            </a:r>
            <a:r>
              <a:rPr lang="en-US" dirty="0"/>
              <a:t> </a:t>
            </a:r>
            <a:r>
              <a:rPr lang="en-US" dirty="0" err="1"/>
              <a:t>भे</a:t>
            </a:r>
            <a:r>
              <a:rPr lang="en-US" dirty="0"/>
              <a:t> </a:t>
            </a:r>
            <a:r>
              <a:rPr lang="en-US" dirty="0" err="1"/>
              <a:t>भो</a:t>
            </a:r>
            <a:r>
              <a:rPr lang="en-US" dirty="0"/>
              <a:t> </a:t>
            </a:r>
            <a:r>
              <a:rPr lang="en-US" dirty="0" err="1"/>
              <a:t>जा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खी</a:t>
            </a:r>
            <a:r>
              <a:rPr lang="en-US" dirty="0"/>
              <a:t> </a:t>
            </a:r>
            <a:r>
              <a:rPr lang="en-US" dirty="0" err="1"/>
              <a:t>खू</a:t>
            </a:r>
            <a:r>
              <a:rPr lang="en-US" dirty="0"/>
              <a:t> </a:t>
            </a:r>
            <a:r>
              <a:rPr lang="en-US" dirty="0" err="1"/>
              <a:t>खे</a:t>
            </a:r>
            <a:r>
              <a:rPr lang="en-US" dirty="0"/>
              <a:t> </a:t>
            </a:r>
            <a:r>
              <a:rPr lang="en-US" dirty="0" err="1"/>
              <a:t>खो</a:t>
            </a:r>
            <a:r>
              <a:rPr lang="en-US" dirty="0"/>
              <a:t> </a:t>
            </a:r>
            <a:r>
              <a:rPr lang="en-US" dirty="0" err="1"/>
              <a:t>गा</a:t>
            </a:r>
            <a:r>
              <a:rPr lang="en-US" dirty="0"/>
              <a:t> </a:t>
            </a:r>
            <a:r>
              <a:rPr lang="en-US" dirty="0" err="1"/>
              <a:t>गी</a:t>
            </a:r>
            <a:r>
              <a:rPr lang="en-US" dirty="0"/>
              <a:t> </a:t>
            </a:r>
            <a:r>
              <a:rPr lang="en-US" dirty="0" err="1"/>
              <a:t>गू</a:t>
            </a:r>
            <a:r>
              <a:rPr lang="en-US" dirty="0"/>
              <a:t> </a:t>
            </a:r>
            <a:r>
              <a:rPr lang="en-US" dirty="0" err="1"/>
              <a:t>गे</a:t>
            </a:r>
            <a:r>
              <a:rPr lang="en-US" dirty="0"/>
              <a:t> </a:t>
            </a:r>
            <a:r>
              <a:rPr lang="en-US" dirty="0" err="1"/>
              <a:t>गो</a:t>
            </a:r>
            <a:r>
              <a:rPr lang="en-US" dirty="0"/>
              <a:t> </a:t>
            </a:r>
            <a:r>
              <a:rPr lang="en-US" dirty="0" err="1"/>
              <a:t>सा</a:t>
            </a:r>
            <a:r>
              <a:rPr lang="en-US" dirty="0"/>
              <a:t> </a:t>
            </a:r>
            <a:r>
              <a:rPr lang="en-US" dirty="0" err="1"/>
              <a:t>सी</a:t>
            </a:r>
            <a:r>
              <a:rPr lang="en-US" dirty="0"/>
              <a:t> </a:t>
            </a:r>
            <a:r>
              <a:rPr lang="en-US" dirty="0" err="1"/>
              <a:t>सू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सो</a:t>
            </a:r>
            <a:r>
              <a:rPr lang="en-US" dirty="0"/>
              <a:t> </a:t>
            </a:r>
            <a:r>
              <a:rPr lang="en-US" dirty="0" err="1"/>
              <a:t>दा</a:t>
            </a:r>
            <a:r>
              <a:rPr lang="en-US" dirty="0"/>
              <a:t> </a:t>
            </a:r>
            <a:r>
              <a:rPr lang="en-US" dirty="0" err="1"/>
              <a:t>दी</a:t>
            </a:r>
            <a:r>
              <a:rPr lang="en-US" dirty="0"/>
              <a:t> </a:t>
            </a:r>
            <a:r>
              <a:rPr lang="en-US" dirty="0" err="1"/>
              <a:t>दू</a:t>
            </a:r>
            <a:r>
              <a:rPr lang="en-US" dirty="0"/>
              <a:t> </a:t>
            </a:r>
            <a:r>
              <a:rPr lang="en-US" dirty="0" err="1"/>
              <a:t>झा</a:t>
            </a:r>
            <a:r>
              <a:rPr lang="en-US" dirty="0"/>
              <a:t> </a:t>
            </a:r>
            <a:r>
              <a:rPr lang="en-US" dirty="0" err="1"/>
              <a:t>य़ा</a:t>
            </a:r>
            <a:r>
              <a:rPr lang="en-US" dirty="0"/>
              <a:t> </a:t>
            </a:r>
            <a:r>
              <a:rPr lang="en-US" dirty="0" err="1"/>
              <a:t>था</a:t>
            </a:r>
            <a:r>
              <a:rPr lang="en-US" dirty="0"/>
              <a:t> </a:t>
            </a:r>
            <a:r>
              <a:rPr lang="en-US" dirty="0" err="1"/>
              <a:t>दे</a:t>
            </a:r>
            <a:r>
              <a:rPr lang="en-US" dirty="0"/>
              <a:t> </a:t>
            </a:r>
            <a:r>
              <a:rPr lang="en-US" dirty="0" err="1"/>
              <a:t>दो</a:t>
            </a:r>
            <a:r>
              <a:rPr lang="en-US" dirty="0"/>
              <a:t> </a:t>
            </a:r>
            <a:r>
              <a:rPr lang="en-US" dirty="0" err="1"/>
              <a:t>चा</a:t>
            </a:r>
            <a:r>
              <a:rPr lang="en-US" dirty="0"/>
              <a:t> </a:t>
            </a:r>
            <a:r>
              <a:rPr lang="en-US" dirty="0" err="1"/>
              <a:t>ची</a:t>
            </a:r>
            <a:r>
              <a:rPr lang="en-US" dirty="0"/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22898"/>
              </p:ext>
            </p:extLst>
          </p:nvPr>
        </p:nvGraphicFramePr>
        <p:xfrm>
          <a:off x="512967" y="275062"/>
          <a:ext cx="6096000" cy="2966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चू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चे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चो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ला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ली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लू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ले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लो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आ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उ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ए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ओ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वा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वी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वू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वे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वो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का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की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कू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घ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गं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छा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के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को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हा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ही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हू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हे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हो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डा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डी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डू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डे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डो</a:t>
                      </a:r>
                      <a:r>
                        <a:rPr lang="en-US" sz="1600" dirty="0" smtClean="0"/>
                        <a:t>  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मा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मी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मू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मे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मो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टा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टी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टू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टे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टो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पा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पी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पु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षा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णा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ठा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पे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पो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रा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री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39800" y="3452373"/>
            <a:ext cx="360000" cy="360112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ndale Mono"/>
                <a:cs typeface="Andale Mono"/>
              </a:rPr>
              <a:t>चू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3230" y="90396"/>
            <a:ext cx="341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www.branah.com</a:t>
            </a:r>
            <a:r>
              <a:rPr lang="en-US" dirty="0"/>
              <a:t>/</a:t>
            </a:r>
            <a:r>
              <a:rPr lang="en-US" dirty="0" err="1"/>
              <a:t>marathi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553542" y="209830"/>
            <a:ext cx="3859188" cy="3187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1" y="528582"/>
            <a:ext cx="3859189" cy="586278"/>
          </a:xfrm>
          <a:prstGeom prst="rect">
            <a:avLst/>
          </a:prstGeom>
        </p:spPr>
      </p:pic>
      <p:pic>
        <p:nvPicPr>
          <p:cNvPr id="32" name="Picture 31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2" y="1140692"/>
            <a:ext cx="3859188" cy="5578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3541" y="197263"/>
            <a:ext cx="3859189" cy="6522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081" y="209830"/>
            <a:ext cx="2674550" cy="3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pple Chancery"/>
                <a:cs typeface="Apple Chancery"/>
              </a:rPr>
              <a:t>Kundali Matcher</a:t>
            </a:r>
            <a:endParaRPr lang="en-US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53541" y="586278"/>
            <a:ext cx="38591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3541" y="1127188"/>
            <a:ext cx="38591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5611" y="1127188"/>
            <a:ext cx="1977701" cy="3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Groom Birth 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5029" y="1127188"/>
            <a:ext cx="1977701" cy="3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Groom Birth 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6374" y="1618470"/>
            <a:ext cx="994195" cy="3518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4958" y="2034355"/>
            <a:ext cx="27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1E844"/>
                </a:solidFill>
              </a:rPr>
              <a:t>Ka</a:t>
            </a:r>
            <a:r>
              <a:rPr lang="en-US" dirty="0" smtClean="0">
                <a:solidFill>
                  <a:srgbClr val="71E844"/>
                </a:solidFill>
              </a:rPr>
              <a:t> can not marry with </a:t>
            </a:r>
            <a:r>
              <a:rPr lang="en-US" dirty="0" err="1" smtClean="0">
                <a:solidFill>
                  <a:srgbClr val="71E844"/>
                </a:solidFill>
              </a:rPr>
              <a:t>ka</a:t>
            </a:r>
            <a:endParaRPr lang="en-US" dirty="0">
              <a:solidFill>
                <a:srgbClr val="71E844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89288"/>
              </p:ext>
            </p:extLst>
          </p:nvPr>
        </p:nvGraphicFramePr>
        <p:xfrm>
          <a:off x="1585610" y="2506610"/>
          <a:ext cx="3778056" cy="2225040"/>
        </p:xfrm>
        <a:graphic>
          <a:graphicData uri="http://schemas.openxmlformats.org/drawingml/2006/table">
            <a:tbl>
              <a:tblPr firstRow="1" bandRow="1">
                <a:effectLst>
                  <a:innerShdw dist="50800" dir="13500000">
                    <a:schemeClr val="accent6"/>
                  </a:innerShdw>
                </a:effectLst>
                <a:tableStyleId>{5C22544A-7EE6-4342-B048-85BDC9FD1C3A}</a:tableStyleId>
              </a:tblPr>
              <a:tblGrid>
                <a:gridCol w="1422832"/>
                <a:gridCol w="1095872"/>
                <a:gridCol w="1259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Mahiti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Groom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Bride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Charnakshar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Ka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Aa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Charnank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Asaf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Afsa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Nadi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Afdq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Asdfas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Nakshatra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Sijlsf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Asfdsa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Ras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Asf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chemeClr val="bg2"/>
                          </a:solidFill>
                        </a:rPr>
                        <a:t>asdf</a:t>
                      </a:r>
                      <a:endParaRPr lang="en-US" sz="16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25855" y="4731650"/>
            <a:ext cx="1749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Match Details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24767"/>
              </p:ext>
            </p:extLst>
          </p:nvPr>
        </p:nvGraphicFramePr>
        <p:xfrm>
          <a:off x="1593060" y="5150299"/>
          <a:ext cx="3770606" cy="1097280"/>
        </p:xfrm>
        <a:graphic>
          <a:graphicData uri="http://schemas.openxmlformats.org/drawingml/2006/table">
            <a:tbl>
              <a:tblPr firstRow="1" bandRow="1">
                <a:effectLst>
                  <a:innerShdw dist="50800" dir="14400000">
                    <a:schemeClr val="accent6"/>
                  </a:innerShdw>
                </a:effectLst>
                <a:tableStyleId>{5C22544A-7EE6-4342-B048-85BDC9FD1C3A}</a:tableStyleId>
              </a:tblPr>
              <a:tblGrid>
                <a:gridCol w="1440042"/>
                <a:gridCol w="2330564"/>
              </a:tblGrid>
              <a:tr h="326786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Goon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4389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Dosh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4389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About Dosh</a:t>
                      </a:r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93060" y="647923"/>
            <a:ext cx="1243314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MatchJodi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69416" y="668095"/>
            <a:ext cx="124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Panchang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36374" y="656827"/>
            <a:ext cx="13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PersonDetails</a:t>
            </a:r>
            <a:endParaRPr lang="en-US" sz="16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36374" y="1068294"/>
            <a:ext cx="1348595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04030" y="1507509"/>
            <a:ext cx="17404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73934" y="1503636"/>
            <a:ext cx="17404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c_laun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11" y="194672"/>
            <a:ext cx="308252" cy="3082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84969" y="6361758"/>
            <a:ext cx="1227761" cy="3575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4267" y="271691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चो</a:t>
            </a:r>
            <a:r>
              <a:rPr lang="en-US" sz="14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753" y="261019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चू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70829" y="267647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चे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99388" y="27169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लू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04874" y="27169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ला</a:t>
            </a:r>
            <a:r>
              <a:rPr lang="en-US" sz="14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5950" y="27169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ली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38893" y="27169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लो</a:t>
            </a:r>
            <a:r>
              <a:rPr lang="en-US" sz="14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0715" y="271691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ले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04608" y="261019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इ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1170" y="256974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आ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174267" y="71929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ओ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179753" y="70862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उ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670829" y="71524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ए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699388" y="71929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वू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704874" y="71929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वा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95950" y="71929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वी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738893" y="71929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वो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240715" y="71929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वे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704608" y="708620"/>
            <a:ext cx="360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की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201170" y="704575"/>
            <a:ext cx="391178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का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177591" y="119375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गं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183077" y="118308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कू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674153" y="118970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घ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702712" y="1193753"/>
            <a:ext cx="360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को</a:t>
            </a:r>
            <a:r>
              <a:rPr lang="en-US" sz="1400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8198" y="1193753"/>
            <a:ext cx="360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छा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199274" y="11937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के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742217" y="11937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ही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4244039" y="119375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हा</a:t>
            </a:r>
            <a:r>
              <a:rPr lang="en-US" sz="1400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07932" y="118308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हे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204494" y="1179035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हू</a:t>
            </a:r>
            <a:r>
              <a:rPr lang="en-US" sz="1400" dirty="0"/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77591" y="1668376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डी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83077" y="1657704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हो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674153" y="1664332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डा</a:t>
            </a:r>
            <a:r>
              <a:rPr lang="en-US" sz="1400" dirty="0"/>
              <a:t>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02712" y="166837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डो</a:t>
            </a:r>
            <a:r>
              <a:rPr lang="en-US" sz="1400" dirty="0"/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08198" y="166837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डू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199274" y="166837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डे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4742217" y="166837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मी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244039" y="1668376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मा</a:t>
            </a:r>
            <a:r>
              <a:rPr lang="en-US" sz="1400" dirty="0"/>
              <a:t>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07932" y="1657704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मे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4494" y="1653659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मू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178011" y="204755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टी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83497" y="203688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मो</a:t>
            </a:r>
            <a:r>
              <a:rPr lang="en-US" sz="1400" dirty="0"/>
              <a:t>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74573" y="204350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टा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703132" y="20475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टो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2708618" y="20475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टू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199694" y="20475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टे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742637" y="204755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पी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244459" y="204755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पा</a:t>
            </a:r>
            <a:r>
              <a:rPr lang="en-US" sz="1400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08352" y="203688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षा</a:t>
            </a:r>
            <a:r>
              <a:rPr lang="en-US" sz="14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04914" y="2032835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पु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2202121" y="245651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पे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207607" y="244584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णा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1698683" y="245246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ठा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3727242" y="245651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री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2732728" y="245651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पो</a:t>
            </a:r>
            <a:r>
              <a:rPr lang="en-US" sz="1400" dirty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23804" y="245651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रा</a:t>
            </a:r>
            <a:r>
              <a:rPr lang="en-US" sz="1400" dirty="0"/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66747" y="245651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रे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4268569" y="245651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रू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5732462" y="244584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ता</a:t>
            </a:r>
            <a:r>
              <a:rPr lang="en-US" sz="1400" dirty="0"/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229024" y="2441795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रो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205445" y="2973401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ते</a:t>
            </a:r>
            <a:r>
              <a:rPr lang="en-US" sz="1400" dirty="0"/>
              <a:t>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10931" y="2962729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ती</a:t>
            </a:r>
            <a:r>
              <a:rPr lang="en-US" sz="1400" dirty="0"/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02007" y="2969357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तू</a:t>
            </a:r>
            <a:r>
              <a:rPr lang="en-US" sz="1400" dirty="0"/>
              <a:t>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30566" y="297340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नी</a:t>
            </a:r>
            <a:r>
              <a:rPr lang="en-US" sz="1400" dirty="0"/>
              <a:t>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36052" y="297340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तो</a:t>
            </a:r>
            <a:r>
              <a:rPr lang="en-US" sz="1400" dirty="0"/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27128" y="297340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ना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4770071" y="2973402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ने</a:t>
            </a:r>
            <a:r>
              <a:rPr lang="en-US" sz="1400" dirty="0"/>
              <a:t>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271893" y="2973401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नू</a:t>
            </a:r>
            <a:r>
              <a:rPr lang="en-US" sz="1400" dirty="0"/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35786" y="2962729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या</a:t>
            </a:r>
            <a:r>
              <a:rPr lang="en-US" sz="1400" dirty="0"/>
              <a:t>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32348" y="2958684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नो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2205445" y="342100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ये</a:t>
            </a:r>
            <a:r>
              <a:rPr lang="en-US" sz="1400" dirty="0"/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210931" y="341033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यी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702007" y="341695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यू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3730566" y="342100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भी</a:t>
            </a:r>
            <a:r>
              <a:rPr lang="en-US" sz="1400" dirty="0"/>
              <a:t>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36052" y="342100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यो</a:t>
            </a:r>
            <a:r>
              <a:rPr lang="en-US" sz="1400" dirty="0"/>
              <a:t>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27128" y="342100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भा</a:t>
            </a:r>
            <a:r>
              <a:rPr lang="en-US" sz="1400" dirty="0"/>
              <a:t>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70071" y="342100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धा</a:t>
            </a:r>
            <a:r>
              <a:rPr lang="en-US" sz="1400" dirty="0"/>
              <a:t>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271893" y="342100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भू</a:t>
            </a:r>
            <a:r>
              <a:rPr lang="en-US" sz="1400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35786" y="341033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ढा</a:t>
            </a:r>
            <a:r>
              <a:rPr lang="en-US" sz="1400" dirty="0"/>
              <a:t>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232348" y="3406285"/>
            <a:ext cx="360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फा</a:t>
            </a:r>
            <a:r>
              <a:rPr lang="en-US" sz="1400" dirty="0"/>
              <a:t>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08769" y="3895462"/>
            <a:ext cx="360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जा</a:t>
            </a:r>
            <a:r>
              <a:rPr lang="en-US" sz="1400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214255" y="388479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भे</a:t>
            </a:r>
            <a:r>
              <a:rPr lang="en-US" sz="1400" dirty="0"/>
              <a:t>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705331" y="389141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भो</a:t>
            </a:r>
            <a:r>
              <a:rPr lang="en-US" sz="1400" dirty="0"/>
              <a:t>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33890" y="3895463"/>
            <a:ext cx="360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खू</a:t>
            </a:r>
            <a:r>
              <a:rPr lang="en-US" sz="1400" dirty="0"/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739376" y="3895463"/>
            <a:ext cx="360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जी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3230452" y="3895463"/>
            <a:ext cx="468936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खी</a:t>
            </a:r>
            <a:r>
              <a:rPr lang="en-US" sz="1400" dirty="0"/>
              <a:t>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73394" y="3895463"/>
            <a:ext cx="427775" cy="284527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खो</a:t>
            </a:r>
            <a:r>
              <a:rPr lang="en-US" sz="1400" dirty="0"/>
              <a:t>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75217" y="389546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खे</a:t>
            </a:r>
            <a:r>
              <a:rPr lang="en-US" sz="1400" dirty="0"/>
              <a:t>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739110" y="388479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गी</a:t>
            </a:r>
            <a:r>
              <a:rPr lang="en-US" sz="1400" dirty="0"/>
              <a:t>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235672" y="3880745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गा</a:t>
            </a:r>
            <a:r>
              <a:rPr lang="en-US" sz="1400" dirty="0"/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08769" y="4370086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गो</a:t>
            </a:r>
            <a:r>
              <a:rPr lang="en-US" sz="1400" dirty="0"/>
              <a:t>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214255" y="4359414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गू</a:t>
            </a:r>
            <a:r>
              <a:rPr lang="en-US" sz="1400" dirty="0"/>
              <a:t>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05331" y="4366042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गे</a:t>
            </a:r>
            <a:r>
              <a:rPr lang="en-US" sz="1400" dirty="0"/>
              <a:t>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733890" y="437008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सू</a:t>
            </a:r>
            <a:r>
              <a:rPr lang="en-US" sz="1400" dirty="0"/>
              <a:t>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739376" y="437008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सा</a:t>
            </a:r>
            <a:r>
              <a:rPr lang="en-US" sz="1400" dirty="0"/>
              <a:t>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30452" y="437008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सी</a:t>
            </a:r>
            <a:r>
              <a:rPr lang="en-US" sz="1400" dirty="0"/>
              <a:t>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773395" y="4370087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सो</a:t>
            </a:r>
            <a:r>
              <a:rPr lang="en-US" sz="1400" dirty="0"/>
              <a:t>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75217" y="4370086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से</a:t>
            </a:r>
            <a:r>
              <a:rPr lang="en-US" sz="1400" dirty="0"/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39110" y="4359414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दा</a:t>
            </a:r>
            <a:r>
              <a:rPr lang="en-US" sz="1400" dirty="0"/>
              <a:t>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09189" y="4749262"/>
            <a:ext cx="36611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झा</a:t>
            </a:r>
            <a:r>
              <a:rPr lang="en-US" sz="1400" dirty="0"/>
              <a:t> 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214675" y="4738590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दी</a:t>
            </a:r>
            <a:r>
              <a:rPr lang="en-US" sz="1400" dirty="0"/>
              <a:t>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05751" y="4745218"/>
            <a:ext cx="342000" cy="29519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दू</a:t>
            </a:r>
            <a:r>
              <a:rPr lang="en-US" sz="1400" dirty="0"/>
              <a:t>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34310" y="474926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दे</a:t>
            </a:r>
            <a:r>
              <a:rPr lang="en-US" sz="1400" dirty="0"/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39796" y="474926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य़ा</a:t>
            </a:r>
            <a:r>
              <a:rPr lang="en-US" sz="1400" dirty="0"/>
              <a:t>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30872" y="474926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था</a:t>
            </a:r>
            <a:r>
              <a:rPr lang="en-US" sz="1400" dirty="0"/>
              <a:t>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773815" y="4749263"/>
            <a:ext cx="342000" cy="295200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चा</a:t>
            </a:r>
            <a:r>
              <a:rPr lang="en-US" sz="1400" dirty="0"/>
              <a:t>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75637" y="4749262"/>
            <a:ext cx="342000" cy="29520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दो</a:t>
            </a:r>
            <a:r>
              <a:rPr lang="en-US" sz="1400" dirty="0"/>
              <a:t>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6092" y="4734545"/>
            <a:ext cx="342000" cy="299245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ची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8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553541" y="197263"/>
            <a:ext cx="3859189" cy="65220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53542" y="209830"/>
            <a:ext cx="3859188" cy="3187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49081" y="209830"/>
            <a:ext cx="2674550" cy="3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pple Chancery"/>
                <a:cs typeface="Apple Chancery"/>
              </a:rPr>
              <a:t>Kundali Matcher</a:t>
            </a:r>
            <a:endParaRPr lang="en-US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pic>
        <p:nvPicPr>
          <p:cNvPr id="30" name="Picture 29" descr="ic_laun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11" y="194672"/>
            <a:ext cx="308252" cy="3082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3542" y="586278"/>
            <a:ext cx="385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is used to get approximate match between groom and bride using Date </a:t>
            </a:r>
            <a:r>
              <a:rPr lang="en-US" dirty="0" err="1" smtClean="0"/>
              <a:t>Panchang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For any suggestions please contact </a:t>
            </a:r>
            <a:r>
              <a:rPr lang="en-US" dirty="0" smtClean="0">
                <a:hlinkClick r:id="rId4"/>
              </a:rPr>
              <a:t>ravindra.vit2007@gmail.com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Thanks for using this application.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9694" y="6337100"/>
            <a:ext cx="21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Ravindra Daramwar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3542" y="209830"/>
            <a:ext cx="3859188" cy="3187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1" y="528582"/>
            <a:ext cx="3859189" cy="586278"/>
          </a:xfrm>
          <a:prstGeom prst="rect">
            <a:avLst/>
          </a:prstGeom>
        </p:spPr>
      </p:pic>
      <p:pic>
        <p:nvPicPr>
          <p:cNvPr id="6" name="Picture 5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2" y="1140692"/>
            <a:ext cx="3859188" cy="55786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3541" y="197263"/>
            <a:ext cx="3859189" cy="6522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9081" y="209830"/>
            <a:ext cx="2674550" cy="37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pple Chancery"/>
                <a:cs typeface="Apple Chancery"/>
              </a:rPr>
              <a:t>Kundali Matcher</a:t>
            </a:r>
            <a:endParaRPr lang="en-US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53541" y="586278"/>
            <a:ext cx="38591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3541" y="1127188"/>
            <a:ext cx="38591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3060" y="647923"/>
            <a:ext cx="1243314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MatchJodi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69416" y="668095"/>
            <a:ext cx="124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Panchang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36374" y="656827"/>
            <a:ext cx="13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PersonDetails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36374" y="1068294"/>
            <a:ext cx="1348595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c_laun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11" y="194672"/>
            <a:ext cx="308252" cy="3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308</Words>
  <Application>Microsoft Macintosh PowerPoint</Application>
  <PresentationFormat>On-screen Show (4:3)</PresentationFormat>
  <Paragraphs>210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Symantec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Daramwar</dc:creator>
  <cp:lastModifiedBy>Ravindra Daramwar</cp:lastModifiedBy>
  <cp:revision>41</cp:revision>
  <dcterms:created xsi:type="dcterms:W3CDTF">2014-10-12T04:38:11Z</dcterms:created>
  <dcterms:modified xsi:type="dcterms:W3CDTF">2014-11-13T21:39:19Z</dcterms:modified>
</cp:coreProperties>
</file>