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ti Gupta" userId="0d1f4b1211df4d8b" providerId="LiveId" clId="{24C4D352-D6A8-41B2-BE8C-CDDB5A5723C1}"/>
    <pc:docChg chg="undo custSel modSld">
      <pc:chgData name="Swati Gupta" userId="0d1f4b1211df4d8b" providerId="LiveId" clId="{24C4D352-D6A8-41B2-BE8C-CDDB5A5723C1}" dt="2025-08-21T16:44:22.432" v="34" actId="20577"/>
      <pc:docMkLst>
        <pc:docMk/>
      </pc:docMkLst>
      <pc:sldChg chg="modSp mod">
        <pc:chgData name="Swati Gupta" userId="0d1f4b1211df4d8b" providerId="LiveId" clId="{24C4D352-D6A8-41B2-BE8C-CDDB5A5723C1}" dt="2025-08-21T14:00:59.537" v="0" actId="20577"/>
        <pc:sldMkLst>
          <pc:docMk/>
          <pc:sldMk cId="0" sldId="258"/>
        </pc:sldMkLst>
        <pc:spChg chg="mod">
          <ac:chgData name="Swati Gupta" userId="0d1f4b1211df4d8b" providerId="LiveId" clId="{24C4D352-D6A8-41B2-BE8C-CDDB5A5723C1}" dt="2025-08-21T14:00:59.537" v="0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 mod">
        <pc:chgData name="Swati Gupta" userId="0d1f4b1211df4d8b" providerId="LiveId" clId="{24C4D352-D6A8-41B2-BE8C-CDDB5A5723C1}" dt="2025-08-21T14:01:06.444" v="2" actId="20577"/>
        <pc:sldMkLst>
          <pc:docMk/>
          <pc:sldMk cId="0" sldId="259"/>
        </pc:sldMkLst>
        <pc:spChg chg="mod">
          <ac:chgData name="Swati Gupta" userId="0d1f4b1211df4d8b" providerId="LiveId" clId="{24C4D352-D6A8-41B2-BE8C-CDDB5A5723C1}" dt="2025-08-21T14:01:06.444" v="2" actId="20577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Swati Gupta" userId="0d1f4b1211df4d8b" providerId="LiveId" clId="{24C4D352-D6A8-41B2-BE8C-CDDB5A5723C1}" dt="2025-08-21T16:44:22.432" v="34" actId="20577"/>
        <pc:sldMkLst>
          <pc:docMk/>
          <pc:sldMk cId="0" sldId="261"/>
        </pc:sldMkLst>
        <pc:spChg chg="mod">
          <ac:chgData name="Swati Gupta" userId="0d1f4b1211df4d8b" providerId="LiveId" clId="{24C4D352-D6A8-41B2-BE8C-CDDB5A5723C1}" dt="2025-08-21T16:44:22.432" v="34" actId="20577"/>
          <ac:spMkLst>
            <pc:docMk/>
            <pc:sldMk cId="0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2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1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6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15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98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7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0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4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2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0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9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6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2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6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547" y="1671484"/>
            <a:ext cx="5875765" cy="2890684"/>
          </a:xfrm>
        </p:spPr>
        <p:txBody>
          <a:bodyPr>
            <a:normAutofit/>
          </a:bodyPr>
          <a:lstStyle/>
          <a:p>
            <a:pPr>
              <a:defRPr sz="4000">
                <a:solidFill>
                  <a:srgbClr val="003366"/>
                </a:solidFill>
              </a:defRPr>
            </a:pPr>
            <a:r>
              <a:rPr dirty="0"/>
              <a:t>Grade 3 Student Performance</a:t>
            </a:r>
          </a:p>
          <a:p>
            <a:r>
              <a:rPr dirty="0"/>
              <a:t>NAS 2017, 2021 &amp; PARAKH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rPr sz="6000" dirty="0"/>
              <a:t>About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The analysis covers Grade 3 learning outcomes at the </a:t>
            </a:r>
            <a:r>
              <a:rPr lang="en-IN" dirty="0"/>
              <a:t>state and National level.</a:t>
            </a:r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IN" dirty="0"/>
              <a:t>Analysis Covers Comparison of data year wise, Category wise, Zone wise &amp; based on languages.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IN" dirty="0"/>
              <a:t>Analysis of Marks Based on States: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>
                <a:solidFill>
                  <a:srgbClr val="3C3C3C"/>
                </a:solidFill>
              </a:defRPr>
            </a:pPr>
            <a:endParaRPr lang="en-IN"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IN" dirty="0"/>
              <a:t>Punjab, Kerala And Rajasthan Are top performing States whereas Meghalaya, Arunachal Pradesh and Ladakh are last three in the list respectively.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US" dirty="0"/>
              <a:t>States with lower averages need additional support.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US" dirty="0"/>
              <a:t>Large variation across states suggests local strategies matter.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endParaRPr dirty="0"/>
          </a:p>
          <a:p>
            <a:pPr marL="0" indent="0">
              <a:buNone/>
              <a:defRPr sz="2000">
                <a:solidFill>
                  <a:srgbClr val="3C3C3C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IN" dirty="0"/>
              <a:t>Analysis of marks based on Year </a:t>
            </a:r>
            <a:r>
              <a:rPr lang="en-IN"/>
              <a:t>and Paper: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IN" dirty="0"/>
              <a:t>Performance of students in Language has grown from 137k in 2017 to 155k in 2021 but fallen down to 153k in 2024.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IN" dirty="0"/>
              <a:t>Performance of students in Environment has grown from 131k in 2017 to 149k in 2021.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IN" dirty="0"/>
              <a:t>Performance of students in Mathematics has grown from 130k in 2017 to 146k in 2021 but fallen down to 144k in 2024.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IN" dirty="0"/>
              <a:t>Analysis of marks by Sub-Category: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Girls perform slightly better than boys</a:t>
            </a:r>
            <a:r>
              <a:rPr lang="en-IN" dirty="0"/>
              <a:t> in Language; Mathematics similar</a:t>
            </a:r>
            <a:r>
              <a:rPr dirty="0"/>
              <a:t>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Urban students outperform rural peers, especially in Language.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IN" dirty="0"/>
              <a:t>Private student performed better than government.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IN" dirty="0"/>
              <a:t>Overall, General performed the best.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IN" dirty="0"/>
              <a:t>Analysis of marks by categories and Zones: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Over all, North zone emerged as the top performer.</a:t>
            </a:r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IN" dirty="0"/>
              <a:t>On the Basis of gender, North outperformed all the zones.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IN" dirty="0"/>
              <a:t>On the basis of region, North was the top performer.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IN" dirty="0"/>
              <a:t>On the basis of school </a:t>
            </a:r>
            <a:r>
              <a:rPr lang="en-IN" dirty="0" err="1"/>
              <a:t>management,North</a:t>
            </a:r>
            <a:r>
              <a:rPr lang="en-IN"/>
              <a:t> performed </a:t>
            </a:r>
            <a:r>
              <a:rPr lang="en-IN" dirty="0"/>
              <a:t>the best.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IN" dirty="0"/>
              <a:t>On the basis of Social category, North performed the best.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endParaRPr lang="en-IN" dirty="0"/>
          </a:p>
          <a:p>
            <a:pPr>
              <a:defRPr sz="2000">
                <a:solidFill>
                  <a:srgbClr val="3C3C3C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IN" dirty="0"/>
              <a:t>Key highlights: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0142"/>
            <a:ext cx="6347714" cy="42912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Number of Grade 3 Students Sharply rose from 27,741 in 2017 to 71482 in 2021 and 5,99,026 in 2024.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IN" dirty="0"/>
              <a:t>Key Insights: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63330"/>
            <a:ext cx="6347714" cy="4478034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US" b="1" dirty="0"/>
              <a:t>Strengthen community engagement for a collaborative school environment.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US" b="1" dirty="0"/>
              <a:t>Implement an Early Warning System to identify and support at-risk students early.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US" b="1" dirty="0"/>
              <a:t>Leverage technology to enhance learning and prepare students for a digital future.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US" b="1" dirty="0"/>
              <a:t>Cultivate an inclusive culture that values diversity and supports all students.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US" b="1" dirty="0"/>
              <a:t>Commit to ongoing professional development for educators to foster innovative teaching.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359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Grade 3 Student Performance NAS 2017, 2021 &amp; PARAKH 2024</vt:lpstr>
      <vt:lpstr>About the Data</vt:lpstr>
      <vt:lpstr>Analysis of Marks Based on States:</vt:lpstr>
      <vt:lpstr>Analysis of marks based on Year and Paper:</vt:lpstr>
      <vt:lpstr>Analysis of marks by Sub-Category:</vt:lpstr>
      <vt:lpstr>Analysis of marks by categories and Zones:</vt:lpstr>
      <vt:lpstr>Key highlights:</vt:lpstr>
      <vt:lpstr>Key Insights: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Swati Gupta</dc:creator>
  <cp:keywords/>
  <dc:description>generated using python-pptx</dc:description>
  <cp:lastModifiedBy>Swati Gupta</cp:lastModifiedBy>
  <cp:revision>2</cp:revision>
  <dcterms:created xsi:type="dcterms:W3CDTF">2013-01-27T09:14:16Z</dcterms:created>
  <dcterms:modified xsi:type="dcterms:W3CDTF">2025-08-21T16:44:26Z</dcterms:modified>
  <cp:category/>
</cp:coreProperties>
</file>