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9"/>
  </p:handoutMasterIdLst>
  <p:sldIdLst>
    <p:sldId id="322" r:id="rId4"/>
    <p:sldId id="326" r:id="rId5"/>
    <p:sldId id="325" r:id="rId6"/>
    <p:sldId id="324" r:id="rId7"/>
    <p:sldId id="32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E61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41" y="62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4A7886-CBD5-4679-9A19-5F9D01580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496C0-8A95-4E0D-A152-F4298AC3CB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CF014-DC08-4922-BCEE-BD88DE8FE7C1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A34BA-7065-4020-B11C-774585B129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73A1E-D118-4043-9B37-B1D55726B4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49321-4EC0-43AE-9F03-B3EE854C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7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64D314-A710-48DE-8187-89FFC063AEFE}"/>
              </a:ext>
            </a:extLst>
          </p:cNvPr>
          <p:cNvSpPr/>
          <p:nvPr userDrawn="1"/>
        </p:nvSpPr>
        <p:spPr>
          <a:xfrm>
            <a:off x="0" y="5073741"/>
            <a:ext cx="12192000" cy="1784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23393" y="701527"/>
            <a:ext cx="695738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id="{1DD60E7E-E490-46D9-AB9B-87D9364A77D2}"/>
              </a:ext>
            </a:extLst>
          </p:cNvPr>
          <p:cNvSpPr/>
          <p:nvPr userDrawn="1"/>
        </p:nvSpPr>
        <p:spPr>
          <a:xfrm rot="2816880" flipH="1">
            <a:off x="211958" y="4192650"/>
            <a:ext cx="2181863" cy="1887443"/>
          </a:xfrm>
          <a:custGeom>
            <a:avLst/>
            <a:gdLst>
              <a:gd name="connsiteX0" fmla="*/ 3953474 w 3952875"/>
              <a:gd name="connsiteY0" fmla="*/ 419576 h 3419475"/>
              <a:gd name="connsiteX1" fmla="*/ 3905849 w 3952875"/>
              <a:gd name="connsiteY1" fmla="*/ 547211 h 3419475"/>
              <a:gd name="connsiteX2" fmla="*/ 3792502 w 3952875"/>
              <a:gd name="connsiteY2" fmla="*/ 660559 h 3419475"/>
              <a:gd name="connsiteX3" fmla="*/ 3790597 w 3952875"/>
              <a:gd name="connsiteY3" fmla="*/ 681514 h 3419475"/>
              <a:gd name="connsiteX4" fmla="*/ 3926804 w 3952875"/>
              <a:gd name="connsiteY4" fmla="*/ 951071 h 3419475"/>
              <a:gd name="connsiteX5" fmla="*/ 3666772 w 3952875"/>
              <a:gd name="connsiteY5" fmla="*/ 1351121 h 3419475"/>
              <a:gd name="connsiteX6" fmla="*/ 3287677 w 3952875"/>
              <a:gd name="connsiteY6" fmla="*/ 1288256 h 3419475"/>
              <a:gd name="connsiteX7" fmla="*/ 3139087 w 3952875"/>
              <a:gd name="connsiteY7" fmla="*/ 980599 h 3419475"/>
              <a:gd name="connsiteX8" fmla="*/ 3139087 w 3952875"/>
              <a:gd name="connsiteY8" fmla="*/ 971074 h 3419475"/>
              <a:gd name="connsiteX9" fmla="*/ 3138134 w 3952875"/>
              <a:gd name="connsiteY9" fmla="*/ 968216 h 3419475"/>
              <a:gd name="connsiteX10" fmla="*/ 3120989 w 3952875"/>
              <a:gd name="connsiteY10" fmla="*/ 1003459 h 3419475"/>
              <a:gd name="connsiteX11" fmla="*/ 3085747 w 3952875"/>
              <a:gd name="connsiteY11" fmla="*/ 1100614 h 3419475"/>
              <a:gd name="connsiteX12" fmla="*/ 3064792 w 3952875"/>
              <a:gd name="connsiteY12" fmla="*/ 1115854 h 3419475"/>
              <a:gd name="connsiteX13" fmla="*/ 2966684 w 3952875"/>
              <a:gd name="connsiteY13" fmla="*/ 1120616 h 3419475"/>
              <a:gd name="connsiteX14" fmla="*/ 2990497 w 3952875"/>
              <a:gd name="connsiteY14" fmla="*/ 1170146 h 3419475"/>
              <a:gd name="connsiteX15" fmla="*/ 2941919 w 3952875"/>
              <a:gd name="connsiteY15" fmla="*/ 1277779 h 3419475"/>
              <a:gd name="connsiteX16" fmla="*/ 2824762 w 3952875"/>
              <a:gd name="connsiteY16" fmla="*/ 1266349 h 3419475"/>
              <a:gd name="connsiteX17" fmla="*/ 2794282 w 3952875"/>
              <a:gd name="connsiteY17" fmla="*/ 1266349 h 3419475"/>
              <a:gd name="connsiteX18" fmla="*/ 2549489 w 3952875"/>
              <a:gd name="connsiteY18" fmla="*/ 1492091 h 3419475"/>
              <a:gd name="connsiteX19" fmla="*/ 2170394 w 3952875"/>
              <a:gd name="connsiteY19" fmla="*/ 1841659 h 3419475"/>
              <a:gd name="connsiteX20" fmla="*/ 1886549 w 3952875"/>
              <a:gd name="connsiteY20" fmla="*/ 2103596 h 3419475"/>
              <a:gd name="connsiteX21" fmla="*/ 1505549 w 3952875"/>
              <a:gd name="connsiteY21" fmla="*/ 2454116 h 3419475"/>
              <a:gd name="connsiteX22" fmla="*/ 1221704 w 3952875"/>
              <a:gd name="connsiteY22" fmla="*/ 2716054 h 3419475"/>
              <a:gd name="connsiteX23" fmla="*/ 839752 w 3952875"/>
              <a:gd name="connsiteY23" fmla="*/ 3067526 h 3419475"/>
              <a:gd name="connsiteX24" fmla="*/ 621629 w 3952875"/>
              <a:gd name="connsiteY24" fmla="*/ 3269456 h 3419475"/>
              <a:gd name="connsiteX25" fmla="*/ 592102 w 3952875"/>
              <a:gd name="connsiteY25" fmla="*/ 3268504 h 3419475"/>
              <a:gd name="connsiteX26" fmla="*/ 572099 w 3952875"/>
              <a:gd name="connsiteY26" fmla="*/ 3254216 h 3419475"/>
              <a:gd name="connsiteX27" fmla="*/ 563527 w 3952875"/>
              <a:gd name="connsiteY27" fmla="*/ 3281839 h 3419475"/>
              <a:gd name="connsiteX28" fmla="*/ 458752 w 3952875"/>
              <a:gd name="connsiteY28" fmla="*/ 3411379 h 3419475"/>
              <a:gd name="connsiteX29" fmla="*/ 316829 w 3952875"/>
              <a:gd name="connsiteY29" fmla="*/ 3314224 h 3419475"/>
              <a:gd name="connsiteX30" fmla="*/ 461609 w 3952875"/>
              <a:gd name="connsiteY30" fmla="*/ 3164681 h 3419475"/>
              <a:gd name="connsiteX31" fmla="*/ 476849 w 3952875"/>
              <a:gd name="connsiteY31" fmla="*/ 3164681 h 3419475"/>
              <a:gd name="connsiteX32" fmla="*/ 479707 w 3952875"/>
              <a:gd name="connsiteY32" fmla="*/ 3146584 h 3419475"/>
              <a:gd name="connsiteX33" fmla="*/ 481612 w 3952875"/>
              <a:gd name="connsiteY33" fmla="*/ 3098006 h 3419475"/>
              <a:gd name="connsiteX34" fmla="*/ 644489 w 3952875"/>
              <a:gd name="connsiteY34" fmla="*/ 2950369 h 3419475"/>
              <a:gd name="connsiteX35" fmla="*/ 645442 w 3952875"/>
              <a:gd name="connsiteY35" fmla="*/ 2923699 h 3419475"/>
              <a:gd name="connsiteX36" fmla="*/ 614962 w 3952875"/>
              <a:gd name="connsiteY36" fmla="*/ 2890361 h 3419475"/>
              <a:gd name="connsiteX37" fmla="*/ 590197 w 3952875"/>
              <a:gd name="connsiteY37" fmla="*/ 2889409 h 3419475"/>
              <a:gd name="connsiteX38" fmla="*/ 465419 w 3952875"/>
              <a:gd name="connsiteY38" fmla="*/ 3003709 h 3419475"/>
              <a:gd name="connsiteX39" fmla="*/ 401602 w 3952875"/>
              <a:gd name="connsiteY39" fmla="*/ 3061811 h 3419475"/>
              <a:gd name="connsiteX40" fmla="*/ 382552 w 3952875"/>
              <a:gd name="connsiteY40" fmla="*/ 3060859 h 3419475"/>
              <a:gd name="connsiteX41" fmla="*/ 302542 w 3952875"/>
              <a:gd name="connsiteY41" fmla="*/ 2973229 h 3419475"/>
              <a:gd name="connsiteX42" fmla="*/ 299684 w 3952875"/>
              <a:gd name="connsiteY42" fmla="*/ 2953226 h 3419475"/>
              <a:gd name="connsiteX43" fmla="*/ 327307 w 3952875"/>
              <a:gd name="connsiteY43" fmla="*/ 2903696 h 3419475"/>
              <a:gd name="connsiteX44" fmla="*/ 325402 w 3952875"/>
              <a:gd name="connsiteY44" fmla="*/ 2884646 h 3419475"/>
              <a:gd name="connsiteX45" fmla="*/ 260632 w 3952875"/>
              <a:gd name="connsiteY45" fmla="*/ 2868454 h 3419475"/>
              <a:gd name="connsiteX46" fmla="*/ 192052 w 3952875"/>
              <a:gd name="connsiteY46" fmla="*/ 2854166 h 3419475"/>
              <a:gd name="connsiteX47" fmla="*/ 14887 w 3952875"/>
              <a:gd name="connsiteY47" fmla="*/ 2661761 h 3419475"/>
              <a:gd name="connsiteX48" fmla="*/ 15839 w 3952875"/>
              <a:gd name="connsiteY48" fmla="*/ 2631281 h 3419475"/>
              <a:gd name="connsiteX49" fmla="*/ 174907 w 3952875"/>
              <a:gd name="connsiteY49" fmla="*/ 2485549 h 3419475"/>
              <a:gd name="connsiteX50" fmla="*/ 198719 w 3952875"/>
              <a:gd name="connsiteY50" fmla="*/ 2486501 h 3419475"/>
              <a:gd name="connsiteX51" fmla="*/ 335879 w 3952875"/>
              <a:gd name="connsiteY51" fmla="*/ 2636996 h 3419475"/>
              <a:gd name="connsiteX52" fmla="*/ 354929 w 3952875"/>
              <a:gd name="connsiteY52" fmla="*/ 2637949 h 3419475"/>
              <a:gd name="connsiteX53" fmla="*/ 418747 w 3952875"/>
              <a:gd name="connsiteY53" fmla="*/ 2579846 h 3419475"/>
              <a:gd name="connsiteX54" fmla="*/ 419699 w 3952875"/>
              <a:gd name="connsiteY54" fmla="*/ 2563654 h 3419475"/>
              <a:gd name="connsiteX55" fmla="*/ 280634 w 3952875"/>
              <a:gd name="connsiteY55" fmla="*/ 2413159 h 3419475"/>
              <a:gd name="connsiteX56" fmla="*/ 280634 w 3952875"/>
              <a:gd name="connsiteY56" fmla="*/ 2388394 h 3419475"/>
              <a:gd name="connsiteX57" fmla="*/ 408269 w 3952875"/>
              <a:gd name="connsiteY57" fmla="*/ 2272189 h 3419475"/>
              <a:gd name="connsiteX58" fmla="*/ 429224 w 3952875"/>
              <a:gd name="connsiteY58" fmla="*/ 2273141 h 3419475"/>
              <a:gd name="connsiteX59" fmla="*/ 567337 w 3952875"/>
              <a:gd name="connsiteY59" fmla="*/ 2424589 h 3419475"/>
              <a:gd name="connsiteX60" fmla="*/ 587339 w 3952875"/>
              <a:gd name="connsiteY60" fmla="*/ 2425541 h 3419475"/>
              <a:gd name="connsiteX61" fmla="*/ 651157 w 3952875"/>
              <a:gd name="connsiteY61" fmla="*/ 2367439 h 3419475"/>
              <a:gd name="connsiteX62" fmla="*/ 651157 w 3952875"/>
              <a:gd name="connsiteY62" fmla="*/ 2351246 h 3419475"/>
              <a:gd name="connsiteX63" fmla="*/ 512092 w 3952875"/>
              <a:gd name="connsiteY63" fmla="*/ 2200751 h 3419475"/>
              <a:gd name="connsiteX64" fmla="*/ 513044 w 3952875"/>
              <a:gd name="connsiteY64" fmla="*/ 2176939 h 3419475"/>
              <a:gd name="connsiteX65" fmla="*/ 674017 w 3952875"/>
              <a:gd name="connsiteY65" fmla="*/ 2029301 h 3419475"/>
              <a:gd name="connsiteX66" fmla="*/ 698782 w 3952875"/>
              <a:gd name="connsiteY66" fmla="*/ 2030254 h 3419475"/>
              <a:gd name="connsiteX67" fmla="*/ 895949 w 3952875"/>
              <a:gd name="connsiteY67" fmla="*/ 2244566 h 3419475"/>
              <a:gd name="connsiteX68" fmla="*/ 899759 w 3952875"/>
              <a:gd name="connsiteY68" fmla="*/ 2275046 h 3419475"/>
              <a:gd name="connsiteX69" fmla="*/ 874994 w 3952875"/>
              <a:gd name="connsiteY69" fmla="*/ 2317909 h 3419475"/>
              <a:gd name="connsiteX70" fmla="*/ 876899 w 3952875"/>
              <a:gd name="connsiteY70" fmla="*/ 2339816 h 3419475"/>
              <a:gd name="connsiteX71" fmla="*/ 941669 w 3952875"/>
              <a:gd name="connsiteY71" fmla="*/ 2354104 h 3419475"/>
              <a:gd name="connsiteX72" fmla="*/ 1009297 w 3952875"/>
              <a:gd name="connsiteY72" fmla="*/ 2368391 h 3419475"/>
              <a:gd name="connsiteX73" fmla="*/ 1069304 w 3952875"/>
              <a:gd name="connsiteY73" fmla="*/ 2433161 h 3419475"/>
              <a:gd name="connsiteX74" fmla="*/ 1068352 w 3952875"/>
              <a:gd name="connsiteY74" fmla="*/ 2453164 h 3419475"/>
              <a:gd name="connsiteX75" fmla="*/ 889282 w 3952875"/>
              <a:gd name="connsiteY75" fmla="*/ 2617946 h 3419475"/>
              <a:gd name="connsiteX76" fmla="*/ 875947 w 3952875"/>
              <a:gd name="connsiteY76" fmla="*/ 2630329 h 3419475"/>
              <a:gd name="connsiteX77" fmla="*/ 875947 w 3952875"/>
              <a:gd name="connsiteY77" fmla="*/ 2645569 h 3419475"/>
              <a:gd name="connsiteX78" fmla="*/ 915952 w 3952875"/>
              <a:gd name="connsiteY78" fmla="*/ 2688431 h 3419475"/>
              <a:gd name="connsiteX79" fmla="*/ 932144 w 3952875"/>
              <a:gd name="connsiteY79" fmla="*/ 2689384 h 3419475"/>
              <a:gd name="connsiteX80" fmla="*/ 1186462 w 3952875"/>
              <a:gd name="connsiteY80" fmla="*/ 2456974 h 3419475"/>
              <a:gd name="connsiteX81" fmla="*/ 1533172 w 3952875"/>
              <a:gd name="connsiteY81" fmla="*/ 2140744 h 3419475"/>
              <a:gd name="connsiteX82" fmla="*/ 1787489 w 3952875"/>
              <a:gd name="connsiteY82" fmla="*/ 1908334 h 3419475"/>
              <a:gd name="connsiteX83" fmla="*/ 2137057 w 3952875"/>
              <a:gd name="connsiteY83" fmla="*/ 1589246 h 3419475"/>
              <a:gd name="connsiteX84" fmla="*/ 2388517 w 3952875"/>
              <a:gd name="connsiteY84" fmla="*/ 1359694 h 3419475"/>
              <a:gd name="connsiteX85" fmla="*/ 2658074 w 3952875"/>
              <a:gd name="connsiteY85" fmla="*/ 1113949 h 3419475"/>
              <a:gd name="connsiteX86" fmla="*/ 2659979 w 3952875"/>
              <a:gd name="connsiteY86" fmla="*/ 1091089 h 3419475"/>
              <a:gd name="connsiteX87" fmla="*/ 2667599 w 3952875"/>
              <a:gd name="connsiteY87" fmla="*/ 954881 h 3419475"/>
              <a:gd name="connsiteX88" fmla="*/ 2802854 w 3952875"/>
              <a:gd name="connsiteY88" fmla="*/ 948214 h 3419475"/>
              <a:gd name="connsiteX89" fmla="*/ 2813332 w 3952875"/>
              <a:gd name="connsiteY89" fmla="*/ 953929 h 3419475"/>
              <a:gd name="connsiteX90" fmla="*/ 2818094 w 3952875"/>
              <a:gd name="connsiteY90" fmla="*/ 941546 h 3419475"/>
              <a:gd name="connsiteX91" fmla="*/ 2828572 w 3952875"/>
              <a:gd name="connsiteY91" fmla="*/ 862489 h 3419475"/>
              <a:gd name="connsiteX92" fmla="*/ 2848574 w 3952875"/>
              <a:gd name="connsiteY92" fmla="*/ 839629 h 3419475"/>
              <a:gd name="connsiteX93" fmla="*/ 2970494 w 3952875"/>
              <a:gd name="connsiteY93" fmla="*/ 806291 h 3419475"/>
              <a:gd name="connsiteX94" fmla="*/ 2986687 w 3952875"/>
              <a:gd name="connsiteY94" fmla="*/ 800576 h 3419475"/>
              <a:gd name="connsiteX95" fmla="*/ 2919059 w 3952875"/>
              <a:gd name="connsiteY95" fmla="*/ 790099 h 3419475"/>
              <a:gd name="connsiteX96" fmla="*/ 2610449 w 3952875"/>
              <a:gd name="connsiteY96" fmla="*/ 453866 h 3419475"/>
              <a:gd name="connsiteX97" fmla="*/ 2931442 w 3952875"/>
              <a:gd name="connsiteY97" fmla="*/ 11906 h 3419475"/>
              <a:gd name="connsiteX98" fmla="*/ 2952397 w 3952875"/>
              <a:gd name="connsiteY98" fmla="*/ 7144 h 3419475"/>
              <a:gd name="connsiteX99" fmla="*/ 3047647 w 3952875"/>
              <a:gd name="connsiteY99" fmla="*/ 7144 h 3419475"/>
              <a:gd name="connsiteX100" fmla="*/ 3056219 w 3952875"/>
              <a:gd name="connsiteY100" fmla="*/ 9049 h 3419475"/>
              <a:gd name="connsiteX101" fmla="*/ 3319109 w 3952875"/>
              <a:gd name="connsiteY101" fmla="*/ 168116 h 3419475"/>
              <a:gd name="connsiteX102" fmla="*/ 3341017 w 3952875"/>
              <a:gd name="connsiteY102" fmla="*/ 168116 h 3419475"/>
              <a:gd name="connsiteX103" fmla="*/ 3918232 w 3952875"/>
              <a:gd name="connsiteY103" fmla="*/ 218599 h 3419475"/>
              <a:gd name="connsiteX104" fmla="*/ 3952522 w 3952875"/>
              <a:gd name="connsiteY104" fmla="*/ 325279 h 3419475"/>
              <a:gd name="connsiteX105" fmla="*/ 3953474 w 3952875"/>
              <a:gd name="connsiteY105" fmla="*/ 419576 h 3419475"/>
              <a:gd name="connsiteX106" fmla="*/ 3534374 w 3952875"/>
              <a:gd name="connsiteY106" fmla="*/ 1227296 h 3419475"/>
              <a:gd name="connsiteX107" fmla="*/ 3572474 w 3952875"/>
              <a:gd name="connsiteY107" fmla="*/ 1224439 h 3419475"/>
              <a:gd name="connsiteX108" fmla="*/ 3769642 w 3952875"/>
              <a:gd name="connsiteY108" fmla="*/ 1054894 h 3419475"/>
              <a:gd name="connsiteX109" fmla="*/ 3705824 w 3952875"/>
              <a:gd name="connsiteY109" fmla="*/ 800576 h 3419475"/>
              <a:gd name="connsiteX110" fmla="*/ 3554377 w 3952875"/>
              <a:gd name="connsiteY110" fmla="*/ 732949 h 3419475"/>
              <a:gd name="connsiteX111" fmla="*/ 3537232 w 3952875"/>
              <a:gd name="connsiteY111" fmla="*/ 710089 h 3419475"/>
              <a:gd name="connsiteX112" fmla="*/ 3552472 w 3952875"/>
              <a:gd name="connsiteY112" fmla="*/ 575786 h 3419475"/>
              <a:gd name="connsiteX113" fmla="*/ 3580094 w 3952875"/>
              <a:gd name="connsiteY113" fmla="*/ 554831 h 3419475"/>
              <a:gd name="connsiteX114" fmla="*/ 3682964 w 3952875"/>
              <a:gd name="connsiteY114" fmla="*/ 545306 h 3419475"/>
              <a:gd name="connsiteX115" fmla="*/ 3791549 w 3952875"/>
              <a:gd name="connsiteY115" fmla="*/ 306229 h 3419475"/>
              <a:gd name="connsiteX116" fmla="*/ 3554377 w 3952875"/>
              <a:gd name="connsiteY116" fmla="*/ 192881 h 3419475"/>
              <a:gd name="connsiteX117" fmla="*/ 3428647 w 3952875"/>
              <a:gd name="connsiteY117" fmla="*/ 395764 h 3419475"/>
              <a:gd name="connsiteX118" fmla="*/ 3413407 w 3952875"/>
              <a:gd name="connsiteY118" fmla="*/ 413861 h 3419475"/>
              <a:gd name="connsiteX119" fmla="*/ 3281009 w 3952875"/>
              <a:gd name="connsiteY119" fmla="*/ 416719 h 3419475"/>
              <a:gd name="connsiteX120" fmla="*/ 3248624 w 3952875"/>
              <a:gd name="connsiteY120" fmla="*/ 385286 h 3419475"/>
              <a:gd name="connsiteX121" fmla="*/ 2966684 w 3952875"/>
              <a:gd name="connsiteY121" fmla="*/ 152876 h 3419475"/>
              <a:gd name="connsiteX122" fmla="*/ 2757134 w 3952875"/>
              <a:gd name="connsiteY122" fmla="*/ 437674 h 3419475"/>
              <a:gd name="connsiteX123" fmla="*/ 2995259 w 3952875"/>
              <a:gd name="connsiteY123" fmla="*/ 645319 h 3419475"/>
              <a:gd name="connsiteX124" fmla="*/ 3135277 w 3952875"/>
              <a:gd name="connsiteY124" fmla="*/ 606266 h 3419475"/>
              <a:gd name="connsiteX125" fmla="*/ 3163852 w 3952875"/>
              <a:gd name="connsiteY125" fmla="*/ 611029 h 3419475"/>
              <a:gd name="connsiteX126" fmla="*/ 3185759 w 3952875"/>
              <a:gd name="connsiteY126" fmla="*/ 634841 h 3419475"/>
              <a:gd name="connsiteX127" fmla="*/ 3197189 w 3952875"/>
              <a:gd name="connsiteY127" fmla="*/ 639604 h 3419475"/>
              <a:gd name="connsiteX128" fmla="*/ 3204809 w 3952875"/>
              <a:gd name="connsiteY128" fmla="*/ 627221 h 3419475"/>
              <a:gd name="connsiteX129" fmla="*/ 3202904 w 3952875"/>
              <a:gd name="connsiteY129" fmla="*/ 614839 h 3419475"/>
              <a:gd name="connsiteX130" fmla="*/ 3307679 w 3952875"/>
              <a:gd name="connsiteY130" fmla="*/ 513874 h 3419475"/>
              <a:gd name="connsiteX131" fmla="*/ 3445792 w 3952875"/>
              <a:gd name="connsiteY131" fmla="*/ 670084 h 3419475"/>
              <a:gd name="connsiteX132" fmla="*/ 3383879 w 3952875"/>
              <a:gd name="connsiteY132" fmla="*/ 757714 h 3419475"/>
              <a:gd name="connsiteX133" fmla="*/ 3332444 w 3952875"/>
              <a:gd name="connsiteY133" fmla="*/ 758666 h 3419475"/>
              <a:gd name="connsiteX134" fmla="*/ 3309584 w 3952875"/>
              <a:gd name="connsiteY134" fmla="*/ 764381 h 3419475"/>
              <a:gd name="connsiteX135" fmla="*/ 3319109 w 3952875"/>
              <a:gd name="connsiteY135" fmla="*/ 781526 h 3419475"/>
              <a:gd name="connsiteX136" fmla="*/ 3335302 w 3952875"/>
              <a:gd name="connsiteY136" fmla="*/ 798671 h 3419475"/>
              <a:gd name="connsiteX137" fmla="*/ 3337207 w 3952875"/>
              <a:gd name="connsiteY137" fmla="*/ 831056 h 3419475"/>
              <a:gd name="connsiteX138" fmla="*/ 3287677 w 3952875"/>
              <a:gd name="connsiteY138" fmla="*/ 963454 h 3419475"/>
              <a:gd name="connsiteX139" fmla="*/ 3534374 w 3952875"/>
              <a:gd name="connsiteY139" fmla="*/ 12272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952875" h="34194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F6D567-C060-4D2B-B097-8C3176DB8302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1085" y="477136"/>
            <a:ext cx="10262022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193E77-7AFA-45E8-B176-B8D26B3783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43107" y="477136"/>
            <a:ext cx="0" cy="593513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A31E12-92B8-44BE-9F73-32CC46810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1085" y="6392850"/>
            <a:ext cx="10262024" cy="17495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CEB618-9DF6-4F92-9895-C3F16A28D1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281085" y="477136"/>
            <a:ext cx="0" cy="1173029"/>
          </a:xfrm>
          <a:prstGeom prst="line">
            <a:avLst/>
          </a:prstGeom>
          <a:ln w="4445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40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9EB6ADC-6B44-49DF-82E3-AB3A22E5DE2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628714" y="496198"/>
            <a:ext cx="3930307" cy="2834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2B7FFA71-E8E7-4BA8-AD43-D1DE14F120D0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46324" y="3513718"/>
            <a:ext cx="2608213" cy="2834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55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724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25CCC988-11E6-43E3-B86B-C909FFF498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210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25CCC988-11E6-43E3-B86B-C909FFF498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468969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292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002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F11EEFC-446C-47E4-B2EA-DE7ED313E7C9}"/>
              </a:ext>
            </a:extLst>
          </p:cNvPr>
          <p:cNvSpPr/>
          <p:nvPr userDrawn="1"/>
        </p:nvSpPr>
        <p:spPr>
          <a:xfrm>
            <a:off x="4028659" y="0"/>
            <a:ext cx="8163341" cy="6858000"/>
          </a:xfrm>
          <a:custGeom>
            <a:avLst/>
            <a:gdLst>
              <a:gd name="connsiteX0" fmla="*/ 555736 w 8163341"/>
              <a:gd name="connsiteY0" fmla="*/ 0 h 6858000"/>
              <a:gd name="connsiteX1" fmla="*/ 8163341 w 8163341"/>
              <a:gd name="connsiteY1" fmla="*/ 0 h 6858000"/>
              <a:gd name="connsiteX2" fmla="*/ 8163341 w 8163341"/>
              <a:gd name="connsiteY2" fmla="*/ 6858000 h 6858000"/>
              <a:gd name="connsiteX3" fmla="*/ 1386403 w 8163341"/>
              <a:gd name="connsiteY3" fmla="*/ 6858000 h 6858000"/>
              <a:gd name="connsiteX4" fmla="*/ 1368696 w 8163341"/>
              <a:gd name="connsiteY4" fmla="*/ 6835467 h 6858000"/>
              <a:gd name="connsiteX5" fmla="*/ 0 w 8163341"/>
              <a:gd name="connsiteY5" fmla="*/ 2713384 h 6858000"/>
              <a:gd name="connsiteX6" fmla="*/ 541410 w 8163341"/>
              <a:gd name="connsiteY6" fmla="*/ 316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63341" h="6858000">
                <a:moveTo>
                  <a:pt x="555736" y="0"/>
                </a:moveTo>
                <a:lnTo>
                  <a:pt x="8163341" y="0"/>
                </a:lnTo>
                <a:lnTo>
                  <a:pt x="8163341" y="6858000"/>
                </a:lnTo>
                <a:lnTo>
                  <a:pt x="1386403" y="6858000"/>
                </a:lnTo>
                <a:lnTo>
                  <a:pt x="1368696" y="6835467"/>
                </a:lnTo>
                <a:cubicBezTo>
                  <a:pt x="509067" y="5686009"/>
                  <a:pt x="0" y="4259146"/>
                  <a:pt x="0" y="2713384"/>
                </a:cubicBezTo>
                <a:cubicBezTo>
                  <a:pt x="0" y="1762146"/>
                  <a:pt x="192783" y="855935"/>
                  <a:pt x="541410" y="316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697FC26-F258-4DC5-8D4C-92A80119685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131362" y="0"/>
            <a:ext cx="8060638" cy="6858000"/>
          </a:xfrm>
          <a:custGeom>
            <a:avLst/>
            <a:gdLst>
              <a:gd name="connsiteX0" fmla="*/ 555736 w 8060638"/>
              <a:gd name="connsiteY0" fmla="*/ 0 h 6858000"/>
              <a:gd name="connsiteX1" fmla="*/ 8060638 w 8060638"/>
              <a:gd name="connsiteY1" fmla="*/ 0 h 6858000"/>
              <a:gd name="connsiteX2" fmla="*/ 8060638 w 8060638"/>
              <a:gd name="connsiteY2" fmla="*/ 6858000 h 6858000"/>
              <a:gd name="connsiteX3" fmla="*/ 1386404 w 8060638"/>
              <a:gd name="connsiteY3" fmla="*/ 6858000 h 6858000"/>
              <a:gd name="connsiteX4" fmla="*/ 1368697 w 8060638"/>
              <a:gd name="connsiteY4" fmla="*/ 6835467 h 6858000"/>
              <a:gd name="connsiteX5" fmla="*/ 0 w 8060638"/>
              <a:gd name="connsiteY5" fmla="*/ 2713384 h 6858000"/>
              <a:gd name="connsiteX6" fmla="*/ 541410 w 8060638"/>
              <a:gd name="connsiteY6" fmla="*/ 316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60638" h="6858000">
                <a:moveTo>
                  <a:pt x="555736" y="0"/>
                </a:moveTo>
                <a:lnTo>
                  <a:pt x="8060638" y="0"/>
                </a:lnTo>
                <a:lnTo>
                  <a:pt x="8060638" y="6858000"/>
                </a:lnTo>
                <a:lnTo>
                  <a:pt x="1386404" y="6858000"/>
                </a:lnTo>
                <a:lnTo>
                  <a:pt x="1368697" y="6835467"/>
                </a:lnTo>
                <a:cubicBezTo>
                  <a:pt x="509067" y="5686009"/>
                  <a:pt x="0" y="4259146"/>
                  <a:pt x="0" y="2713384"/>
                </a:cubicBezTo>
                <a:cubicBezTo>
                  <a:pt x="0" y="1762146"/>
                  <a:pt x="192784" y="855935"/>
                  <a:pt x="541410" y="3168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02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7">
            <a:extLst>
              <a:ext uri="{FF2B5EF4-FFF2-40B4-BE49-F238E27FC236}">
                <a16:creationId xmlns:a16="http://schemas.microsoft.com/office/drawing/2014/main" id="{81307760-051C-4C15-A332-4E9693E15B43}"/>
              </a:ext>
            </a:extLst>
          </p:cNvPr>
          <p:cNvSpPr/>
          <p:nvPr userDrawn="1"/>
        </p:nvSpPr>
        <p:spPr>
          <a:xfrm>
            <a:off x="627017" y="2679826"/>
            <a:ext cx="11037601" cy="165874"/>
          </a:xfrm>
          <a:custGeom>
            <a:avLst/>
            <a:gdLst/>
            <a:ahLst/>
            <a:cxnLst/>
            <a:rect l="l" t="t" r="r" b="b"/>
            <a:pathLst>
              <a:path w="8352928" h="576064">
                <a:moveTo>
                  <a:pt x="0" y="0"/>
                </a:moveTo>
                <a:lnTo>
                  <a:pt x="7704856" y="0"/>
                </a:lnTo>
                <a:lnTo>
                  <a:pt x="7776864" y="0"/>
                </a:lnTo>
                <a:lnTo>
                  <a:pt x="8208912" y="0"/>
                </a:lnTo>
                <a:lnTo>
                  <a:pt x="8352928" y="288032"/>
                </a:lnTo>
                <a:lnTo>
                  <a:pt x="8208912" y="576064"/>
                </a:lnTo>
                <a:lnTo>
                  <a:pt x="7776864" y="576064"/>
                </a:lnTo>
                <a:lnTo>
                  <a:pt x="7704856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40A11CA-422C-4A04-8A4D-FAF2E080A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06725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B4671F09-6A0A-4146-B1B8-FDD75C385B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93031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8A55DD-EC4E-441F-81AD-8EA8BB43D18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7595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4C0EFF93-9B49-4BDB-8D8F-A9173DC17B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02160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27EEFC-6B81-4FCF-8608-B01244E803FE}"/>
              </a:ext>
            </a:extLst>
          </p:cNvPr>
          <p:cNvSpPr/>
          <p:nvPr userDrawn="1"/>
        </p:nvSpPr>
        <p:spPr>
          <a:xfrm>
            <a:off x="3694160" y="4207989"/>
            <a:ext cx="208800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610D67-A5B6-4309-B89A-8A1072CFBDFF}"/>
              </a:ext>
            </a:extLst>
          </p:cNvPr>
          <p:cNvSpPr/>
          <p:nvPr userDrawn="1"/>
        </p:nvSpPr>
        <p:spPr>
          <a:xfrm>
            <a:off x="6389595" y="4207989"/>
            <a:ext cx="208800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71F3DA-CDBA-42D2-8E22-75B555233C19}"/>
              </a:ext>
            </a:extLst>
          </p:cNvPr>
          <p:cNvSpPr/>
          <p:nvPr userDrawn="1"/>
        </p:nvSpPr>
        <p:spPr>
          <a:xfrm>
            <a:off x="9085031" y="4207989"/>
            <a:ext cx="2088000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60E14D-DED8-4BDC-9BA4-11EC795C536A}"/>
              </a:ext>
            </a:extLst>
          </p:cNvPr>
          <p:cNvSpPr/>
          <p:nvPr userDrawn="1"/>
        </p:nvSpPr>
        <p:spPr>
          <a:xfrm>
            <a:off x="998725" y="4207989"/>
            <a:ext cx="2088000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F0494C1-45DC-4230-8D7B-EDFD8F3C40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83D185-DFB2-42F1-9BBA-3E1F4BB1E702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6B6611-3E7E-499A-814C-DC0D6919B6FB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24EA248-E326-48AF-AA36-DAF279AEC15F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33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906CD0-196C-4FC7-8872-5383668D4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624450"/>
            <a:ext cx="1219199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A0D68BEC-81CA-49DB-B5DB-32E86BC5604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ED3AE3-3013-4678-B766-8D5D6FF87822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3361A3F-6E74-4E9B-BD80-119E81BF9950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D6FA72B-64F2-4946-B4AF-2E2AD3ABD15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620092" y="2699240"/>
            <a:ext cx="1684418" cy="2650546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  <a:gd name="connsiteX0" fmla="*/ 0 w 1707351"/>
              <a:gd name="connsiteY0" fmla="*/ 867 h 2596560"/>
              <a:gd name="connsiteX1" fmla="*/ 1558399 w 1707351"/>
              <a:gd name="connsiteY1" fmla="*/ 0 h 2596560"/>
              <a:gd name="connsiteX2" fmla="*/ 1707351 w 1707351"/>
              <a:gd name="connsiteY2" fmla="*/ 2563461 h 2596560"/>
              <a:gd name="connsiteX3" fmla="*/ 196198 w 1707351"/>
              <a:gd name="connsiteY3" fmla="*/ 2596560 h 2596560"/>
              <a:gd name="connsiteX4" fmla="*/ 0 w 1707351"/>
              <a:gd name="connsiteY4" fmla="*/ 867 h 2596560"/>
              <a:gd name="connsiteX0" fmla="*/ 186979 w 1894330"/>
              <a:gd name="connsiteY0" fmla="*/ 867 h 2596560"/>
              <a:gd name="connsiteX1" fmla="*/ 1745378 w 1894330"/>
              <a:gd name="connsiteY1" fmla="*/ 0 h 2596560"/>
              <a:gd name="connsiteX2" fmla="*/ 1894330 w 1894330"/>
              <a:gd name="connsiteY2" fmla="*/ 2563461 h 2596560"/>
              <a:gd name="connsiteX3" fmla="*/ 0 w 1894330"/>
              <a:gd name="connsiteY3" fmla="*/ 2596560 h 2596560"/>
              <a:gd name="connsiteX4" fmla="*/ 186979 w 1894330"/>
              <a:gd name="connsiteY4" fmla="*/ 867 h 2596560"/>
              <a:gd name="connsiteX0" fmla="*/ 186979 w 1745378"/>
              <a:gd name="connsiteY0" fmla="*/ 867 h 2615713"/>
              <a:gd name="connsiteX1" fmla="*/ 1745378 w 1745378"/>
              <a:gd name="connsiteY1" fmla="*/ 0 h 2615713"/>
              <a:gd name="connsiteX2" fmla="*/ 1528570 w 1745378"/>
              <a:gd name="connsiteY2" fmla="*/ 2615713 h 2615713"/>
              <a:gd name="connsiteX3" fmla="*/ 0 w 1745378"/>
              <a:gd name="connsiteY3" fmla="*/ 2596560 h 2615713"/>
              <a:gd name="connsiteX4" fmla="*/ 186979 w 1745378"/>
              <a:gd name="connsiteY4" fmla="*/ 867 h 2615713"/>
              <a:gd name="connsiteX0" fmla="*/ 186979 w 1658293"/>
              <a:gd name="connsiteY0" fmla="*/ 0 h 2614846"/>
              <a:gd name="connsiteX1" fmla="*/ 1658293 w 1658293"/>
              <a:gd name="connsiteY1" fmla="*/ 16551 h 2614846"/>
              <a:gd name="connsiteX2" fmla="*/ 1528570 w 1658293"/>
              <a:gd name="connsiteY2" fmla="*/ 2614846 h 2614846"/>
              <a:gd name="connsiteX3" fmla="*/ 0 w 1658293"/>
              <a:gd name="connsiteY3" fmla="*/ 2595693 h 2614846"/>
              <a:gd name="connsiteX4" fmla="*/ 186979 w 1658293"/>
              <a:gd name="connsiteY4" fmla="*/ 0 h 2614846"/>
              <a:gd name="connsiteX0" fmla="*/ 186979 w 1545081"/>
              <a:gd name="connsiteY0" fmla="*/ 0 h 2614846"/>
              <a:gd name="connsiteX1" fmla="*/ 1545081 w 1545081"/>
              <a:gd name="connsiteY1" fmla="*/ 16551 h 2614846"/>
              <a:gd name="connsiteX2" fmla="*/ 1528570 w 1545081"/>
              <a:gd name="connsiteY2" fmla="*/ 2614846 h 2614846"/>
              <a:gd name="connsiteX3" fmla="*/ 0 w 1545081"/>
              <a:gd name="connsiteY3" fmla="*/ 2595693 h 2614846"/>
              <a:gd name="connsiteX4" fmla="*/ 186979 w 1545081"/>
              <a:gd name="connsiteY4" fmla="*/ 0 h 2614846"/>
              <a:gd name="connsiteX0" fmla="*/ 186979 w 1675709"/>
              <a:gd name="connsiteY0" fmla="*/ 866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86979 w 1675709"/>
              <a:gd name="connsiteY4" fmla="*/ 866 h 2615712"/>
              <a:gd name="connsiteX0" fmla="*/ 169562 w 1675709"/>
              <a:gd name="connsiteY0" fmla="*/ 18283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69562 w 1675709"/>
              <a:gd name="connsiteY4" fmla="*/ 18283 h 2615712"/>
              <a:gd name="connsiteX0" fmla="*/ 169562 w 1667000"/>
              <a:gd name="connsiteY0" fmla="*/ 18283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18283 h 2615712"/>
              <a:gd name="connsiteX0" fmla="*/ 169562 w 1667000"/>
              <a:gd name="connsiteY0" fmla="*/ 866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866 h 2615712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13976 h 2641837"/>
              <a:gd name="connsiteX4" fmla="*/ 169562 w 1667000"/>
              <a:gd name="connsiteY4" fmla="*/ 26991 h 2641837"/>
              <a:gd name="connsiteX0" fmla="*/ 169562 w 1667000"/>
              <a:gd name="connsiteY0" fmla="*/ 26991 h 2650546"/>
              <a:gd name="connsiteX1" fmla="*/ 1667000 w 1667000"/>
              <a:gd name="connsiteY1" fmla="*/ 0 h 2650546"/>
              <a:gd name="connsiteX2" fmla="*/ 1528570 w 1667000"/>
              <a:gd name="connsiteY2" fmla="*/ 2650546 h 2650546"/>
              <a:gd name="connsiteX3" fmla="*/ 0 w 1667000"/>
              <a:gd name="connsiteY3" fmla="*/ 2613976 h 2650546"/>
              <a:gd name="connsiteX4" fmla="*/ 169562 w 1667000"/>
              <a:gd name="connsiteY4" fmla="*/ 26991 h 2650546"/>
              <a:gd name="connsiteX0" fmla="*/ 169562 w 1684418"/>
              <a:gd name="connsiteY0" fmla="*/ 26991 h 2650546"/>
              <a:gd name="connsiteX1" fmla="*/ 1684418 w 1684418"/>
              <a:gd name="connsiteY1" fmla="*/ 0 h 2650546"/>
              <a:gd name="connsiteX2" fmla="*/ 1528570 w 1684418"/>
              <a:gd name="connsiteY2" fmla="*/ 2650546 h 2650546"/>
              <a:gd name="connsiteX3" fmla="*/ 0 w 1684418"/>
              <a:gd name="connsiteY3" fmla="*/ 2613976 h 2650546"/>
              <a:gd name="connsiteX4" fmla="*/ 169562 w 1684418"/>
              <a:gd name="connsiteY4" fmla="*/ 26991 h 265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4418" h="2650546">
                <a:moveTo>
                  <a:pt x="169562" y="26991"/>
                </a:moveTo>
                <a:lnTo>
                  <a:pt x="1684418" y="0"/>
                </a:lnTo>
                <a:lnTo>
                  <a:pt x="1528570" y="2650546"/>
                </a:lnTo>
                <a:lnTo>
                  <a:pt x="0" y="2613976"/>
                </a:lnTo>
                <a:lnTo>
                  <a:pt x="169562" y="269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546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9B1A541-96AC-491F-A4C3-A87E563723CA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56172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3ECD2A-B2C9-421D-A8D2-32E383E518A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480350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A93B8D7-9580-4A09-9DAC-42E66631F61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257279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D13416-37E2-47AB-A01D-21EAD8DDE15A}"/>
              </a:ext>
            </a:extLst>
          </p:cNvPr>
          <p:cNvSpPr/>
          <p:nvPr userDrawn="1"/>
        </p:nvSpPr>
        <p:spPr>
          <a:xfrm>
            <a:off x="8165839" y="4605474"/>
            <a:ext cx="1554480" cy="155448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6CFF5B-D9AE-4106-8445-EBB74E8C1D93}"/>
              </a:ext>
            </a:extLst>
          </p:cNvPr>
          <p:cNvSpPr/>
          <p:nvPr userDrawn="1"/>
        </p:nvSpPr>
        <p:spPr>
          <a:xfrm>
            <a:off x="664732" y="4605474"/>
            <a:ext cx="1554480" cy="155448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54ABF2-964B-4695-9125-6F6F0AAE886D}"/>
              </a:ext>
            </a:extLst>
          </p:cNvPr>
          <p:cNvSpPr/>
          <p:nvPr userDrawn="1"/>
        </p:nvSpPr>
        <p:spPr>
          <a:xfrm>
            <a:off x="4388910" y="4605474"/>
            <a:ext cx="1554480" cy="15544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86BD326-A0F4-4536-BFA3-9946312E40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A8B23D-E5B8-4CD0-8EC1-A3AB2E3F9089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5F741-3ADB-40A1-93F3-257F05B4C5F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9476099-B6CF-4F49-B704-F82E3664514A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621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A74E0E-C5F6-48B4-8A48-5F0E3983DB42}"/>
              </a:ext>
            </a:extLst>
          </p:cNvPr>
          <p:cNvSpPr/>
          <p:nvPr userDrawn="1"/>
        </p:nvSpPr>
        <p:spPr>
          <a:xfrm>
            <a:off x="0" y="3847729"/>
            <a:ext cx="12192000" cy="301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A74E0E-C5F6-48B4-8A48-5F0E3983DB42}"/>
              </a:ext>
            </a:extLst>
          </p:cNvPr>
          <p:cNvSpPr/>
          <p:nvPr userDrawn="1"/>
        </p:nvSpPr>
        <p:spPr>
          <a:xfrm>
            <a:off x="0" y="3847729"/>
            <a:ext cx="12192000" cy="301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0102CF-3DC1-4FBF-A6B6-7990E98E434C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E7073-04D6-4156-BAD6-03D7742E427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05B5919-1260-4929-BF92-B5876842C4C1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906CD0-196C-4FC7-8872-5383668D4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624450"/>
            <a:ext cx="1219199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7ED3AE3-3013-4678-B766-8D5D6FF87822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3361A3F-6E74-4E9B-BD80-119E81BF9950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2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BB385D-8C47-4005-9822-A2A7BF9BE78D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F10182-1458-4BD9-85CC-A0AF172DCC3F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ACF6F13-89E5-476D-994C-CFF762A28737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21">
            <a:extLst>
              <a:ext uri="{FF2B5EF4-FFF2-40B4-BE49-F238E27FC236}">
                <a16:creationId xmlns:a16="http://schemas.microsoft.com/office/drawing/2014/main" id="{DF0E7D4B-AC33-4A8C-8204-4FE282F7F8F5}"/>
              </a:ext>
            </a:extLst>
          </p:cNvPr>
          <p:cNvSpPr>
            <a:spLocks noChangeAspect="1"/>
          </p:cNvSpPr>
          <p:nvPr userDrawn="1"/>
        </p:nvSpPr>
        <p:spPr>
          <a:xfrm>
            <a:off x="817094" y="405520"/>
            <a:ext cx="3605776" cy="3657538"/>
          </a:xfrm>
          <a:custGeom>
            <a:avLst/>
            <a:gdLst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355803 w 1652142"/>
              <a:gd name="connsiteY39" fmla="*/ 1305197 h 1665940"/>
              <a:gd name="connsiteX40" fmla="*/ 152856 w 1652142"/>
              <a:gd name="connsiteY40" fmla="*/ 1344512 h 1665940"/>
              <a:gd name="connsiteX41" fmla="*/ 46675 w 1652142"/>
              <a:gd name="connsiteY41" fmla="*/ 1116809 h 1665940"/>
              <a:gd name="connsiteX42" fmla="*/ 183929 w 1652142"/>
              <a:gd name="connsiteY42" fmla="*/ 1005520 h 1665940"/>
              <a:gd name="connsiteX43" fmla="*/ 161615 w 1652142"/>
              <a:gd name="connsiteY43" fmla="*/ 838915 h 1665940"/>
              <a:gd name="connsiteX44" fmla="*/ 0 w 1652142"/>
              <a:gd name="connsiteY44" fmla="*/ 749197 h 1665940"/>
              <a:gd name="connsiteX45" fmla="*/ 65026 w 1652142"/>
              <a:gd name="connsiteY45" fmla="*/ 506515 h 1665940"/>
              <a:gd name="connsiteX46" fmla="*/ 250227 w 1652142"/>
              <a:gd name="connsiteY46" fmla="*/ 509630 h 1665940"/>
              <a:gd name="connsiteX47" fmla="*/ 340015 w 1652142"/>
              <a:gd name="connsiteY47" fmla="*/ 388679 h 1665940"/>
              <a:gd name="connsiteX48" fmla="*/ 277984 w 1652142"/>
              <a:gd name="connsiteY48" fmla="*/ 197357 h 1665940"/>
              <a:gd name="connsiteX49" fmla="*/ 491050 w 1652142"/>
              <a:gd name="connsiteY49" fmla="*/ 64219 h 1665940"/>
              <a:gd name="connsiteX50" fmla="*/ 639843 w 1652142"/>
              <a:gd name="connsiteY50" fmla="*/ 207726 h 1665940"/>
              <a:gd name="connsiteX51" fmla="*/ 638348 w 1652142"/>
              <a:gd name="connsiteY51" fmla="*/ 208660 h 1665940"/>
              <a:gd name="connsiteX52" fmla="*/ 821488 w 1652142"/>
              <a:gd name="connsiteY52" fmla="*/ 182440 h 1665940"/>
              <a:gd name="connsiteX53" fmla="*/ 815140 w 1652142"/>
              <a:gd name="connsiteY53" fmla="*/ 180739 h 1665940"/>
              <a:gd name="connsiteX54" fmla="*/ 915476 w 1652142"/>
              <a:gd name="connsiteY54" fmla="*/ 0 h 1665940"/>
              <a:gd name="connsiteX55" fmla="*/ 1158157 w 1652142"/>
              <a:gd name="connsiteY55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815140 w 1652142"/>
              <a:gd name="connsiteY52" fmla="*/ 180739 h 1665940"/>
              <a:gd name="connsiteX53" fmla="*/ 915476 w 1652142"/>
              <a:gd name="connsiteY53" fmla="*/ 0 h 1665940"/>
              <a:gd name="connsiteX54" fmla="*/ 1158157 w 1652142"/>
              <a:gd name="connsiteY54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915476 w 1652142"/>
              <a:gd name="connsiteY52" fmla="*/ 0 h 1665940"/>
              <a:gd name="connsiteX53" fmla="*/ 1158157 w 1652142"/>
              <a:gd name="connsiteY53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821488 w 1652142"/>
              <a:gd name="connsiteY50" fmla="*/ 182440 h 1665940"/>
              <a:gd name="connsiteX51" fmla="*/ 915476 w 1652142"/>
              <a:gd name="connsiteY51" fmla="*/ 0 h 1665940"/>
              <a:gd name="connsiteX52" fmla="*/ 1158157 w 1652142"/>
              <a:gd name="connsiteY52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286346 w 1652142"/>
              <a:gd name="connsiteY21" fmla="*/ 377149 h 1665940"/>
              <a:gd name="connsiteX22" fmla="*/ 1470353 w 1652142"/>
              <a:gd name="connsiteY22" fmla="*/ 331395 h 1665940"/>
              <a:gd name="connsiteX23" fmla="*/ 1588305 w 1652142"/>
              <a:gd name="connsiteY23" fmla="*/ 553229 h 1665940"/>
              <a:gd name="connsiteX24" fmla="*/ 1457194 w 1652142"/>
              <a:gd name="connsiteY24" fmla="*/ 671432 h 1665940"/>
              <a:gd name="connsiteX25" fmla="*/ 1478595 w 1652142"/>
              <a:gd name="connsiteY25" fmla="*/ 857704 h 1665940"/>
              <a:gd name="connsiteX26" fmla="*/ 1642362 w 1652142"/>
              <a:gd name="connsiteY26" fmla="*/ 948616 h 1665940"/>
              <a:gd name="connsiteX27" fmla="*/ 1577335 w 1652142"/>
              <a:gd name="connsiteY27" fmla="*/ 1191298 h 1665940"/>
              <a:gd name="connsiteX28" fmla="*/ 1378614 w 1652142"/>
              <a:gd name="connsiteY28" fmla="*/ 1187955 h 1665940"/>
              <a:gd name="connsiteX29" fmla="*/ 1288939 w 1652142"/>
              <a:gd name="connsiteY29" fmla="*/ 1301599 h 1665940"/>
              <a:gd name="connsiteX30" fmla="*/ 1354201 w 1652142"/>
              <a:gd name="connsiteY30" fmla="*/ 1471932 h 1665940"/>
              <a:gd name="connsiteX31" fmla="*/ 1148396 w 1652142"/>
              <a:gd name="connsiteY31" fmla="*/ 1616039 h 1665940"/>
              <a:gd name="connsiteX32" fmla="*/ 992294 w 1652142"/>
              <a:gd name="connsiteY32" fmla="*/ 1480516 h 1665940"/>
              <a:gd name="connsiteX33" fmla="*/ 823805 w 1652142"/>
              <a:gd name="connsiteY33" fmla="*/ 1495510 h 1665940"/>
              <a:gd name="connsiteX34" fmla="*/ 729193 w 1652142"/>
              <a:gd name="connsiteY34" fmla="*/ 1665940 h 1665940"/>
              <a:gd name="connsiteX35" fmla="*/ 486511 w 1652142"/>
              <a:gd name="connsiteY35" fmla="*/ 1600914 h 1665940"/>
              <a:gd name="connsiteX36" fmla="*/ 489790 w 1652142"/>
              <a:gd name="connsiteY36" fmla="*/ 1406012 h 1665940"/>
              <a:gd name="connsiteX37" fmla="*/ 352658 w 1652142"/>
              <a:gd name="connsiteY37" fmla="*/ 1298452 h 1665940"/>
              <a:gd name="connsiteX38" fmla="*/ 152856 w 1652142"/>
              <a:gd name="connsiteY38" fmla="*/ 1344512 h 1665940"/>
              <a:gd name="connsiteX39" fmla="*/ 46675 w 1652142"/>
              <a:gd name="connsiteY39" fmla="*/ 1116809 h 1665940"/>
              <a:gd name="connsiteX40" fmla="*/ 183929 w 1652142"/>
              <a:gd name="connsiteY40" fmla="*/ 1005520 h 1665940"/>
              <a:gd name="connsiteX41" fmla="*/ 161615 w 1652142"/>
              <a:gd name="connsiteY41" fmla="*/ 838915 h 1665940"/>
              <a:gd name="connsiteX42" fmla="*/ 0 w 1652142"/>
              <a:gd name="connsiteY42" fmla="*/ 749197 h 1665940"/>
              <a:gd name="connsiteX43" fmla="*/ 65026 w 1652142"/>
              <a:gd name="connsiteY43" fmla="*/ 506515 h 1665940"/>
              <a:gd name="connsiteX44" fmla="*/ 250227 w 1652142"/>
              <a:gd name="connsiteY44" fmla="*/ 509630 h 1665940"/>
              <a:gd name="connsiteX45" fmla="*/ 340015 w 1652142"/>
              <a:gd name="connsiteY45" fmla="*/ 388679 h 1665940"/>
              <a:gd name="connsiteX46" fmla="*/ 277984 w 1652142"/>
              <a:gd name="connsiteY46" fmla="*/ 197357 h 1665940"/>
              <a:gd name="connsiteX47" fmla="*/ 491050 w 1652142"/>
              <a:gd name="connsiteY47" fmla="*/ 64219 h 1665940"/>
              <a:gd name="connsiteX48" fmla="*/ 639843 w 1652142"/>
              <a:gd name="connsiteY48" fmla="*/ 207726 h 1665940"/>
              <a:gd name="connsiteX49" fmla="*/ 821488 w 1652142"/>
              <a:gd name="connsiteY49" fmla="*/ 182440 h 1665940"/>
              <a:gd name="connsiteX50" fmla="*/ 915476 w 1652142"/>
              <a:gd name="connsiteY50" fmla="*/ 0 h 1665940"/>
              <a:gd name="connsiteX51" fmla="*/ 1158157 w 1652142"/>
              <a:gd name="connsiteY51" fmla="*/ 65026 h 1665940"/>
              <a:gd name="connsiteX0" fmla="*/ 898689 w 1649662"/>
              <a:gd name="connsiteY0" fmla="*/ 548008 h 1665940"/>
              <a:gd name="connsiteX1" fmla="*/ 529661 w 1649662"/>
              <a:gd name="connsiteY1" fmla="*/ 761066 h 1665940"/>
              <a:gd name="connsiteX2" fmla="*/ 742719 w 1649662"/>
              <a:gd name="connsiteY2" fmla="*/ 1130094 h 1665940"/>
              <a:gd name="connsiteX3" fmla="*/ 1111747 w 1649662"/>
              <a:gd name="connsiteY3" fmla="*/ 917036 h 1665940"/>
              <a:gd name="connsiteX4" fmla="*/ 898689 w 1649662"/>
              <a:gd name="connsiteY4" fmla="*/ 548008 h 1665940"/>
              <a:gd name="connsiteX5" fmla="*/ 952303 w 1649662"/>
              <a:gd name="connsiteY5" fmla="*/ 347916 h 1665940"/>
              <a:gd name="connsiteX6" fmla="*/ 1311839 w 1649662"/>
              <a:gd name="connsiteY6" fmla="*/ 970650 h 1665940"/>
              <a:gd name="connsiteX7" fmla="*/ 689105 w 1649662"/>
              <a:gd name="connsiteY7" fmla="*/ 1330186 h 1665940"/>
              <a:gd name="connsiteX8" fmla="*/ 329569 w 1649662"/>
              <a:gd name="connsiteY8" fmla="*/ 707451 h 1665940"/>
              <a:gd name="connsiteX9" fmla="*/ 952303 w 1649662"/>
              <a:gd name="connsiteY9" fmla="*/ 347916 h 1665940"/>
              <a:gd name="connsiteX10" fmla="*/ 971799 w 1649662"/>
              <a:gd name="connsiteY10" fmla="*/ 275155 h 1665940"/>
              <a:gd name="connsiteX11" fmla="*/ 256808 w 1649662"/>
              <a:gd name="connsiteY11" fmla="*/ 687955 h 1665940"/>
              <a:gd name="connsiteX12" fmla="*/ 669609 w 1649662"/>
              <a:gd name="connsiteY12" fmla="*/ 1402947 h 1665940"/>
              <a:gd name="connsiteX13" fmla="*/ 1384600 w 1649662"/>
              <a:gd name="connsiteY13" fmla="*/ 990146 h 1665940"/>
              <a:gd name="connsiteX14" fmla="*/ 971799 w 1649662"/>
              <a:gd name="connsiteY14" fmla="*/ 275155 h 1665940"/>
              <a:gd name="connsiteX15" fmla="*/ 1647140 w 1649662"/>
              <a:gd name="connsiteY15" fmla="*/ 399895 h 1665940"/>
              <a:gd name="connsiteX16" fmla="*/ 1649662 w 1649662"/>
              <a:gd name="connsiteY16" fmla="*/ 403784 h 1665940"/>
              <a:gd name="connsiteX17" fmla="*/ 1647140 w 1649662"/>
              <a:gd name="connsiteY17" fmla="*/ 399895 h 1665940"/>
              <a:gd name="connsiteX18" fmla="*/ 1158157 w 1649662"/>
              <a:gd name="connsiteY18" fmla="*/ 65026 h 1665940"/>
              <a:gd name="connsiteX19" fmla="*/ 1154679 w 1649662"/>
              <a:gd name="connsiteY19" fmla="*/ 271718 h 1665940"/>
              <a:gd name="connsiteX20" fmla="*/ 1286346 w 1649662"/>
              <a:gd name="connsiteY20" fmla="*/ 377149 h 1665940"/>
              <a:gd name="connsiteX21" fmla="*/ 1470353 w 1649662"/>
              <a:gd name="connsiteY21" fmla="*/ 331395 h 1665940"/>
              <a:gd name="connsiteX22" fmla="*/ 1588305 w 1649662"/>
              <a:gd name="connsiteY22" fmla="*/ 553229 h 1665940"/>
              <a:gd name="connsiteX23" fmla="*/ 1457194 w 1649662"/>
              <a:gd name="connsiteY23" fmla="*/ 671432 h 1665940"/>
              <a:gd name="connsiteX24" fmla="*/ 1478595 w 1649662"/>
              <a:gd name="connsiteY24" fmla="*/ 857704 h 1665940"/>
              <a:gd name="connsiteX25" fmla="*/ 1642362 w 1649662"/>
              <a:gd name="connsiteY25" fmla="*/ 948616 h 1665940"/>
              <a:gd name="connsiteX26" fmla="*/ 1577335 w 1649662"/>
              <a:gd name="connsiteY26" fmla="*/ 1191298 h 1665940"/>
              <a:gd name="connsiteX27" fmla="*/ 1378614 w 1649662"/>
              <a:gd name="connsiteY27" fmla="*/ 1187955 h 1665940"/>
              <a:gd name="connsiteX28" fmla="*/ 1288939 w 1649662"/>
              <a:gd name="connsiteY28" fmla="*/ 1301599 h 1665940"/>
              <a:gd name="connsiteX29" fmla="*/ 1354201 w 1649662"/>
              <a:gd name="connsiteY29" fmla="*/ 1471932 h 1665940"/>
              <a:gd name="connsiteX30" fmla="*/ 1148396 w 1649662"/>
              <a:gd name="connsiteY30" fmla="*/ 1616039 h 1665940"/>
              <a:gd name="connsiteX31" fmla="*/ 992294 w 1649662"/>
              <a:gd name="connsiteY31" fmla="*/ 1480516 h 1665940"/>
              <a:gd name="connsiteX32" fmla="*/ 823805 w 1649662"/>
              <a:gd name="connsiteY32" fmla="*/ 1495510 h 1665940"/>
              <a:gd name="connsiteX33" fmla="*/ 729193 w 1649662"/>
              <a:gd name="connsiteY33" fmla="*/ 1665940 h 1665940"/>
              <a:gd name="connsiteX34" fmla="*/ 486511 w 1649662"/>
              <a:gd name="connsiteY34" fmla="*/ 1600914 h 1665940"/>
              <a:gd name="connsiteX35" fmla="*/ 489790 w 1649662"/>
              <a:gd name="connsiteY35" fmla="*/ 1406012 h 1665940"/>
              <a:gd name="connsiteX36" fmla="*/ 352658 w 1649662"/>
              <a:gd name="connsiteY36" fmla="*/ 1298452 h 1665940"/>
              <a:gd name="connsiteX37" fmla="*/ 152856 w 1649662"/>
              <a:gd name="connsiteY37" fmla="*/ 1344512 h 1665940"/>
              <a:gd name="connsiteX38" fmla="*/ 46675 w 1649662"/>
              <a:gd name="connsiteY38" fmla="*/ 1116809 h 1665940"/>
              <a:gd name="connsiteX39" fmla="*/ 183929 w 1649662"/>
              <a:gd name="connsiteY39" fmla="*/ 1005520 h 1665940"/>
              <a:gd name="connsiteX40" fmla="*/ 161615 w 1649662"/>
              <a:gd name="connsiteY40" fmla="*/ 838915 h 1665940"/>
              <a:gd name="connsiteX41" fmla="*/ 0 w 1649662"/>
              <a:gd name="connsiteY41" fmla="*/ 749197 h 1665940"/>
              <a:gd name="connsiteX42" fmla="*/ 65026 w 1649662"/>
              <a:gd name="connsiteY42" fmla="*/ 506515 h 1665940"/>
              <a:gd name="connsiteX43" fmla="*/ 250227 w 1649662"/>
              <a:gd name="connsiteY43" fmla="*/ 509630 h 1665940"/>
              <a:gd name="connsiteX44" fmla="*/ 340015 w 1649662"/>
              <a:gd name="connsiteY44" fmla="*/ 388679 h 1665940"/>
              <a:gd name="connsiteX45" fmla="*/ 277984 w 1649662"/>
              <a:gd name="connsiteY45" fmla="*/ 197357 h 1665940"/>
              <a:gd name="connsiteX46" fmla="*/ 491050 w 1649662"/>
              <a:gd name="connsiteY46" fmla="*/ 64219 h 1665940"/>
              <a:gd name="connsiteX47" fmla="*/ 639843 w 1649662"/>
              <a:gd name="connsiteY47" fmla="*/ 207726 h 1665940"/>
              <a:gd name="connsiteX48" fmla="*/ 821488 w 1649662"/>
              <a:gd name="connsiteY48" fmla="*/ 182440 h 1665940"/>
              <a:gd name="connsiteX49" fmla="*/ 915476 w 1649662"/>
              <a:gd name="connsiteY49" fmla="*/ 0 h 1665940"/>
              <a:gd name="connsiteX50" fmla="*/ 1158157 w 1649662"/>
              <a:gd name="connsiteY50" fmla="*/ 65026 h 1665940"/>
              <a:gd name="connsiteX0" fmla="*/ 898689 w 1642362"/>
              <a:gd name="connsiteY0" fmla="*/ 548008 h 1665940"/>
              <a:gd name="connsiteX1" fmla="*/ 529661 w 1642362"/>
              <a:gd name="connsiteY1" fmla="*/ 761066 h 1665940"/>
              <a:gd name="connsiteX2" fmla="*/ 742719 w 1642362"/>
              <a:gd name="connsiteY2" fmla="*/ 1130094 h 1665940"/>
              <a:gd name="connsiteX3" fmla="*/ 1111747 w 1642362"/>
              <a:gd name="connsiteY3" fmla="*/ 917036 h 1665940"/>
              <a:gd name="connsiteX4" fmla="*/ 898689 w 1642362"/>
              <a:gd name="connsiteY4" fmla="*/ 548008 h 1665940"/>
              <a:gd name="connsiteX5" fmla="*/ 952303 w 1642362"/>
              <a:gd name="connsiteY5" fmla="*/ 347916 h 1665940"/>
              <a:gd name="connsiteX6" fmla="*/ 1311839 w 1642362"/>
              <a:gd name="connsiteY6" fmla="*/ 970650 h 1665940"/>
              <a:gd name="connsiteX7" fmla="*/ 689105 w 1642362"/>
              <a:gd name="connsiteY7" fmla="*/ 1330186 h 1665940"/>
              <a:gd name="connsiteX8" fmla="*/ 329569 w 1642362"/>
              <a:gd name="connsiteY8" fmla="*/ 707451 h 1665940"/>
              <a:gd name="connsiteX9" fmla="*/ 952303 w 1642362"/>
              <a:gd name="connsiteY9" fmla="*/ 347916 h 1665940"/>
              <a:gd name="connsiteX10" fmla="*/ 971799 w 1642362"/>
              <a:gd name="connsiteY10" fmla="*/ 275155 h 1665940"/>
              <a:gd name="connsiteX11" fmla="*/ 256808 w 1642362"/>
              <a:gd name="connsiteY11" fmla="*/ 687955 h 1665940"/>
              <a:gd name="connsiteX12" fmla="*/ 669609 w 1642362"/>
              <a:gd name="connsiteY12" fmla="*/ 1402947 h 1665940"/>
              <a:gd name="connsiteX13" fmla="*/ 1384600 w 1642362"/>
              <a:gd name="connsiteY13" fmla="*/ 990146 h 1665940"/>
              <a:gd name="connsiteX14" fmla="*/ 971799 w 1642362"/>
              <a:gd name="connsiteY14" fmla="*/ 275155 h 1665940"/>
              <a:gd name="connsiteX15" fmla="*/ 1158157 w 1642362"/>
              <a:gd name="connsiteY15" fmla="*/ 65026 h 1665940"/>
              <a:gd name="connsiteX16" fmla="*/ 1154679 w 1642362"/>
              <a:gd name="connsiteY16" fmla="*/ 271718 h 1665940"/>
              <a:gd name="connsiteX17" fmla="*/ 1286346 w 1642362"/>
              <a:gd name="connsiteY17" fmla="*/ 377149 h 1665940"/>
              <a:gd name="connsiteX18" fmla="*/ 1470353 w 1642362"/>
              <a:gd name="connsiteY18" fmla="*/ 331395 h 1665940"/>
              <a:gd name="connsiteX19" fmla="*/ 1588305 w 1642362"/>
              <a:gd name="connsiteY19" fmla="*/ 553229 h 1665940"/>
              <a:gd name="connsiteX20" fmla="*/ 1457194 w 1642362"/>
              <a:gd name="connsiteY20" fmla="*/ 671432 h 1665940"/>
              <a:gd name="connsiteX21" fmla="*/ 1478595 w 1642362"/>
              <a:gd name="connsiteY21" fmla="*/ 857704 h 1665940"/>
              <a:gd name="connsiteX22" fmla="*/ 1642362 w 1642362"/>
              <a:gd name="connsiteY22" fmla="*/ 948616 h 1665940"/>
              <a:gd name="connsiteX23" fmla="*/ 1577335 w 1642362"/>
              <a:gd name="connsiteY23" fmla="*/ 1191298 h 1665940"/>
              <a:gd name="connsiteX24" fmla="*/ 1378614 w 1642362"/>
              <a:gd name="connsiteY24" fmla="*/ 1187955 h 1665940"/>
              <a:gd name="connsiteX25" fmla="*/ 1288939 w 1642362"/>
              <a:gd name="connsiteY25" fmla="*/ 1301599 h 1665940"/>
              <a:gd name="connsiteX26" fmla="*/ 1354201 w 1642362"/>
              <a:gd name="connsiteY26" fmla="*/ 1471932 h 1665940"/>
              <a:gd name="connsiteX27" fmla="*/ 1148396 w 1642362"/>
              <a:gd name="connsiteY27" fmla="*/ 1616039 h 1665940"/>
              <a:gd name="connsiteX28" fmla="*/ 992294 w 1642362"/>
              <a:gd name="connsiteY28" fmla="*/ 1480516 h 1665940"/>
              <a:gd name="connsiteX29" fmla="*/ 823805 w 1642362"/>
              <a:gd name="connsiteY29" fmla="*/ 1495510 h 1665940"/>
              <a:gd name="connsiteX30" fmla="*/ 729193 w 1642362"/>
              <a:gd name="connsiteY30" fmla="*/ 1665940 h 1665940"/>
              <a:gd name="connsiteX31" fmla="*/ 486511 w 1642362"/>
              <a:gd name="connsiteY31" fmla="*/ 1600914 h 1665940"/>
              <a:gd name="connsiteX32" fmla="*/ 489790 w 1642362"/>
              <a:gd name="connsiteY32" fmla="*/ 1406012 h 1665940"/>
              <a:gd name="connsiteX33" fmla="*/ 352658 w 1642362"/>
              <a:gd name="connsiteY33" fmla="*/ 1298452 h 1665940"/>
              <a:gd name="connsiteX34" fmla="*/ 152856 w 1642362"/>
              <a:gd name="connsiteY34" fmla="*/ 1344512 h 1665940"/>
              <a:gd name="connsiteX35" fmla="*/ 46675 w 1642362"/>
              <a:gd name="connsiteY35" fmla="*/ 1116809 h 1665940"/>
              <a:gd name="connsiteX36" fmla="*/ 183929 w 1642362"/>
              <a:gd name="connsiteY36" fmla="*/ 1005520 h 1665940"/>
              <a:gd name="connsiteX37" fmla="*/ 161615 w 1642362"/>
              <a:gd name="connsiteY37" fmla="*/ 838915 h 1665940"/>
              <a:gd name="connsiteX38" fmla="*/ 0 w 1642362"/>
              <a:gd name="connsiteY38" fmla="*/ 749197 h 1665940"/>
              <a:gd name="connsiteX39" fmla="*/ 65026 w 1642362"/>
              <a:gd name="connsiteY39" fmla="*/ 506515 h 1665940"/>
              <a:gd name="connsiteX40" fmla="*/ 250227 w 1642362"/>
              <a:gd name="connsiteY40" fmla="*/ 509630 h 1665940"/>
              <a:gd name="connsiteX41" fmla="*/ 340015 w 1642362"/>
              <a:gd name="connsiteY41" fmla="*/ 388679 h 1665940"/>
              <a:gd name="connsiteX42" fmla="*/ 277984 w 1642362"/>
              <a:gd name="connsiteY42" fmla="*/ 197357 h 1665940"/>
              <a:gd name="connsiteX43" fmla="*/ 491050 w 1642362"/>
              <a:gd name="connsiteY43" fmla="*/ 64219 h 1665940"/>
              <a:gd name="connsiteX44" fmla="*/ 639843 w 1642362"/>
              <a:gd name="connsiteY44" fmla="*/ 207726 h 1665940"/>
              <a:gd name="connsiteX45" fmla="*/ 821488 w 1642362"/>
              <a:gd name="connsiteY45" fmla="*/ 182440 h 1665940"/>
              <a:gd name="connsiteX46" fmla="*/ 915476 w 1642362"/>
              <a:gd name="connsiteY46" fmla="*/ 0 h 1665940"/>
              <a:gd name="connsiteX47" fmla="*/ 1158157 w 1642362"/>
              <a:gd name="connsiteY47" fmla="*/ 65026 h 166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4236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158157" y="65026"/>
                </a:moveTo>
                <a:cubicBezTo>
                  <a:pt x="1156998" y="133923"/>
                  <a:pt x="1155838" y="202821"/>
                  <a:pt x="1154679" y="271718"/>
                </a:cubicBezTo>
                <a:lnTo>
                  <a:pt x="1286346" y="377149"/>
                </a:ln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823805" y="1495510"/>
                </a:ln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821488" y="182440"/>
                </a:lnTo>
                <a:lnTo>
                  <a:pt x="915476" y="0"/>
                </a:lnTo>
                <a:lnTo>
                  <a:pt x="1158157" y="65026"/>
                </a:lnTo>
                <a:close/>
              </a:path>
            </a:pathLst>
          </a:custGeom>
          <a:solidFill>
            <a:schemeClr val="bg1"/>
          </a:solidFill>
          <a:ln w="31750">
            <a:noFill/>
          </a:ln>
          <a:effectLst>
            <a:innerShdw blurRad="114300">
              <a:schemeClr val="bg1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208A355B-288B-46AC-8F6D-C8E1883AEEBD}"/>
              </a:ext>
            </a:extLst>
          </p:cNvPr>
          <p:cNvSpPr>
            <a:spLocks noChangeAspect="1"/>
          </p:cNvSpPr>
          <p:nvPr userDrawn="1"/>
        </p:nvSpPr>
        <p:spPr>
          <a:xfrm rot="21317264">
            <a:off x="4317855" y="1291151"/>
            <a:ext cx="5263890" cy="5339456"/>
          </a:xfrm>
          <a:custGeom>
            <a:avLst/>
            <a:gdLst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355803 w 1652142"/>
              <a:gd name="connsiteY39" fmla="*/ 1305197 h 1665940"/>
              <a:gd name="connsiteX40" fmla="*/ 152856 w 1652142"/>
              <a:gd name="connsiteY40" fmla="*/ 1344512 h 1665940"/>
              <a:gd name="connsiteX41" fmla="*/ 46675 w 1652142"/>
              <a:gd name="connsiteY41" fmla="*/ 1116809 h 1665940"/>
              <a:gd name="connsiteX42" fmla="*/ 183929 w 1652142"/>
              <a:gd name="connsiteY42" fmla="*/ 1005520 h 1665940"/>
              <a:gd name="connsiteX43" fmla="*/ 161615 w 1652142"/>
              <a:gd name="connsiteY43" fmla="*/ 838915 h 1665940"/>
              <a:gd name="connsiteX44" fmla="*/ 0 w 1652142"/>
              <a:gd name="connsiteY44" fmla="*/ 749197 h 1665940"/>
              <a:gd name="connsiteX45" fmla="*/ 65026 w 1652142"/>
              <a:gd name="connsiteY45" fmla="*/ 506515 h 1665940"/>
              <a:gd name="connsiteX46" fmla="*/ 250227 w 1652142"/>
              <a:gd name="connsiteY46" fmla="*/ 509630 h 1665940"/>
              <a:gd name="connsiteX47" fmla="*/ 340015 w 1652142"/>
              <a:gd name="connsiteY47" fmla="*/ 388679 h 1665940"/>
              <a:gd name="connsiteX48" fmla="*/ 277984 w 1652142"/>
              <a:gd name="connsiteY48" fmla="*/ 197357 h 1665940"/>
              <a:gd name="connsiteX49" fmla="*/ 491050 w 1652142"/>
              <a:gd name="connsiteY49" fmla="*/ 64219 h 1665940"/>
              <a:gd name="connsiteX50" fmla="*/ 639843 w 1652142"/>
              <a:gd name="connsiteY50" fmla="*/ 207726 h 1665940"/>
              <a:gd name="connsiteX51" fmla="*/ 638348 w 1652142"/>
              <a:gd name="connsiteY51" fmla="*/ 208660 h 1665940"/>
              <a:gd name="connsiteX52" fmla="*/ 821488 w 1652142"/>
              <a:gd name="connsiteY52" fmla="*/ 182440 h 1665940"/>
              <a:gd name="connsiteX53" fmla="*/ 815140 w 1652142"/>
              <a:gd name="connsiteY53" fmla="*/ 180739 h 1665940"/>
              <a:gd name="connsiteX54" fmla="*/ 915476 w 1652142"/>
              <a:gd name="connsiteY54" fmla="*/ 0 h 1665940"/>
              <a:gd name="connsiteX55" fmla="*/ 1158157 w 1652142"/>
              <a:gd name="connsiteY55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815140 w 1652142"/>
              <a:gd name="connsiteY52" fmla="*/ 180739 h 1665940"/>
              <a:gd name="connsiteX53" fmla="*/ 915476 w 1652142"/>
              <a:gd name="connsiteY53" fmla="*/ 0 h 1665940"/>
              <a:gd name="connsiteX54" fmla="*/ 1158157 w 1652142"/>
              <a:gd name="connsiteY54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915476 w 1652142"/>
              <a:gd name="connsiteY52" fmla="*/ 0 h 1665940"/>
              <a:gd name="connsiteX53" fmla="*/ 1158157 w 1652142"/>
              <a:gd name="connsiteY53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821488 w 1652142"/>
              <a:gd name="connsiteY50" fmla="*/ 182440 h 1665940"/>
              <a:gd name="connsiteX51" fmla="*/ 915476 w 1652142"/>
              <a:gd name="connsiteY51" fmla="*/ 0 h 1665940"/>
              <a:gd name="connsiteX52" fmla="*/ 1158157 w 1652142"/>
              <a:gd name="connsiteY52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286346 w 1652142"/>
              <a:gd name="connsiteY21" fmla="*/ 377149 h 1665940"/>
              <a:gd name="connsiteX22" fmla="*/ 1470353 w 1652142"/>
              <a:gd name="connsiteY22" fmla="*/ 331395 h 1665940"/>
              <a:gd name="connsiteX23" fmla="*/ 1588305 w 1652142"/>
              <a:gd name="connsiteY23" fmla="*/ 553229 h 1665940"/>
              <a:gd name="connsiteX24" fmla="*/ 1457194 w 1652142"/>
              <a:gd name="connsiteY24" fmla="*/ 671432 h 1665940"/>
              <a:gd name="connsiteX25" fmla="*/ 1478595 w 1652142"/>
              <a:gd name="connsiteY25" fmla="*/ 857704 h 1665940"/>
              <a:gd name="connsiteX26" fmla="*/ 1642362 w 1652142"/>
              <a:gd name="connsiteY26" fmla="*/ 948616 h 1665940"/>
              <a:gd name="connsiteX27" fmla="*/ 1577335 w 1652142"/>
              <a:gd name="connsiteY27" fmla="*/ 1191298 h 1665940"/>
              <a:gd name="connsiteX28" fmla="*/ 1378614 w 1652142"/>
              <a:gd name="connsiteY28" fmla="*/ 1187955 h 1665940"/>
              <a:gd name="connsiteX29" fmla="*/ 1288939 w 1652142"/>
              <a:gd name="connsiteY29" fmla="*/ 1301599 h 1665940"/>
              <a:gd name="connsiteX30" fmla="*/ 1354201 w 1652142"/>
              <a:gd name="connsiteY30" fmla="*/ 1471932 h 1665940"/>
              <a:gd name="connsiteX31" fmla="*/ 1148396 w 1652142"/>
              <a:gd name="connsiteY31" fmla="*/ 1616039 h 1665940"/>
              <a:gd name="connsiteX32" fmla="*/ 992294 w 1652142"/>
              <a:gd name="connsiteY32" fmla="*/ 1480516 h 1665940"/>
              <a:gd name="connsiteX33" fmla="*/ 823805 w 1652142"/>
              <a:gd name="connsiteY33" fmla="*/ 1495510 h 1665940"/>
              <a:gd name="connsiteX34" fmla="*/ 729193 w 1652142"/>
              <a:gd name="connsiteY34" fmla="*/ 1665940 h 1665940"/>
              <a:gd name="connsiteX35" fmla="*/ 486511 w 1652142"/>
              <a:gd name="connsiteY35" fmla="*/ 1600914 h 1665940"/>
              <a:gd name="connsiteX36" fmla="*/ 489790 w 1652142"/>
              <a:gd name="connsiteY36" fmla="*/ 1406012 h 1665940"/>
              <a:gd name="connsiteX37" fmla="*/ 352658 w 1652142"/>
              <a:gd name="connsiteY37" fmla="*/ 1298452 h 1665940"/>
              <a:gd name="connsiteX38" fmla="*/ 152856 w 1652142"/>
              <a:gd name="connsiteY38" fmla="*/ 1344512 h 1665940"/>
              <a:gd name="connsiteX39" fmla="*/ 46675 w 1652142"/>
              <a:gd name="connsiteY39" fmla="*/ 1116809 h 1665940"/>
              <a:gd name="connsiteX40" fmla="*/ 183929 w 1652142"/>
              <a:gd name="connsiteY40" fmla="*/ 1005520 h 1665940"/>
              <a:gd name="connsiteX41" fmla="*/ 161615 w 1652142"/>
              <a:gd name="connsiteY41" fmla="*/ 838915 h 1665940"/>
              <a:gd name="connsiteX42" fmla="*/ 0 w 1652142"/>
              <a:gd name="connsiteY42" fmla="*/ 749197 h 1665940"/>
              <a:gd name="connsiteX43" fmla="*/ 65026 w 1652142"/>
              <a:gd name="connsiteY43" fmla="*/ 506515 h 1665940"/>
              <a:gd name="connsiteX44" fmla="*/ 250227 w 1652142"/>
              <a:gd name="connsiteY44" fmla="*/ 509630 h 1665940"/>
              <a:gd name="connsiteX45" fmla="*/ 340015 w 1652142"/>
              <a:gd name="connsiteY45" fmla="*/ 388679 h 1665940"/>
              <a:gd name="connsiteX46" fmla="*/ 277984 w 1652142"/>
              <a:gd name="connsiteY46" fmla="*/ 197357 h 1665940"/>
              <a:gd name="connsiteX47" fmla="*/ 491050 w 1652142"/>
              <a:gd name="connsiteY47" fmla="*/ 64219 h 1665940"/>
              <a:gd name="connsiteX48" fmla="*/ 639843 w 1652142"/>
              <a:gd name="connsiteY48" fmla="*/ 207726 h 1665940"/>
              <a:gd name="connsiteX49" fmla="*/ 821488 w 1652142"/>
              <a:gd name="connsiteY49" fmla="*/ 182440 h 1665940"/>
              <a:gd name="connsiteX50" fmla="*/ 915476 w 1652142"/>
              <a:gd name="connsiteY50" fmla="*/ 0 h 1665940"/>
              <a:gd name="connsiteX51" fmla="*/ 1158157 w 1652142"/>
              <a:gd name="connsiteY51" fmla="*/ 65026 h 1665940"/>
              <a:gd name="connsiteX0" fmla="*/ 898689 w 1649662"/>
              <a:gd name="connsiteY0" fmla="*/ 548008 h 1665940"/>
              <a:gd name="connsiteX1" fmla="*/ 529661 w 1649662"/>
              <a:gd name="connsiteY1" fmla="*/ 761066 h 1665940"/>
              <a:gd name="connsiteX2" fmla="*/ 742719 w 1649662"/>
              <a:gd name="connsiteY2" fmla="*/ 1130094 h 1665940"/>
              <a:gd name="connsiteX3" fmla="*/ 1111747 w 1649662"/>
              <a:gd name="connsiteY3" fmla="*/ 917036 h 1665940"/>
              <a:gd name="connsiteX4" fmla="*/ 898689 w 1649662"/>
              <a:gd name="connsiteY4" fmla="*/ 548008 h 1665940"/>
              <a:gd name="connsiteX5" fmla="*/ 952303 w 1649662"/>
              <a:gd name="connsiteY5" fmla="*/ 347916 h 1665940"/>
              <a:gd name="connsiteX6" fmla="*/ 1311839 w 1649662"/>
              <a:gd name="connsiteY6" fmla="*/ 970650 h 1665940"/>
              <a:gd name="connsiteX7" fmla="*/ 689105 w 1649662"/>
              <a:gd name="connsiteY7" fmla="*/ 1330186 h 1665940"/>
              <a:gd name="connsiteX8" fmla="*/ 329569 w 1649662"/>
              <a:gd name="connsiteY8" fmla="*/ 707451 h 1665940"/>
              <a:gd name="connsiteX9" fmla="*/ 952303 w 1649662"/>
              <a:gd name="connsiteY9" fmla="*/ 347916 h 1665940"/>
              <a:gd name="connsiteX10" fmla="*/ 971799 w 1649662"/>
              <a:gd name="connsiteY10" fmla="*/ 275155 h 1665940"/>
              <a:gd name="connsiteX11" fmla="*/ 256808 w 1649662"/>
              <a:gd name="connsiteY11" fmla="*/ 687955 h 1665940"/>
              <a:gd name="connsiteX12" fmla="*/ 669609 w 1649662"/>
              <a:gd name="connsiteY12" fmla="*/ 1402947 h 1665940"/>
              <a:gd name="connsiteX13" fmla="*/ 1384600 w 1649662"/>
              <a:gd name="connsiteY13" fmla="*/ 990146 h 1665940"/>
              <a:gd name="connsiteX14" fmla="*/ 971799 w 1649662"/>
              <a:gd name="connsiteY14" fmla="*/ 275155 h 1665940"/>
              <a:gd name="connsiteX15" fmla="*/ 1647140 w 1649662"/>
              <a:gd name="connsiteY15" fmla="*/ 399895 h 1665940"/>
              <a:gd name="connsiteX16" fmla="*/ 1649662 w 1649662"/>
              <a:gd name="connsiteY16" fmla="*/ 403784 h 1665940"/>
              <a:gd name="connsiteX17" fmla="*/ 1647140 w 1649662"/>
              <a:gd name="connsiteY17" fmla="*/ 399895 h 1665940"/>
              <a:gd name="connsiteX18" fmla="*/ 1158157 w 1649662"/>
              <a:gd name="connsiteY18" fmla="*/ 65026 h 1665940"/>
              <a:gd name="connsiteX19" fmla="*/ 1154679 w 1649662"/>
              <a:gd name="connsiteY19" fmla="*/ 271718 h 1665940"/>
              <a:gd name="connsiteX20" fmla="*/ 1286346 w 1649662"/>
              <a:gd name="connsiteY20" fmla="*/ 377149 h 1665940"/>
              <a:gd name="connsiteX21" fmla="*/ 1470353 w 1649662"/>
              <a:gd name="connsiteY21" fmla="*/ 331395 h 1665940"/>
              <a:gd name="connsiteX22" fmla="*/ 1588305 w 1649662"/>
              <a:gd name="connsiteY22" fmla="*/ 553229 h 1665940"/>
              <a:gd name="connsiteX23" fmla="*/ 1457194 w 1649662"/>
              <a:gd name="connsiteY23" fmla="*/ 671432 h 1665940"/>
              <a:gd name="connsiteX24" fmla="*/ 1478595 w 1649662"/>
              <a:gd name="connsiteY24" fmla="*/ 857704 h 1665940"/>
              <a:gd name="connsiteX25" fmla="*/ 1642362 w 1649662"/>
              <a:gd name="connsiteY25" fmla="*/ 948616 h 1665940"/>
              <a:gd name="connsiteX26" fmla="*/ 1577335 w 1649662"/>
              <a:gd name="connsiteY26" fmla="*/ 1191298 h 1665940"/>
              <a:gd name="connsiteX27" fmla="*/ 1378614 w 1649662"/>
              <a:gd name="connsiteY27" fmla="*/ 1187955 h 1665940"/>
              <a:gd name="connsiteX28" fmla="*/ 1288939 w 1649662"/>
              <a:gd name="connsiteY28" fmla="*/ 1301599 h 1665940"/>
              <a:gd name="connsiteX29" fmla="*/ 1354201 w 1649662"/>
              <a:gd name="connsiteY29" fmla="*/ 1471932 h 1665940"/>
              <a:gd name="connsiteX30" fmla="*/ 1148396 w 1649662"/>
              <a:gd name="connsiteY30" fmla="*/ 1616039 h 1665940"/>
              <a:gd name="connsiteX31" fmla="*/ 992294 w 1649662"/>
              <a:gd name="connsiteY31" fmla="*/ 1480516 h 1665940"/>
              <a:gd name="connsiteX32" fmla="*/ 823805 w 1649662"/>
              <a:gd name="connsiteY32" fmla="*/ 1495510 h 1665940"/>
              <a:gd name="connsiteX33" fmla="*/ 729193 w 1649662"/>
              <a:gd name="connsiteY33" fmla="*/ 1665940 h 1665940"/>
              <a:gd name="connsiteX34" fmla="*/ 486511 w 1649662"/>
              <a:gd name="connsiteY34" fmla="*/ 1600914 h 1665940"/>
              <a:gd name="connsiteX35" fmla="*/ 489790 w 1649662"/>
              <a:gd name="connsiteY35" fmla="*/ 1406012 h 1665940"/>
              <a:gd name="connsiteX36" fmla="*/ 352658 w 1649662"/>
              <a:gd name="connsiteY36" fmla="*/ 1298452 h 1665940"/>
              <a:gd name="connsiteX37" fmla="*/ 152856 w 1649662"/>
              <a:gd name="connsiteY37" fmla="*/ 1344512 h 1665940"/>
              <a:gd name="connsiteX38" fmla="*/ 46675 w 1649662"/>
              <a:gd name="connsiteY38" fmla="*/ 1116809 h 1665940"/>
              <a:gd name="connsiteX39" fmla="*/ 183929 w 1649662"/>
              <a:gd name="connsiteY39" fmla="*/ 1005520 h 1665940"/>
              <a:gd name="connsiteX40" fmla="*/ 161615 w 1649662"/>
              <a:gd name="connsiteY40" fmla="*/ 838915 h 1665940"/>
              <a:gd name="connsiteX41" fmla="*/ 0 w 1649662"/>
              <a:gd name="connsiteY41" fmla="*/ 749197 h 1665940"/>
              <a:gd name="connsiteX42" fmla="*/ 65026 w 1649662"/>
              <a:gd name="connsiteY42" fmla="*/ 506515 h 1665940"/>
              <a:gd name="connsiteX43" fmla="*/ 250227 w 1649662"/>
              <a:gd name="connsiteY43" fmla="*/ 509630 h 1665940"/>
              <a:gd name="connsiteX44" fmla="*/ 340015 w 1649662"/>
              <a:gd name="connsiteY44" fmla="*/ 388679 h 1665940"/>
              <a:gd name="connsiteX45" fmla="*/ 277984 w 1649662"/>
              <a:gd name="connsiteY45" fmla="*/ 197357 h 1665940"/>
              <a:gd name="connsiteX46" fmla="*/ 491050 w 1649662"/>
              <a:gd name="connsiteY46" fmla="*/ 64219 h 1665940"/>
              <a:gd name="connsiteX47" fmla="*/ 639843 w 1649662"/>
              <a:gd name="connsiteY47" fmla="*/ 207726 h 1665940"/>
              <a:gd name="connsiteX48" fmla="*/ 821488 w 1649662"/>
              <a:gd name="connsiteY48" fmla="*/ 182440 h 1665940"/>
              <a:gd name="connsiteX49" fmla="*/ 915476 w 1649662"/>
              <a:gd name="connsiteY49" fmla="*/ 0 h 1665940"/>
              <a:gd name="connsiteX50" fmla="*/ 1158157 w 1649662"/>
              <a:gd name="connsiteY50" fmla="*/ 65026 h 1665940"/>
              <a:gd name="connsiteX0" fmla="*/ 898689 w 1642362"/>
              <a:gd name="connsiteY0" fmla="*/ 548008 h 1665940"/>
              <a:gd name="connsiteX1" fmla="*/ 529661 w 1642362"/>
              <a:gd name="connsiteY1" fmla="*/ 761066 h 1665940"/>
              <a:gd name="connsiteX2" fmla="*/ 742719 w 1642362"/>
              <a:gd name="connsiteY2" fmla="*/ 1130094 h 1665940"/>
              <a:gd name="connsiteX3" fmla="*/ 1111747 w 1642362"/>
              <a:gd name="connsiteY3" fmla="*/ 917036 h 1665940"/>
              <a:gd name="connsiteX4" fmla="*/ 898689 w 1642362"/>
              <a:gd name="connsiteY4" fmla="*/ 548008 h 1665940"/>
              <a:gd name="connsiteX5" fmla="*/ 952303 w 1642362"/>
              <a:gd name="connsiteY5" fmla="*/ 347916 h 1665940"/>
              <a:gd name="connsiteX6" fmla="*/ 1311839 w 1642362"/>
              <a:gd name="connsiteY6" fmla="*/ 970650 h 1665940"/>
              <a:gd name="connsiteX7" fmla="*/ 689105 w 1642362"/>
              <a:gd name="connsiteY7" fmla="*/ 1330186 h 1665940"/>
              <a:gd name="connsiteX8" fmla="*/ 329569 w 1642362"/>
              <a:gd name="connsiteY8" fmla="*/ 707451 h 1665940"/>
              <a:gd name="connsiteX9" fmla="*/ 952303 w 1642362"/>
              <a:gd name="connsiteY9" fmla="*/ 347916 h 1665940"/>
              <a:gd name="connsiteX10" fmla="*/ 971799 w 1642362"/>
              <a:gd name="connsiteY10" fmla="*/ 275155 h 1665940"/>
              <a:gd name="connsiteX11" fmla="*/ 256808 w 1642362"/>
              <a:gd name="connsiteY11" fmla="*/ 687955 h 1665940"/>
              <a:gd name="connsiteX12" fmla="*/ 669609 w 1642362"/>
              <a:gd name="connsiteY12" fmla="*/ 1402947 h 1665940"/>
              <a:gd name="connsiteX13" fmla="*/ 1384600 w 1642362"/>
              <a:gd name="connsiteY13" fmla="*/ 990146 h 1665940"/>
              <a:gd name="connsiteX14" fmla="*/ 971799 w 1642362"/>
              <a:gd name="connsiteY14" fmla="*/ 275155 h 1665940"/>
              <a:gd name="connsiteX15" fmla="*/ 1158157 w 1642362"/>
              <a:gd name="connsiteY15" fmla="*/ 65026 h 1665940"/>
              <a:gd name="connsiteX16" fmla="*/ 1154679 w 1642362"/>
              <a:gd name="connsiteY16" fmla="*/ 271718 h 1665940"/>
              <a:gd name="connsiteX17" fmla="*/ 1286346 w 1642362"/>
              <a:gd name="connsiteY17" fmla="*/ 377149 h 1665940"/>
              <a:gd name="connsiteX18" fmla="*/ 1470353 w 1642362"/>
              <a:gd name="connsiteY18" fmla="*/ 331395 h 1665940"/>
              <a:gd name="connsiteX19" fmla="*/ 1588305 w 1642362"/>
              <a:gd name="connsiteY19" fmla="*/ 553229 h 1665940"/>
              <a:gd name="connsiteX20" fmla="*/ 1457194 w 1642362"/>
              <a:gd name="connsiteY20" fmla="*/ 671432 h 1665940"/>
              <a:gd name="connsiteX21" fmla="*/ 1478595 w 1642362"/>
              <a:gd name="connsiteY21" fmla="*/ 857704 h 1665940"/>
              <a:gd name="connsiteX22" fmla="*/ 1642362 w 1642362"/>
              <a:gd name="connsiteY22" fmla="*/ 948616 h 1665940"/>
              <a:gd name="connsiteX23" fmla="*/ 1577335 w 1642362"/>
              <a:gd name="connsiteY23" fmla="*/ 1191298 h 1665940"/>
              <a:gd name="connsiteX24" fmla="*/ 1378614 w 1642362"/>
              <a:gd name="connsiteY24" fmla="*/ 1187955 h 1665940"/>
              <a:gd name="connsiteX25" fmla="*/ 1288939 w 1642362"/>
              <a:gd name="connsiteY25" fmla="*/ 1301599 h 1665940"/>
              <a:gd name="connsiteX26" fmla="*/ 1354201 w 1642362"/>
              <a:gd name="connsiteY26" fmla="*/ 1471932 h 1665940"/>
              <a:gd name="connsiteX27" fmla="*/ 1148396 w 1642362"/>
              <a:gd name="connsiteY27" fmla="*/ 1616039 h 1665940"/>
              <a:gd name="connsiteX28" fmla="*/ 992294 w 1642362"/>
              <a:gd name="connsiteY28" fmla="*/ 1480516 h 1665940"/>
              <a:gd name="connsiteX29" fmla="*/ 823805 w 1642362"/>
              <a:gd name="connsiteY29" fmla="*/ 1495510 h 1665940"/>
              <a:gd name="connsiteX30" fmla="*/ 729193 w 1642362"/>
              <a:gd name="connsiteY30" fmla="*/ 1665940 h 1665940"/>
              <a:gd name="connsiteX31" fmla="*/ 486511 w 1642362"/>
              <a:gd name="connsiteY31" fmla="*/ 1600914 h 1665940"/>
              <a:gd name="connsiteX32" fmla="*/ 489790 w 1642362"/>
              <a:gd name="connsiteY32" fmla="*/ 1406012 h 1665940"/>
              <a:gd name="connsiteX33" fmla="*/ 352658 w 1642362"/>
              <a:gd name="connsiteY33" fmla="*/ 1298452 h 1665940"/>
              <a:gd name="connsiteX34" fmla="*/ 152856 w 1642362"/>
              <a:gd name="connsiteY34" fmla="*/ 1344512 h 1665940"/>
              <a:gd name="connsiteX35" fmla="*/ 46675 w 1642362"/>
              <a:gd name="connsiteY35" fmla="*/ 1116809 h 1665940"/>
              <a:gd name="connsiteX36" fmla="*/ 183929 w 1642362"/>
              <a:gd name="connsiteY36" fmla="*/ 1005520 h 1665940"/>
              <a:gd name="connsiteX37" fmla="*/ 161615 w 1642362"/>
              <a:gd name="connsiteY37" fmla="*/ 838915 h 1665940"/>
              <a:gd name="connsiteX38" fmla="*/ 0 w 1642362"/>
              <a:gd name="connsiteY38" fmla="*/ 749197 h 1665940"/>
              <a:gd name="connsiteX39" fmla="*/ 65026 w 1642362"/>
              <a:gd name="connsiteY39" fmla="*/ 506515 h 1665940"/>
              <a:gd name="connsiteX40" fmla="*/ 250227 w 1642362"/>
              <a:gd name="connsiteY40" fmla="*/ 509630 h 1665940"/>
              <a:gd name="connsiteX41" fmla="*/ 340015 w 1642362"/>
              <a:gd name="connsiteY41" fmla="*/ 388679 h 1665940"/>
              <a:gd name="connsiteX42" fmla="*/ 277984 w 1642362"/>
              <a:gd name="connsiteY42" fmla="*/ 197357 h 1665940"/>
              <a:gd name="connsiteX43" fmla="*/ 491050 w 1642362"/>
              <a:gd name="connsiteY43" fmla="*/ 64219 h 1665940"/>
              <a:gd name="connsiteX44" fmla="*/ 639843 w 1642362"/>
              <a:gd name="connsiteY44" fmla="*/ 207726 h 1665940"/>
              <a:gd name="connsiteX45" fmla="*/ 821488 w 1642362"/>
              <a:gd name="connsiteY45" fmla="*/ 182440 h 1665940"/>
              <a:gd name="connsiteX46" fmla="*/ 915476 w 1642362"/>
              <a:gd name="connsiteY46" fmla="*/ 0 h 1665940"/>
              <a:gd name="connsiteX47" fmla="*/ 1158157 w 1642362"/>
              <a:gd name="connsiteY47" fmla="*/ 65026 h 166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4236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158157" y="65026"/>
                </a:moveTo>
                <a:cubicBezTo>
                  <a:pt x="1156998" y="133923"/>
                  <a:pt x="1155838" y="202821"/>
                  <a:pt x="1154679" y="271718"/>
                </a:cubicBezTo>
                <a:lnTo>
                  <a:pt x="1286346" y="377149"/>
                </a:ln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823805" y="1495510"/>
                </a:ln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821488" y="182440"/>
                </a:lnTo>
                <a:lnTo>
                  <a:pt x="915476" y="0"/>
                </a:lnTo>
                <a:lnTo>
                  <a:pt x="1158157" y="65026"/>
                </a:lnTo>
                <a:close/>
              </a:path>
            </a:pathLst>
          </a:custGeom>
          <a:solidFill>
            <a:schemeClr val="bg1"/>
          </a:solidFill>
          <a:ln w="31750">
            <a:noFill/>
          </a:ln>
          <a:effectLst>
            <a:innerShdw blurRad="114300">
              <a:schemeClr val="bg1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1FA63-AC15-4DE7-9AE2-3208C79351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0102CF-3DC1-4FBF-A6B6-7990E98E434C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E7073-04D6-4156-BAD6-03D7742E427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05B5919-1260-4929-BF92-B5876842C4C1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4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6387" y="925918"/>
            <a:ext cx="695738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id="{1DD60E7E-E490-46D9-AB9B-87D9364A77D2}"/>
              </a:ext>
            </a:extLst>
          </p:cNvPr>
          <p:cNvSpPr/>
          <p:nvPr userDrawn="1"/>
        </p:nvSpPr>
        <p:spPr>
          <a:xfrm rot="2869724" flipH="1">
            <a:off x="-802604" y="1334467"/>
            <a:ext cx="5051336" cy="4369711"/>
          </a:xfrm>
          <a:custGeom>
            <a:avLst/>
            <a:gdLst>
              <a:gd name="connsiteX0" fmla="*/ 3953474 w 3952875"/>
              <a:gd name="connsiteY0" fmla="*/ 419576 h 3419475"/>
              <a:gd name="connsiteX1" fmla="*/ 3905849 w 3952875"/>
              <a:gd name="connsiteY1" fmla="*/ 547211 h 3419475"/>
              <a:gd name="connsiteX2" fmla="*/ 3792502 w 3952875"/>
              <a:gd name="connsiteY2" fmla="*/ 660559 h 3419475"/>
              <a:gd name="connsiteX3" fmla="*/ 3790597 w 3952875"/>
              <a:gd name="connsiteY3" fmla="*/ 681514 h 3419475"/>
              <a:gd name="connsiteX4" fmla="*/ 3926804 w 3952875"/>
              <a:gd name="connsiteY4" fmla="*/ 951071 h 3419475"/>
              <a:gd name="connsiteX5" fmla="*/ 3666772 w 3952875"/>
              <a:gd name="connsiteY5" fmla="*/ 1351121 h 3419475"/>
              <a:gd name="connsiteX6" fmla="*/ 3287677 w 3952875"/>
              <a:gd name="connsiteY6" fmla="*/ 1288256 h 3419475"/>
              <a:gd name="connsiteX7" fmla="*/ 3139087 w 3952875"/>
              <a:gd name="connsiteY7" fmla="*/ 980599 h 3419475"/>
              <a:gd name="connsiteX8" fmla="*/ 3139087 w 3952875"/>
              <a:gd name="connsiteY8" fmla="*/ 971074 h 3419475"/>
              <a:gd name="connsiteX9" fmla="*/ 3138134 w 3952875"/>
              <a:gd name="connsiteY9" fmla="*/ 968216 h 3419475"/>
              <a:gd name="connsiteX10" fmla="*/ 3120989 w 3952875"/>
              <a:gd name="connsiteY10" fmla="*/ 1003459 h 3419475"/>
              <a:gd name="connsiteX11" fmla="*/ 3085747 w 3952875"/>
              <a:gd name="connsiteY11" fmla="*/ 1100614 h 3419475"/>
              <a:gd name="connsiteX12" fmla="*/ 3064792 w 3952875"/>
              <a:gd name="connsiteY12" fmla="*/ 1115854 h 3419475"/>
              <a:gd name="connsiteX13" fmla="*/ 2966684 w 3952875"/>
              <a:gd name="connsiteY13" fmla="*/ 1120616 h 3419475"/>
              <a:gd name="connsiteX14" fmla="*/ 2990497 w 3952875"/>
              <a:gd name="connsiteY14" fmla="*/ 1170146 h 3419475"/>
              <a:gd name="connsiteX15" fmla="*/ 2941919 w 3952875"/>
              <a:gd name="connsiteY15" fmla="*/ 1277779 h 3419475"/>
              <a:gd name="connsiteX16" fmla="*/ 2824762 w 3952875"/>
              <a:gd name="connsiteY16" fmla="*/ 1266349 h 3419475"/>
              <a:gd name="connsiteX17" fmla="*/ 2794282 w 3952875"/>
              <a:gd name="connsiteY17" fmla="*/ 1266349 h 3419475"/>
              <a:gd name="connsiteX18" fmla="*/ 2549489 w 3952875"/>
              <a:gd name="connsiteY18" fmla="*/ 1492091 h 3419475"/>
              <a:gd name="connsiteX19" fmla="*/ 2170394 w 3952875"/>
              <a:gd name="connsiteY19" fmla="*/ 1841659 h 3419475"/>
              <a:gd name="connsiteX20" fmla="*/ 1886549 w 3952875"/>
              <a:gd name="connsiteY20" fmla="*/ 2103596 h 3419475"/>
              <a:gd name="connsiteX21" fmla="*/ 1505549 w 3952875"/>
              <a:gd name="connsiteY21" fmla="*/ 2454116 h 3419475"/>
              <a:gd name="connsiteX22" fmla="*/ 1221704 w 3952875"/>
              <a:gd name="connsiteY22" fmla="*/ 2716054 h 3419475"/>
              <a:gd name="connsiteX23" fmla="*/ 839752 w 3952875"/>
              <a:gd name="connsiteY23" fmla="*/ 3067526 h 3419475"/>
              <a:gd name="connsiteX24" fmla="*/ 621629 w 3952875"/>
              <a:gd name="connsiteY24" fmla="*/ 3269456 h 3419475"/>
              <a:gd name="connsiteX25" fmla="*/ 592102 w 3952875"/>
              <a:gd name="connsiteY25" fmla="*/ 3268504 h 3419475"/>
              <a:gd name="connsiteX26" fmla="*/ 572099 w 3952875"/>
              <a:gd name="connsiteY26" fmla="*/ 3254216 h 3419475"/>
              <a:gd name="connsiteX27" fmla="*/ 563527 w 3952875"/>
              <a:gd name="connsiteY27" fmla="*/ 3281839 h 3419475"/>
              <a:gd name="connsiteX28" fmla="*/ 458752 w 3952875"/>
              <a:gd name="connsiteY28" fmla="*/ 3411379 h 3419475"/>
              <a:gd name="connsiteX29" fmla="*/ 316829 w 3952875"/>
              <a:gd name="connsiteY29" fmla="*/ 3314224 h 3419475"/>
              <a:gd name="connsiteX30" fmla="*/ 461609 w 3952875"/>
              <a:gd name="connsiteY30" fmla="*/ 3164681 h 3419475"/>
              <a:gd name="connsiteX31" fmla="*/ 476849 w 3952875"/>
              <a:gd name="connsiteY31" fmla="*/ 3164681 h 3419475"/>
              <a:gd name="connsiteX32" fmla="*/ 479707 w 3952875"/>
              <a:gd name="connsiteY32" fmla="*/ 3146584 h 3419475"/>
              <a:gd name="connsiteX33" fmla="*/ 481612 w 3952875"/>
              <a:gd name="connsiteY33" fmla="*/ 3098006 h 3419475"/>
              <a:gd name="connsiteX34" fmla="*/ 644489 w 3952875"/>
              <a:gd name="connsiteY34" fmla="*/ 2950369 h 3419475"/>
              <a:gd name="connsiteX35" fmla="*/ 645442 w 3952875"/>
              <a:gd name="connsiteY35" fmla="*/ 2923699 h 3419475"/>
              <a:gd name="connsiteX36" fmla="*/ 614962 w 3952875"/>
              <a:gd name="connsiteY36" fmla="*/ 2890361 h 3419475"/>
              <a:gd name="connsiteX37" fmla="*/ 590197 w 3952875"/>
              <a:gd name="connsiteY37" fmla="*/ 2889409 h 3419475"/>
              <a:gd name="connsiteX38" fmla="*/ 465419 w 3952875"/>
              <a:gd name="connsiteY38" fmla="*/ 3003709 h 3419475"/>
              <a:gd name="connsiteX39" fmla="*/ 401602 w 3952875"/>
              <a:gd name="connsiteY39" fmla="*/ 3061811 h 3419475"/>
              <a:gd name="connsiteX40" fmla="*/ 382552 w 3952875"/>
              <a:gd name="connsiteY40" fmla="*/ 3060859 h 3419475"/>
              <a:gd name="connsiteX41" fmla="*/ 302542 w 3952875"/>
              <a:gd name="connsiteY41" fmla="*/ 2973229 h 3419475"/>
              <a:gd name="connsiteX42" fmla="*/ 299684 w 3952875"/>
              <a:gd name="connsiteY42" fmla="*/ 2953226 h 3419475"/>
              <a:gd name="connsiteX43" fmla="*/ 327307 w 3952875"/>
              <a:gd name="connsiteY43" fmla="*/ 2903696 h 3419475"/>
              <a:gd name="connsiteX44" fmla="*/ 325402 w 3952875"/>
              <a:gd name="connsiteY44" fmla="*/ 2884646 h 3419475"/>
              <a:gd name="connsiteX45" fmla="*/ 260632 w 3952875"/>
              <a:gd name="connsiteY45" fmla="*/ 2868454 h 3419475"/>
              <a:gd name="connsiteX46" fmla="*/ 192052 w 3952875"/>
              <a:gd name="connsiteY46" fmla="*/ 2854166 h 3419475"/>
              <a:gd name="connsiteX47" fmla="*/ 14887 w 3952875"/>
              <a:gd name="connsiteY47" fmla="*/ 2661761 h 3419475"/>
              <a:gd name="connsiteX48" fmla="*/ 15839 w 3952875"/>
              <a:gd name="connsiteY48" fmla="*/ 2631281 h 3419475"/>
              <a:gd name="connsiteX49" fmla="*/ 174907 w 3952875"/>
              <a:gd name="connsiteY49" fmla="*/ 2485549 h 3419475"/>
              <a:gd name="connsiteX50" fmla="*/ 198719 w 3952875"/>
              <a:gd name="connsiteY50" fmla="*/ 2486501 h 3419475"/>
              <a:gd name="connsiteX51" fmla="*/ 335879 w 3952875"/>
              <a:gd name="connsiteY51" fmla="*/ 2636996 h 3419475"/>
              <a:gd name="connsiteX52" fmla="*/ 354929 w 3952875"/>
              <a:gd name="connsiteY52" fmla="*/ 2637949 h 3419475"/>
              <a:gd name="connsiteX53" fmla="*/ 418747 w 3952875"/>
              <a:gd name="connsiteY53" fmla="*/ 2579846 h 3419475"/>
              <a:gd name="connsiteX54" fmla="*/ 419699 w 3952875"/>
              <a:gd name="connsiteY54" fmla="*/ 2563654 h 3419475"/>
              <a:gd name="connsiteX55" fmla="*/ 280634 w 3952875"/>
              <a:gd name="connsiteY55" fmla="*/ 2413159 h 3419475"/>
              <a:gd name="connsiteX56" fmla="*/ 280634 w 3952875"/>
              <a:gd name="connsiteY56" fmla="*/ 2388394 h 3419475"/>
              <a:gd name="connsiteX57" fmla="*/ 408269 w 3952875"/>
              <a:gd name="connsiteY57" fmla="*/ 2272189 h 3419475"/>
              <a:gd name="connsiteX58" fmla="*/ 429224 w 3952875"/>
              <a:gd name="connsiteY58" fmla="*/ 2273141 h 3419475"/>
              <a:gd name="connsiteX59" fmla="*/ 567337 w 3952875"/>
              <a:gd name="connsiteY59" fmla="*/ 2424589 h 3419475"/>
              <a:gd name="connsiteX60" fmla="*/ 587339 w 3952875"/>
              <a:gd name="connsiteY60" fmla="*/ 2425541 h 3419475"/>
              <a:gd name="connsiteX61" fmla="*/ 651157 w 3952875"/>
              <a:gd name="connsiteY61" fmla="*/ 2367439 h 3419475"/>
              <a:gd name="connsiteX62" fmla="*/ 651157 w 3952875"/>
              <a:gd name="connsiteY62" fmla="*/ 2351246 h 3419475"/>
              <a:gd name="connsiteX63" fmla="*/ 512092 w 3952875"/>
              <a:gd name="connsiteY63" fmla="*/ 2200751 h 3419475"/>
              <a:gd name="connsiteX64" fmla="*/ 513044 w 3952875"/>
              <a:gd name="connsiteY64" fmla="*/ 2176939 h 3419475"/>
              <a:gd name="connsiteX65" fmla="*/ 674017 w 3952875"/>
              <a:gd name="connsiteY65" fmla="*/ 2029301 h 3419475"/>
              <a:gd name="connsiteX66" fmla="*/ 698782 w 3952875"/>
              <a:gd name="connsiteY66" fmla="*/ 2030254 h 3419475"/>
              <a:gd name="connsiteX67" fmla="*/ 895949 w 3952875"/>
              <a:gd name="connsiteY67" fmla="*/ 2244566 h 3419475"/>
              <a:gd name="connsiteX68" fmla="*/ 899759 w 3952875"/>
              <a:gd name="connsiteY68" fmla="*/ 2275046 h 3419475"/>
              <a:gd name="connsiteX69" fmla="*/ 874994 w 3952875"/>
              <a:gd name="connsiteY69" fmla="*/ 2317909 h 3419475"/>
              <a:gd name="connsiteX70" fmla="*/ 876899 w 3952875"/>
              <a:gd name="connsiteY70" fmla="*/ 2339816 h 3419475"/>
              <a:gd name="connsiteX71" fmla="*/ 941669 w 3952875"/>
              <a:gd name="connsiteY71" fmla="*/ 2354104 h 3419475"/>
              <a:gd name="connsiteX72" fmla="*/ 1009297 w 3952875"/>
              <a:gd name="connsiteY72" fmla="*/ 2368391 h 3419475"/>
              <a:gd name="connsiteX73" fmla="*/ 1069304 w 3952875"/>
              <a:gd name="connsiteY73" fmla="*/ 2433161 h 3419475"/>
              <a:gd name="connsiteX74" fmla="*/ 1068352 w 3952875"/>
              <a:gd name="connsiteY74" fmla="*/ 2453164 h 3419475"/>
              <a:gd name="connsiteX75" fmla="*/ 889282 w 3952875"/>
              <a:gd name="connsiteY75" fmla="*/ 2617946 h 3419475"/>
              <a:gd name="connsiteX76" fmla="*/ 875947 w 3952875"/>
              <a:gd name="connsiteY76" fmla="*/ 2630329 h 3419475"/>
              <a:gd name="connsiteX77" fmla="*/ 875947 w 3952875"/>
              <a:gd name="connsiteY77" fmla="*/ 2645569 h 3419475"/>
              <a:gd name="connsiteX78" fmla="*/ 915952 w 3952875"/>
              <a:gd name="connsiteY78" fmla="*/ 2688431 h 3419475"/>
              <a:gd name="connsiteX79" fmla="*/ 932144 w 3952875"/>
              <a:gd name="connsiteY79" fmla="*/ 2689384 h 3419475"/>
              <a:gd name="connsiteX80" fmla="*/ 1186462 w 3952875"/>
              <a:gd name="connsiteY80" fmla="*/ 2456974 h 3419475"/>
              <a:gd name="connsiteX81" fmla="*/ 1533172 w 3952875"/>
              <a:gd name="connsiteY81" fmla="*/ 2140744 h 3419475"/>
              <a:gd name="connsiteX82" fmla="*/ 1787489 w 3952875"/>
              <a:gd name="connsiteY82" fmla="*/ 1908334 h 3419475"/>
              <a:gd name="connsiteX83" fmla="*/ 2137057 w 3952875"/>
              <a:gd name="connsiteY83" fmla="*/ 1589246 h 3419475"/>
              <a:gd name="connsiteX84" fmla="*/ 2388517 w 3952875"/>
              <a:gd name="connsiteY84" fmla="*/ 1359694 h 3419475"/>
              <a:gd name="connsiteX85" fmla="*/ 2658074 w 3952875"/>
              <a:gd name="connsiteY85" fmla="*/ 1113949 h 3419475"/>
              <a:gd name="connsiteX86" fmla="*/ 2659979 w 3952875"/>
              <a:gd name="connsiteY86" fmla="*/ 1091089 h 3419475"/>
              <a:gd name="connsiteX87" fmla="*/ 2667599 w 3952875"/>
              <a:gd name="connsiteY87" fmla="*/ 954881 h 3419475"/>
              <a:gd name="connsiteX88" fmla="*/ 2802854 w 3952875"/>
              <a:gd name="connsiteY88" fmla="*/ 948214 h 3419475"/>
              <a:gd name="connsiteX89" fmla="*/ 2813332 w 3952875"/>
              <a:gd name="connsiteY89" fmla="*/ 953929 h 3419475"/>
              <a:gd name="connsiteX90" fmla="*/ 2818094 w 3952875"/>
              <a:gd name="connsiteY90" fmla="*/ 941546 h 3419475"/>
              <a:gd name="connsiteX91" fmla="*/ 2828572 w 3952875"/>
              <a:gd name="connsiteY91" fmla="*/ 862489 h 3419475"/>
              <a:gd name="connsiteX92" fmla="*/ 2848574 w 3952875"/>
              <a:gd name="connsiteY92" fmla="*/ 839629 h 3419475"/>
              <a:gd name="connsiteX93" fmla="*/ 2970494 w 3952875"/>
              <a:gd name="connsiteY93" fmla="*/ 806291 h 3419475"/>
              <a:gd name="connsiteX94" fmla="*/ 2986687 w 3952875"/>
              <a:gd name="connsiteY94" fmla="*/ 800576 h 3419475"/>
              <a:gd name="connsiteX95" fmla="*/ 2919059 w 3952875"/>
              <a:gd name="connsiteY95" fmla="*/ 790099 h 3419475"/>
              <a:gd name="connsiteX96" fmla="*/ 2610449 w 3952875"/>
              <a:gd name="connsiteY96" fmla="*/ 453866 h 3419475"/>
              <a:gd name="connsiteX97" fmla="*/ 2931442 w 3952875"/>
              <a:gd name="connsiteY97" fmla="*/ 11906 h 3419475"/>
              <a:gd name="connsiteX98" fmla="*/ 2952397 w 3952875"/>
              <a:gd name="connsiteY98" fmla="*/ 7144 h 3419475"/>
              <a:gd name="connsiteX99" fmla="*/ 3047647 w 3952875"/>
              <a:gd name="connsiteY99" fmla="*/ 7144 h 3419475"/>
              <a:gd name="connsiteX100" fmla="*/ 3056219 w 3952875"/>
              <a:gd name="connsiteY100" fmla="*/ 9049 h 3419475"/>
              <a:gd name="connsiteX101" fmla="*/ 3319109 w 3952875"/>
              <a:gd name="connsiteY101" fmla="*/ 168116 h 3419475"/>
              <a:gd name="connsiteX102" fmla="*/ 3341017 w 3952875"/>
              <a:gd name="connsiteY102" fmla="*/ 168116 h 3419475"/>
              <a:gd name="connsiteX103" fmla="*/ 3918232 w 3952875"/>
              <a:gd name="connsiteY103" fmla="*/ 218599 h 3419475"/>
              <a:gd name="connsiteX104" fmla="*/ 3952522 w 3952875"/>
              <a:gd name="connsiteY104" fmla="*/ 325279 h 3419475"/>
              <a:gd name="connsiteX105" fmla="*/ 3953474 w 3952875"/>
              <a:gd name="connsiteY105" fmla="*/ 419576 h 3419475"/>
              <a:gd name="connsiteX106" fmla="*/ 3534374 w 3952875"/>
              <a:gd name="connsiteY106" fmla="*/ 1227296 h 3419475"/>
              <a:gd name="connsiteX107" fmla="*/ 3572474 w 3952875"/>
              <a:gd name="connsiteY107" fmla="*/ 1224439 h 3419475"/>
              <a:gd name="connsiteX108" fmla="*/ 3769642 w 3952875"/>
              <a:gd name="connsiteY108" fmla="*/ 1054894 h 3419475"/>
              <a:gd name="connsiteX109" fmla="*/ 3705824 w 3952875"/>
              <a:gd name="connsiteY109" fmla="*/ 800576 h 3419475"/>
              <a:gd name="connsiteX110" fmla="*/ 3554377 w 3952875"/>
              <a:gd name="connsiteY110" fmla="*/ 732949 h 3419475"/>
              <a:gd name="connsiteX111" fmla="*/ 3537232 w 3952875"/>
              <a:gd name="connsiteY111" fmla="*/ 710089 h 3419475"/>
              <a:gd name="connsiteX112" fmla="*/ 3552472 w 3952875"/>
              <a:gd name="connsiteY112" fmla="*/ 575786 h 3419475"/>
              <a:gd name="connsiteX113" fmla="*/ 3580094 w 3952875"/>
              <a:gd name="connsiteY113" fmla="*/ 554831 h 3419475"/>
              <a:gd name="connsiteX114" fmla="*/ 3682964 w 3952875"/>
              <a:gd name="connsiteY114" fmla="*/ 545306 h 3419475"/>
              <a:gd name="connsiteX115" fmla="*/ 3791549 w 3952875"/>
              <a:gd name="connsiteY115" fmla="*/ 306229 h 3419475"/>
              <a:gd name="connsiteX116" fmla="*/ 3554377 w 3952875"/>
              <a:gd name="connsiteY116" fmla="*/ 192881 h 3419475"/>
              <a:gd name="connsiteX117" fmla="*/ 3428647 w 3952875"/>
              <a:gd name="connsiteY117" fmla="*/ 395764 h 3419475"/>
              <a:gd name="connsiteX118" fmla="*/ 3413407 w 3952875"/>
              <a:gd name="connsiteY118" fmla="*/ 413861 h 3419475"/>
              <a:gd name="connsiteX119" fmla="*/ 3281009 w 3952875"/>
              <a:gd name="connsiteY119" fmla="*/ 416719 h 3419475"/>
              <a:gd name="connsiteX120" fmla="*/ 3248624 w 3952875"/>
              <a:gd name="connsiteY120" fmla="*/ 385286 h 3419475"/>
              <a:gd name="connsiteX121" fmla="*/ 2966684 w 3952875"/>
              <a:gd name="connsiteY121" fmla="*/ 152876 h 3419475"/>
              <a:gd name="connsiteX122" fmla="*/ 2757134 w 3952875"/>
              <a:gd name="connsiteY122" fmla="*/ 437674 h 3419475"/>
              <a:gd name="connsiteX123" fmla="*/ 2995259 w 3952875"/>
              <a:gd name="connsiteY123" fmla="*/ 645319 h 3419475"/>
              <a:gd name="connsiteX124" fmla="*/ 3135277 w 3952875"/>
              <a:gd name="connsiteY124" fmla="*/ 606266 h 3419475"/>
              <a:gd name="connsiteX125" fmla="*/ 3163852 w 3952875"/>
              <a:gd name="connsiteY125" fmla="*/ 611029 h 3419475"/>
              <a:gd name="connsiteX126" fmla="*/ 3185759 w 3952875"/>
              <a:gd name="connsiteY126" fmla="*/ 634841 h 3419475"/>
              <a:gd name="connsiteX127" fmla="*/ 3197189 w 3952875"/>
              <a:gd name="connsiteY127" fmla="*/ 639604 h 3419475"/>
              <a:gd name="connsiteX128" fmla="*/ 3204809 w 3952875"/>
              <a:gd name="connsiteY128" fmla="*/ 627221 h 3419475"/>
              <a:gd name="connsiteX129" fmla="*/ 3202904 w 3952875"/>
              <a:gd name="connsiteY129" fmla="*/ 614839 h 3419475"/>
              <a:gd name="connsiteX130" fmla="*/ 3307679 w 3952875"/>
              <a:gd name="connsiteY130" fmla="*/ 513874 h 3419475"/>
              <a:gd name="connsiteX131" fmla="*/ 3445792 w 3952875"/>
              <a:gd name="connsiteY131" fmla="*/ 670084 h 3419475"/>
              <a:gd name="connsiteX132" fmla="*/ 3383879 w 3952875"/>
              <a:gd name="connsiteY132" fmla="*/ 757714 h 3419475"/>
              <a:gd name="connsiteX133" fmla="*/ 3332444 w 3952875"/>
              <a:gd name="connsiteY133" fmla="*/ 758666 h 3419475"/>
              <a:gd name="connsiteX134" fmla="*/ 3309584 w 3952875"/>
              <a:gd name="connsiteY134" fmla="*/ 764381 h 3419475"/>
              <a:gd name="connsiteX135" fmla="*/ 3319109 w 3952875"/>
              <a:gd name="connsiteY135" fmla="*/ 781526 h 3419475"/>
              <a:gd name="connsiteX136" fmla="*/ 3335302 w 3952875"/>
              <a:gd name="connsiteY136" fmla="*/ 798671 h 3419475"/>
              <a:gd name="connsiteX137" fmla="*/ 3337207 w 3952875"/>
              <a:gd name="connsiteY137" fmla="*/ 831056 h 3419475"/>
              <a:gd name="connsiteX138" fmla="*/ 3287677 w 3952875"/>
              <a:gd name="connsiteY138" fmla="*/ 963454 h 3419475"/>
              <a:gd name="connsiteX139" fmla="*/ 3534374 w 3952875"/>
              <a:gd name="connsiteY139" fmla="*/ 12272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952875" h="34194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F6D567-C060-4D2B-B097-8C3176DB8302}"/>
              </a:ext>
            </a:extLst>
          </p:cNvPr>
          <p:cNvCxnSpPr>
            <a:cxnSpLocks/>
          </p:cNvCxnSpPr>
          <p:nvPr userDrawn="1"/>
        </p:nvCxnSpPr>
        <p:spPr>
          <a:xfrm flipH="1">
            <a:off x="2872409" y="477136"/>
            <a:ext cx="8670698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193E77-7AFA-45E8-B176-B8D26B3783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43107" y="477136"/>
            <a:ext cx="0" cy="593513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A31E12-92B8-44BE-9F73-32CC46810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2976596" y="6392850"/>
            <a:ext cx="8566511" cy="13272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7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52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7" r:id="rId2"/>
    <p:sldLayoutId id="2147483658" r:id="rId3"/>
    <p:sldLayoutId id="2147483661" r:id="rId4"/>
    <p:sldLayoutId id="2147483653" r:id="rId5"/>
    <p:sldLayoutId id="2147483660" r:id="rId6"/>
    <p:sldLayoutId id="2147483664" r:id="rId7"/>
    <p:sldLayoutId id="2147483666" r:id="rId8"/>
    <p:sldLayoutId id="2147483667" r:id="rId9"/>
    <p:sldLayoutId id="2147483668" r:id="rId10"/>
    <p:sldLayoutId id="2147483674" r:id="rId11"/>
    <p:sldLayoutId id="2147483669" r:id="rId12"/>
    <p:sldLayoutId id="2147483671" r:id="rId13"/>
    <p:sldLayoutId id="2147483670" r:id="rId14"/>
    <p:sldLayoutId id="2147483665" r:id="rId15"/>
    <p:sldLayoutId id="214748365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BE0EB4-2139-B8AB-6432-CA50F9831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" y="1339031"/>
            <a:ext cx="12191853" cy="26697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01B0C1-288C-1EC9-F71E-DF9FD2406514}"/>
              </a:ext>
            </a:extLst>
          </p:cNvPr>
          <p:cNvSpPr txBox="1"/>
          <p:nvPr/>
        </p:nvSpPr>
        <p:spPr>
          <a:xfrm>
            <a:off x="200011" y="296473"/>
            <a:ext cx="1154375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b="1" dirty="0">
                <a:cs typeface="Arial" pitchFamily="34" charset="0"/>
              </a:rPr>
              <a:t>Problem Definition</a:t>
            </a:r>
            <a:endParaRPr lang="ko-KR" altLang="en-US" sz="6000" b="1" dirty="0"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18488A-DF60-59E5-ED2E-D2002128B9BB}"/>
              </a:ext>
            </a:extLst>
          </p:cNvPr>
          <p:cNvSpPr txBox="1"/>
          <p:nvPr/>
        </p:nvSpPr>
        <p:spPr>
          <a:xfrm>
            <a:off x="358815" y="2244058"/>
            <a:ext cx="11505236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There is lack of connecting ideas and strategies </a:t>
            </a:r>
            <a:r>
              <a:rPr lang="en-US" sz="2800" dirty="0" err="1">
                <a:solidFill>
                  <a:schemeClr val="accent1"/>
                </a:solidFill>
                <a:cs typeface="Arial" pitchFamily="34" charset="0"/>
              </a:rPr>
              <a:t>i.e</a:t>
            </a: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 there exists a communication bridge among students themselves.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A platform where there exists a student-student study room, in the campus itself </a:t>
            </a:r>
            <a:r>
              <a:rPr lang="en-US" sz="2800" dirty="0" err="1">
                <a:solidFill>
                  <a:schemeClr val="accent1"/>
                </a:solidFill>
                <a:cs typeface="Arial" pitchFamily="34" charset="0"/>
              </a:rPr>
              <a:t>i.e</a:t>
            </a: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 a local platform is missing in vast number of campus.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A platform where the local students or code enthusiast can connect and brainstorm ideas just by passing filter checks (filters to connect the like minded people) on a particular platform is missing.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908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BE0EB4-2139-B8AB-6432-CA50F9831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" y="1339031"/>
            <a:ext cx="12191853" cy="26697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01B0C1-288C-1EC9-F71E-DF9FD2406514}"/>
              </a:ext>
            </a:extLst>
          </p:cNvPr>
          <p:cNvSpPr txBox="1"/>
          <p:nvPr/>
        </p:nvSpPr>
        <p:spPr>
          <a:xfrm>
            <a:off x="200011" y="296473"/>
            <a:ext cx="1154375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b="1" dirty="0">
                <a:cs typeface="Arial" pitchFamily="34" charset="0"/>
              </a:rPr>
              <a:t>Solution</a:t>
            </a:r>
            <a:endParaRPr lang="ko-KR" altLang="en-US" sz="6000" b="1" dirty="0"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18488A-DF60-59E5-ED2E-D2002128B9BB}"/>
              </a:ext>
            </a:extLst>
          </p:cNvPr>
          <p:cNvSpPr txBox="1"/>
          <p:nvPr/>
        </p:nvSpPr>
        <p:spPr>
          <a:xfrm>
            <a:off x="358815" y="2459501"/>
            <a:ext cx="11505236" cy="335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Creating a platform to connect the like minded people in a local regions.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Grouping them and providing them platform to connect.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Connecting the link minded “Groups” to enhance the diversity of ideation and problem solving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Giving weekly quests or problem statements to keep the tech interesting and they will be rewarded accordingly. 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25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E9A9EF98-61CE-480C-B970-4FAA2CE21173}"/>
              </a:ext>
            </a:extLst>
          </p:cNvPr>
          <p:cNvSpPr txBox="1"/>
          <p:nvPr/>
        </p:nvSpPr>
        <p:spPr>
          <a:xfrm>
            <a:off x="-284481" y="5836941"/>
            <a:ext cx="121920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Tech stack</a:t>
            </a:r>
            <a:endParaRPr lang="ko-KR" altLang="en-US" sz="5400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81CCC8-AE71-1E3E-E88F-91B80D731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3789681"/>
            <a:ext cx="12192002" cy="3068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FA28D-1CF2-7C37-D62A-85A51D7F5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69546"/>
            <a:ext cx="12192002" cy="111890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11EFF1-4863-0901-A770-E401E6787CA5}"/>
              </a:ext>
            </a:extLst>
          </p:cNvPr>
          <p:cNvSpPr/>
          <p:nvPr/>
        </p:nvSpPr>
        <p:spPr>
          <a:xfrm>
            <a:off x="1840136" y="225015"/>
            <a:ext cx="2432304" cy="21844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D870A6-14D4-D59F-26E5-58B1F2F2B413}"/>
              </a:ext>
            </a:extLst>
          </p:cNvPr>
          <p:cNvSpPr/>
          <p:nvPr/>
        </p:nvSpPr>
        <p:spPr>
          <a:xfrm>
            <a:off x="8510018" y="141868"/>
            <a:ext cx="2432304" cy="21844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44877-FCFD-0F9F-B7E6-495C9DEEDCBC}"/>
              </a:ext>
            </a:extLst>
          </p:cNvPr>
          <p:cNvSpPr/>
          <p:nvPr/>
        </p:nvSpPr>
        <p:spPr>
          <a:xfrm>
            <a:off x="1909128" y="4350620"/>
            <a:ext cx="2432304" cy="215857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08463-0D6A-54BF-0A07-B2AA2B5FDD27}"/>
              </a:ext>
            </a:extLst>
          </p:cNvPr>
          <p:cNvSpPr/>
          <p:nvPr/>
        </p:nvSpPr>
        <p:spPr>
          <a:xfrm>
            <a:off x="8543545" y="4575811"/>
            <a:ext cx="2432304" cy="197044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A7B967-ECAE-7C71-6F65-ADADBD945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932" y="632766"/>
            <a:ext cx="1436711" cy="14367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535086-4FF1-6026-6D38-DCBF8925A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81" y="319845"/>
            <a:ext cx="1749632" cy="17496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BEA6187-3809-451D-FD4F-F7AF5DE66E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427" y="4530414"/>
            <a:ext cx="1675705" cy="16757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98B420D-2227-E912-FB9F-1072BDDFD4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608" y="4807594"/>
            <a:ext cx="1495124" cy="112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9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BE0EB4-2139-B8AB-6432-CA50F9831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2136"/>
            <a:ext cx="12191853" cy="2669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9CF0B4-E1D9-8AD9-EF15-756C3CA10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1853" cy="1323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E4F835-1AA7-B520-222F-0B8C4AD2A83B}"/>
              </a:ext>
            </a:extLst>
          </p:cNvPr>
          <p:cNvSpPr txBox="1"/>
          <p:nvPr/>
        </p:nvSpPr>
        <p:spPr>
          <a:xfrm>
            <a:off x="35859" y="183454"/>
            <a:ext cx="121920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How this community is unique</a:t>
            </a:r>
            <a:endParaRPr lang="ko-KR" altLang="en-US" sz="5400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021814-3939-A4FF-CCE2-F013B603A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06784"/>
            <a:ext cx="12192000" cy="57512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222AD0-7EF9-2BB4-1048-346D7E1EDE81}"/>
              </a:ext>
            </a:extLst>
          </p:cNvPr>
          <p:cNvSpPr/>
          <p:nvPr/>
        </p:nvSpPr>
        <p:spPr>
          <a:xfrm>
            <a:off x="467360" y="1528703"/>
            <a:ext cx="11247120" cy="48822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731236-3A80-EDD3-2AA0-122258A87BFC}"/>
              </a:ext>
            </a:extLst>
          </p:cNvPr>
          <p:cNvSpPr/>
          <p:nvPr/>
        </p:nvSpPr>
        <p:spPr>
          <a:xfrm>
            <a:off x="2599691" y="2030114"/>
            <a:ext cx="3962474" cy="38727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66089C-445E-AFAF-56F0-B14295BF99A4}"/>
              </a:ext>
            </a:extLst>
          </p:cNvPr>
          <p:cNvSpPr/>
          <p:nvPr/>
        </p:nvSpPr>
        <p:spPr>
          <a:xfrm>
            <a:off x="5253243" y="2030114"/>
            <a:ext cx="3962474" cy="38727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EA6574-BDC2-53C6-1C16-C06C38383CDE}"/>
              </a:ext>
            </a:extLst>
          </p:cNvPr>
          <p:cNvSpPr txBox="1"/>
          <p:nvPr/>
        </p:nvSpPr>
        <p:spPr>
          <a:xfrm>
            <a:off x="-1100305" y="1657202"/>
            <a:ext cx="526766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1"/>
                </a:solidFill>
                <a:cs typeface="Arial" pitchFamily="34" charset="0"/>
              </a:rPr>
              <a:t>College</a:t>
            </a:r>
            <a:endParaRPr lang="ko-KR" altLang="en-US" sz="4000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2E9FE6-9D0A-39D6-D632-4E45E406C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961" y="2365088"/>
            <a:ext cx="779796" cy="33861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97F3A0-131C-55E5-0448-57B8D890C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919422" y="2236708"/>
            <a:ext cx="779796" cy="33861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D375DA-A5AF-7908-816F-29C6E0077DAE}"/>
              </a:ext>
            </a:extLst>
          </p:cNvPr>
          <p:cNvSpPr txBox="1"/>
          <p:nvPr/>
        </p:nvSpPr>
        <p:spPr>
          <a:xfrm>
            <a:off x="6648482" y="3784509"/>
            <a:ext cx="227324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be taught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96D9A5-02E9-AA6E-180E-57324D7DCABB}"/>
              </a:ext>
            </a:extLst>
          </p:cNvPr>
          <p:cNvSpPr txBox="1"/>
          <p:nvPr/>
        </p:nvSpPr>
        <p:spPr>
          <a:xfrm>
            <a:off x="3096023" y="3712756"/>
            <a:ext cx="227324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Teaching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E984B20-1336-7C82-4A64-6E4EE96C5E9A}"/>
              </a:ext>
            </a:extLst>
          </p:cNvPr>
          <p:cNvSpPr/>
          <p:nvPr/>
        </p:nvSpPr>
        <p:spPr>
          <a:xfrm>
            <a:off x="5253243" y="5268714"/>
            <a:ext cx="1247156" cy="578512"/>
          </a:xfrm>
          <a:prstGeom prst="triangle">
            <a:avLst/>
          </a:prstGeom>
          <a:ln>
            <a:solidFill>
              <a:srgbClr val="2C2C2C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E037352-37B4-BE21-57B3-840DE9597D23}"/>
              </a:ext>
            </a:extLst>
          </p:cNvPr>
          <p:cNvSpPr/>
          <p:nvPr/>
        </p:nvSpPr>
        <p:spPr>
          <a:xfrm rot="10800000">
            <a:off x="5332939" y="2068520"/>
            <a:ext cx="1247156" cy="578512"/>
          </a:xfrm>
          <a:prstGeom prst="triangle">
            <a:avLst/>
          </a:prstGeom>
          <a:ln>
            <a:solidFill>
              <a:srgbClr val="2C2C2C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7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BE0EB4-2139-B8AB-6432-CA50F9831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411"/>
            <a:ext cx="12191853" cy="26697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01B0C1-288C-1EC9-F71E-DF9FD2406514}"/>
              </a:ext>
            </a:extLst>
          </p:cNvPr>
          <p:cNvSpPr txBox="1"/>
          <p:nvPr/>
        </p:nvSpPr>
        <p:spPr>
          <a:xfrm>
            <a:off x="146223" y="126144"/>
            <a:ext cx="1154375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b="1" dirty="0">
                <a:cs typeface="Arial" pitchFamily="34" charset="0"/>
              </a:rPr>
              <a:t>Architecture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2FA394-8A25-BA6A-66D3-EF219A8FED47}"/>
              </a:ext>
            </a:extLst>
          </p:cNvPr>
          <p:cNvGrpSpPr/>
          <p:nvPr/>
        </p:nvGrpSpPr>
        <p:grpSpPr>
          <a:xfrm>
            <a:off x="1379531" y="1848536"/>
            <a:ext cx="527982" cy="977546"/>
            <a:chOff x="1416422" y="2244776"/>
            <a:chExt cx="527982" cy="9775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C905E6F-CDA0-470D-E927-89A18E613F9F}"/>
                </a:ext>
              </a:extLst>
            </p:cNvPr>
            <p:cNvSpPr/>
            <p:nvPr/>
          </p:nvSpPr>
          <p:spPr>
            <a:xfrm>
              <a:off x="1416422" y="2244776"/>
              <a:ext cx="421341" cy="37651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7BB415-69EE-A057-3D52-8C2842082B20}"/>
                </a:ext>
              </a:extLst>
            </p:cNvPr>
            <p:cNvSpPr/>
            <p:nvPr/>
          </p:nvSpPr>
          <p:spPr>
            <a:xfrm>
              <a:off x="1604682" y="2566350"/>
              <a:ext cx="45719" cy="376518"/>
            </a:xfrm>
            <a:prstGeom prst="rect">
              <a:avLst/>
            </a:prstGeom>
            <a:solidFill>
              <a:srgbClr val="E6106D"/>
            </a:solidFill>
            <a:ln>
              <a:solidFill>
                <a:srgbClr val="E610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084EF0-20C5-B10A-B9AD-728F4C1742EC}"/>
                </a:ext>
              </a:extLst>
            </p:cNvPr>
            <p:cNvSpPr/>
            <p:nvPr/>
          </p:nvSpPr>
          <p:spPr>
            <a:xfrm rot="5400000">
              <a:off x="1604234" y="2543492"/>
              <a:ext cx="45719" cy="376518"/>
            </a:xfrm>
            <a:prstGeom prst="rect">
              <a:avLst/>
            </a:prstGeom>
            <a:solidFill>
              <a:srgbClr val="E6106D"/>
            </a:solidFill>
            <a:ln>
              <a:solidFill>
                <a:srgbClr val="E610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AF6B9E-AA25-44ED-1F9F-853EC138BFC8}"/>
                </a:ext>
              </a:extLst>
            </p:cNvPr>
            <p:cNvSpPr/>
            <p:nvPr/>
          </p:nvSpPr>
          <p:spPr>
            <a:xfrm rot="2252276">
              <a:off x="1503676" y="2845804"/>
              <a:ext cx="45719" cy="376518"/>
            </a:xfrm>
            <a:prstGeom prst="rect">
              <a:avLst/>
            </a:prstGeom>
            <a:solidFill>
              <a:srgbClr val="E6106D"/>
            </a:solidFill>
            <a:ln>
              <a:solidFill>
                <a:srgbClr val="E610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32D9B6-526F-0D26-850A-38F6651F4E6B}"/>
                </a:ext>
              </a:extLst>
            </p:cNvPr>
            <p:cNvSpPr/>
            <p:nvPr/>
          </p:nvSpPr>
          <p:spPr>
            <a:xfrm rot="18835169">
              <a:off x="1733285" y="2836008"/>
              <a:ext cx="45719" cy="376518"/>
            </a:xfrm>
            <a:prstGeom prst="rect">
              <a:avLst/>
            </a:prstGeom>
            <a:solidFill>
              <a:srgbClr val="E6106D"/>
            </a:solidFill>
            <a:ln>
              <a:solidFill>
                <a:srgbClr val="E610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A88BA1-F888-30F0-2D30-E7A242F2F4F9}"/>
              </a:ext>
            </a:extLst>
          </p:cNvPr>
          <p:cNvGrpSpPr/>
          <p:nvPr/>
        </p:nvGrpSpPr>
        <p:grpSpPr>
          <a:xfrm>
            <a:off x="1400578" y="4914569"/>
            <a:ext cx="527982" cy="977546"/>
            <a:chOff x="1416422" y="2244776"/>
            <a:chExt cx="527982" cy="97754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05C7FA3-DC4B-CC95-8B75-D83AC01DDBBB}"/>
                </a:ext>
              </a:extLst>
            </p:cNvPr>
            <p:cNvSpPr/>
            <p:nvPr/>
          </p:nvSpPr>
          <p:spPr>
            <a:xfrm>
              <a:off x="1416422" y="2244776"/>
              <a:ext cx="421341" cy="37651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EBB6576-FEE0-6579-5A0D-2EA3924747E5}"/>
                </a:ext>
              </a:extLst>
            </p:cNvPr>
            <p:cNvSpPr/>
            <p:nvPr/>
          </p:nvSpPr>
          <p:spPr>
            <a:xfrm>
              <a:off x="1604682" y="2566350"/>
              <a:ext cx="45719" cy="376518"/>
            </a:xfrm>
            <a:prstGeom prst="rect">
              <a:avLst/>
            </a:prstGeom>
            <a:solidFill>
              <a:srgbClr val="E6106D"/>
            </a:solidFill>
            <a:ln>
              <a:solidFill>
                <a:srgbClr val="E610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A99263-4D13-68A7-609A-C774B8752786}"/>
                </a:ext>
              </a:extLst>
            </p:cNvPr>
            <p:cNvSpPr/>
            <p:nvPr/>
          </p:nvSpPr>
          <p:spPr>
            <a:xfrm rot="5400000">
              <a:off x="1604234" y="2543492"/>
              <a:ext cx="45719" cy="376518"/>
            </a:xfrm>
            <a:prstGeom prst="rect">
              <a:avLst/>
            </a:prstGeom>
            <a:solidFill>
              <a:srgbClr val="E6106D"/>
            </a:solidFill>
            <a:ln>
              <a:solidFill>
                <a:srgbClr val="E610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D62EB0-651E-CE84-7EAA-993CFAEF08BA}"/>
                </a:ext>
              </a:extLst>
            </p:cNvPr>
            <p:cNvSpPr/>
            <p:nvPr/>
          </p:nvSpPr>
          <p:spPr>
            <a:xfrm rot="2252276">
              <a:off x="1503676" y="2845804"/>
              <a:ext cx="45719" cy="376518"/>
            </a:xfrm>
            <a:prstGeom prst="rect">
              <a:avLst/>
            </a:prstGeom>
            <a:solidFill>
              <a:srgbClr val="E6106D"/>
            </a:solidFill>
            <a:ln>
              <a:solidFill>
                <a:srgbClr val="E610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5D2ADE-FB89-B937-C7C2-FF2066C32661}"/>
                </a:ext>
              </a:extLst>
            </p:cNvPr>
            <p:cNvSpPr/>
            <p:nvPr/>
          </p:nvSpPr>
          <p:spPr>
            <a:xfrm rot="18835169">
              <a:off x="1733285" y="2836008"/>
              <a:ext cx="45719" cy="376518"/>
            </a:xfrm>
            <a:prstGeom prst="rect">
              <a:avLst/>
            </a:prstGeom>
            <a:solidFill>
              <a:srgbClr val="E6106D"/>
            </a:solidFill>
            <a:ln>
              <a:solidFill>
                <a:srgbClr val="E610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6BAEDC-E38E-E981-5371-ECF9EC4A691B}"/>
              </a:ext>
            </a:extLst>
          </p:cNvPr>
          <p:cNvGrpSpPr/>
          <p:nvPr/>
        </p:nvGrpSpPr>
        <p:grpSpPr>
          <a:xfrm>
            <a:off x="8253329" y="3371769"/>
            <a:ext cx="1910080" cy="861439"/>
            <a:chOff x="6258560" y="3657024"/>
            <a:chExt cx="1910080" cy="8614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714823-6338-1933-986C-1B152879F1F3}"/>
                </a:ext>
              </a:extLst>
            </p:cNvPr>
            <p:cNvSpPr/>
            <p:nvPr/>
          </p:nvSpPr>
          <p:spPr>
            <a:xfrm>
              <a:off x="6258560" y="3901664"/>
              <a:ext cx="1910080" cy="364390"/>
            </a:xfrm>
            <a:prstGeom prst="rect">
              <a:avLst/>
            </a:prstGeom>
            <a:ln>
              <a:solidFill>
                <a:srgbClr val="E610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5497DB-AAD9-D5B5-E4D4-78A5FFCFB23B}"/>
                </a:ext>
              </a:extLst>
            </p:cNvPr>
            <p:cNvSpPr/>
            <p:nvPr/>
          </p:nvSpPr>
          <p:spPr>
            <a:xfrm>
              <a:off x="6258560" y="4013645"/>
              <a:ext cx="1910080" cy="504818"/>
            </a:xfrm>
            <a:prstGeom prst="ellipse">
              <a:avLst/>
            </a:prstGeom>
            <a:solidFill>
              <a:srgbClr val="E6106D"/>
            </a:solidFill>
            <a:ln>
              <a:solidFill>
                <a:srgbClr val="E610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C39EE18-3AB4-4723-8F7E-D70C677508A1}"/>
                </a:ext>
              </a:extLst>
            </p:cNvPr>
            <p:cNvSpPr/>
            <p:nvPr/>
          </p:nvSpPr>
          <p:spPr>
            <a:xfrm>
              <a:off x="6258560" y="3657024"/>
              <a:ext cx="1910080" cy="50481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66F7E2E-DB1C-D232-D6FC-0CFA8E2E47B9}"/>
              </a:ext>
            </a:extLst>
          </p:cNvPr>
          <p:cNvSpPr txBox="1"/>
          <p:nvPr/>
        </p:nvSpPr>
        <p:spPr>
          <a:xfrm>
            <a:off x="8653279" y="3886885"/>
            <a:ext cx="111017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cs typeface="Arial" pitchFamily="34" charset="0"/>
              </a:rPr>
              <a:t>Database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181D61-80B3-6601-9547-96B0EBE2E989}"/>
              </a:ext>
            </a:extLst>
          </p:cNvPr>
          <p:cNvSpPr/>
          <p:nvPr/>
        </p:nvSpPr>
        <p:spPr>
          <a:xfrm>
            <a:off x="4135286" y="3437308"/>
            <a:ext cx="2152065" cy="861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(Teach &amp; Learn):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 Social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D4BF4B-964B-33A5-9D7C-2084EEFB2173}"/>
              </a:ext>
            </a:extLst>
          </p:cNvPr>
          <p:cNvGrpSpPr/>
          <p:nvPr/>
        </p:nvGrpSpPr>
        <p:grpSpPr>
          <a:xfrm rot="342042">
            <a:off x="2029035" y="4304263"/>
            <a:ext cx="2285389" cy="775136"/>
            <a:chOff x="2148309" y="4501649"/>
            <a:chExt cx="2285389" cy="77513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C51BA2-3347-87DD-5D08-15BE95877380}"/>
                </a:ext>
              </a:extLst>
            </p:cNvPr>
            <p:cNvSpPr/>
            <p:nvPr/>
          </p:nvSpPr>
          <p:spPr>
            <a:xfrm rot="3562375">
              <a:off x="3271950" y="3385620"/>
              <a:ext cx="45719" cy="2277777"/>
            </a:xfrm>
            <a:prstGeom prst="rect">
              <a:avLst/>
            </a:prstGeom>
            <a:ln>
              <a:solidFill>
                <a:srgbClr val="E610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6FEC5AF-4740-AFF3-D9A6-0656ED79FD94}"/>
                </a:ext>
              </a:extLst>
            </p:cNvPr>
            <p:cNvSpPr/>
            <p:nvPr/>
          </p:nvSpPr>
          <p:spPr>
            <a:xfrm rot="14185936">
              <a:off x="2116394" y="5003900"/>
              <a:ext cx="304800" cy="240969"/>
            </a:xfrm>
            <a:prstGeom prst="triangle">
              <a:avLst/>
            </a:prstGeom>
            <a:ln>
              <a:solidFill>
                <a:srgbClr val="E610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80AF07-52C6-438D-EA9B-DD2DEC34FC07}"/>
              </a:ext>
            </a:extLst>
          </p:cNvPr>
          <p:cNvGrpSpPr/>
          <p:nvPr/>
        </p:nvGrpSpPr>
        <p:grpSpPr>
          <a:xfrm rot="3356892">
            <a:off x="1724731" y="3185264"/>
            <a:ext cx="2285389" cy="775136"/>
            <a:chOff x="2148309" y="4501649"/>
            <a:chExt cx="2285389" cy="7751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B792FB8-68EC-6BFE-6A55-971100397084}"/>
                </a:ext>
              </a:extLst>
            </p:cNvPr>
            <p:cNvSpPr/>
            <p:nvPr/>
          </p:nvSpPr>
          <p:spPr>
            <a:xfrm rot="3562375">
              <a:off x="3271950" y="3385620"/>
              <a:ext cx="45719" cy="2277777"/>
            </a:xfrm>
            <a:prstGeom prst="rect">
              <a:avLst/>
            </a:prstGeom>
            <a:ln>
              <a:solidFill>
                <a:srgbClr val="E610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E9733398-E812-A568-70DC-C415DD25048B}"/>
                </a:ext>
              </a:extLst>
            </p:cNvPr>
            <p:cNvSpPr/>
            <p:nvPr/>
          </p:nvSpPr>
          <p:spPr>
            <a:xfrm rot="14185936">
              <a:off x="2116394" y="5003900"/>
              <a:ext cx="304800" cy="240969"/>
            </a:xfrm>
            <a:prstGeom prst="triangle">
              <a:avLst/>
            </a:prstGeom>
            <a:ln>
              <a:solidFill>
                <a:srgbClr val="E610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7" name="Flowchart: Data 36">
            <a:extLst>
              <a:ext uri="{FF2B5EF4-FFF2-40B4-BE49-F238E27FC236}">
                <a16:creationId xmlns:a16="http://schemas.microsoft.com/office/drawing/2014/main" id="{C96973C0-A4AF-F75F-6C49-DBD645C61740}"/>
              </a:ext>
            </a:extLst>
          </p:cNvPr>
          <p:cNvSpPr/>
          <p:nvPr/>
        </p:nvSpPr>
        <p:spPr>
          <a:xfrm>
            <a:off x="4187979" y="1951652"/>
            <a:ext cx="2158719" cy="641134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</a:t>
            </a:r>
          </a:p>
        </p:txBody>
      </p:sp>
      <p:sp>
        <p:nvSpPr>
          <p:cNvPr id="38" name="Flowchart: Data 37">
            <a:extLst>
              <a:ext uri="{FF2B5EF4-FFF2-40B4-BE49-F238E27FC236}">
                <a16:creationId xmlns:a16="http://schemas.microsoft.com/office/drawing/2014/main" id="{E6597DA9-04F8-C825-6DDC-F33A0034B124}"/>
              </a:ext>
            </a:extLst>
          </p:cNvPr>
          <p:cNvSpPr/>
          <p:nvPr/>
        </p:nvSpPr>
        <p:spPr>
          <a:xfrm>
            <a:off x="4187979" y="5102828"/>
            <a:ext cx="2158719" cy="641134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5D23B95-6548-F7AE-013F-8CC866A3642A}"/>
              </a:ext>
            </a:extLst>
          </p:cNvPr>
          <p:cNvGrpSpPr/>
          <p:nvPr/>
        </p:nvGrpSpPr>
        <p:grpSpPr>
          <a:xfrm rot="14757718">
            <a:off x="6518025" y="2207156"/>
            <a:ext cx="2096310" cy="699762"/>
            <a:chOff x="2148309" y="4501649"/>
            <a:chExt cx="2285389" cy="77513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041A6CE-B564-DF20-4651-68C58711799C}"/>
                </a:ext>
              </a:extLst>
            </p:cNvPr>
            <p:cNvSpPr/>
            <p:nvPr/>
          </p:nvSpPr>
          <p:spPr>
            <a:xfrm rot="3562375">
              <a:off x="3271950" y="3385620"/>
              <a:ext cx="45719" cy="2277777"/>
            </a:xfrm>
            <a:prstGeom prst="rect">
              <a:avLst/>
            </a:prstGeom>
            <a:ln>
              <a:solidFill>
                <a:srgbClr val="E610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9A2B6ABA-1CA9-4F3F-72D3-FEBD553FF098}"/>
                </a:ext>
              </a:extLst>
            </p:cNvPr>
            <p:cNvSpPr/>
            <p:nvPr/>
          </p:nvSpPr>
          <p:spPr>
            <a:xfrm rot="14185936">
              <a:off x="2116394" y="5003900"/>
              <a:ext cx="304800" cy="240969"/>
            </a:xfrm>
            <a:prstGeom prst="triangle">
              <a:avLst/>
            </a:prstGeom>
            <a:ln>
              <a:solidFill>
                <a:srgbClr val="E610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AC7FA71-F1BC-11A6-DCBD-2EE74B0762FB}"/>
              </a:ext>
            </a:extLst>
          </p:cNvPr>
          <p:cNvGrpSpPr/>
          <p:nvPr/>
        </p:nvGrpSpPr>
        <p:grpSpPr>
          <a:xfrm rot="10800000">
            <a:off x="6157053" y="4207008"/>
            <a:ext cx="2096310" cy="699762"/>
            <a:chOff x="2148309" y="4501649"/>
            <a:chExt cx="2285389" cy="77513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95E20B7-5508-BEDF-E2BB-3F7F070E0DB2}"/>
                </a:ext>
              </a:extLst>
            </p:cNvPr>
            <p:cNvSpPr/>
            <p:nvPr/>
          </p:nvSpPr>
          <p:spPr>
            <a:xfrm rot="3562375">
              <a:off x="3271950" y="3385620"/>
              <a:ext cx="45719" cy="2277777"/>
            </a:xfrm>
            <a:prstGeom prst="rect">
              <a:avLst/>
            </a:prstGeom>
            <a:ln>
              <a:solidFill>
                <a:srgbClr val="E610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D7DEEF5A-C733-3772-5011-D730A4872FB0}"/>
                </a:ext>
              </a:extLst>
            </p:cNvPr>
            <p:cNvSpPr/>
            <p:nvPr/>
          </p:nvSpPr>
          <p:spPr>
            <a:xfrm rot="14185936">
              <a:off x="2116394" y="5003900"/>
              <a:ext cx="304800" cy="240969"/>
            </a:xfrm>
            <a:prstGeom prst="triangle">
              <a:avLst/>
            </a:prstGeom>
            <a:ln>
              <a:solidFill>
                <a:srgbClr val="E610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495094A-C83B-FC4A-20E2-49B0762A6F0B}"/>
              </a:ext>
            </a:extLst>
          </p:cNvPr>
          <p:cNvGrpSpPr/>
          <p:nvPr/>
        </p:nvGrpSpPr>
        <p:grpSpPr>
          <a:xfrm rot="12671458">
            <a:off x="2217969" y="4871420"/>
            <a:ext cx="2096310" cy="699762"/>
            <a:chOff x="2148309" y="4501649"/>
            <a:chExt cx="2285389" cy="77513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6735698-E084-B751-90CF-BD07C2B7B321}"/>
                </a:ext>
              </a:extLst>
            </p:cNvPr>
            <p:cNvSpPr/>
            <p:nvPr/>
          </p:nvSpPr>
          <p:spPr>
            <a:xfrm rot="3562375">
              <a:off x="3271950" y="3385620"/>
              <a:ext cx="45719" cy="2277777"/>
            </a:xfrm>
            <a:prstGeom prst="rect">
              <a:avLst/>
            </a:prstGeom>
            <a:ln>
              <a:solidFill>
                <a:srgbClr val="E610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AFDD7E89-28F8-21E0-9099-69B34F619A98}"/>
                </a:ext>
              </a:extLst>
            </p:cNvPr>
            <p:cNvSpPr/>
            <p:nvPr/>
          </p:nvSpPr>
          <p:spPr>
            <a:xfrm rot="14185936">
              <a:off x="2116394" y="5003900"/>
              <a:ext cx="304800" cy="240969"/>
            </a:xfrm>
            <a:prstGeom prst="triangle">
              <a:avLst/>
            </a:prstGeom>
            <a:ln>
              <a:solidFill>
                <a:srgbClr val="E610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ED7B32A-3BAC-BB65-8162-2537948D5584}"/>
              </a:ext>
            </a:extLst>
          </p:cNvPr>
          <p:cNvGrpSpPr/>
          <p:nvPr/>
        </p:nvGrpSpPr>
        <p:grpSpPr>
          <a:xfrm rot="12671458">
            <a:off x="2226935" y="1583063"/>
            <a:ext cx="2096310" cy="699762"/>
            <a:chOff x="2148309" y="4501649"/>
            <a:chExt cx="2285389" cy="77513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2F9A806-C02C-C62B-D653-D56E4ABE28D4}"/>
                </a:ext>
              </a:extLst>
            </p:cNvPr>
            <p:cNvSpPr/>
            <p:nvPr/>
          </p:nvSpPr>
          <p:spPr>
            <a:xfrm rot="3562375">
              <a:off x="3271950" y="3385620"/>
              <a:ext cx="45719" cy="2277777"/>
            </a:xfrm>
            <a:prstGeom prst="rect">
              <a:avLst/>
            </a:prstGeom>
            <a:ln>
              <a:solidFill>
                <a:srgbClr val="E610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3D209BA5-977D-AE29-6AC3-8F083CE05EB4}"/>
                </a:ext>
              </a:extLst>
            </p:cNvPr>
            <p:cNvSpPr/>
            <p:nvPr/>
          </p:nvSpPr>
          <p:spPr>
            <a:xfrm rot="14185936">
              <a:off x="2116394" y="5003900"/>
              <a:ext cx="304800" cy="240969"/>
            </a:xfrm>
            <a:prstGeom prst="triangle">
              <a:avLst/>
            </a:prstGeom>
            <a:ln>
              <a:solidFill>
                <a:srgbClr val="E610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964C7AC-75BC-7BFA-EAEF-0B1FC623E12C}"/>
              </a:ext>
            </a:extLst>
          </p:cNvPr>
          <p:cNvGrpSpPr/>
          <p:nvPr/>
        </p:nvGrpSpPr>
        <p:grpSpPr>
          <a:xfrm rot="1874113">
            <a:off x="6316848" y="3800295"/>
            <a:ext cx="2096310" cy="699762"/>
            <a:chOff x="2148309" y="4501649"/>
            <a:chExt cx="2285389" cy="7751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406ABD-1EF7-0645-ED50-23F700A4E53D}"/>
                </a:ext>
              </a:extLst>
            </p:cNvPr>
            <p:cNvSpPr/>
            <p:nvPr/>
          </p:nvSpPr>
          <p:spPr>
            <a:xfrm rot="3562375">
              <a:off x="3271950" y="3385620"/>
              <a:ext cx="45719" cy="2277777"/>
            </a:xfrm>
            <a:prstGeom prst="rect">
              <a:avLst/>
            </a:prstGeom>
            <a:ln>
              <a:solidFill>
                <a:srgbClr val="E610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7B439739-9EF6-83DF-C1B5-7599D441FEB9}"/>
                </a:ext>
              </a:extLst>
            </p:cNvPr>
            <p:cNvSpPr/>
            <p:nvPr/>
          </p:nvSpPr>
          <p:spPr>
            <a:xfrm rot="14185936">
              <a:off x="2116394" y="5003900"/>
              <a:ext cx="304800" cy="240969"/>
            </a:xfrm>
            <a:prstGeom prst="triangle">
              <a:avLst/>
            </a:prstGeom>
            <a:ln>
              <a:solidFill>
                <a:srgbClr val="E610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07122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167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Swet Singh</cp:lastModifiedBy>
  <cp:revision>100</cp:revision>
  <dcterms:created xsi:type="dcterms:W3CDTF">2019-01-14T06:35:35Z</dcterms:created>
  <dcterms:modified xsi:type="dcterms:W3CDTF">2023-09-10T08:49:23Z</dcterms:modified>
</cp:coreProperties>
</file>