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  <a:srgbClr val="3333FF"/>
    <a:srgbClr val="9900FF"/>
    <a:srgbClr val="CC00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ea Valentin" userId="88d7be8f4782e620" providerId="LiveId" clId="{4499C510-8939-46FE-A7CA-2513FCCDEF3B}"/>
    <pc:docChg chg="modSld">
      <pc:chgData name="Badea Valentin" userId="88d7be8f4782e620" providerId="LiveId" clId="{4499C510-8939-46FE-A7CA-2513FCCDEF3B}" dt="2022-01-26T14:58:50.553" v="0" actId="1036"/>
      <pc:docMkLst>
        <pc:docMk/>
      </pc:docMkLst>
      <pc:sldChg chg="modSp mod">
        <pc:chgData name="Badea Valentin" userId="88d7be8f4782e620" providerId="LiveId" clId="{4499C510-8939-46FE-A7CA-2513FCCDEF3B}" dt="2022-01-26T14:58:50.553" v="0" actId="1036"/>
        <pc:sldMkLst>
          <pc:docMk/>
          <pc:sldMk cId="738615685" sldId="266"/>
        </pc:sldMkLst>
        <pc:spChg chg="mod">
          <ac:chgData name="Badea Valentin" userId="88d7be8f4782e620" providerId="LiveId" clId="{4499C510-8939-46FE-A7CA-2513FCCDEF3B}" dt="2022-01-26T14:58:50.553" v="0" actId="1036"/>
          <ac:spMkLst>
            <pc:docMk/>
            <pc:sldMk cId="738615685" sldId="266"/>
            <ac:spMk id="5" creationId="{D25A56E1-A572-42A8-9D88-947EA098FC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4C90-591A-4705-B8A0-E70644A9072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5D460-4F7F-4FF9-9DD7-138BE4564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04AF8-D747-4FB7-A279-B433B4B28C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1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04AF8-D747-4FB7-A279-B433B4B28C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1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04AF8-D747-4FB7-A279-B433B4B28C9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1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3303-6EFA-4124-A8C7-2B78C4C114A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FFB0-C599-4F14-9AC0-C83C7A3F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lue Background Technological - Free image on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"/>
            <a:ext cx="9144000" cy="51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D6AAACC-F654-4FA4-BDA0-BA4E4A03572D}"/>
              </a:ext>
            </a:extLst>
          </p:cNvPr>
          <p:cNvSpPr/>
          <p:nvPr/>
        </p:nvSpPr>
        <p:spPr>
          <a:xfrm>
            <a:off x="6273170" y="-69612"/>
            <a:ext cx="747439" cy="747438"/>
          </a:xfrm>
          <a:prstGeom prst="ellipse">
            <a:avLst/>
          </a:prstGeom>
          <a:gradFill flip="none" rotWithShape="1">
            <a:gsLst>
              <a:gs pos="82000">
                <a:srgbClr val="3333CC">
                  <a:alpha val="12000"/>
                </a:srgbClr>
              </a:gs>
              <a:gs pos="0">
                <a:srgbClr val="00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21DBE3-A6D5-431E-85AD-52DFD03B8374}"/>
              </a:ext>
            </a:extLst>
          </p:cNvPr>
          <p:cNvSpPr/>
          <p:nvPr/>
        </p:nvSpPr>
        <p:spPr>
          <a:xfrm>
            <a:off x="6400746" y="2708416"/>
            <a:ext cx="965379" cy="746889"/>
          </a:xfrm>
          <a:prstGeom prst="ellipse">
            <a:avLst/>
          </a:prstGeom>
          <a:gradFill flip="none" rotWithShape="1">
            <a:gsLst>
              <a:gs pos="96000">
                <a:srgbClr val="3333CC">
                  <a:alpha val="12000"/>
                </a:srgbClr>
              </a:gs>
              <a:gs pos="0">
                <a:srgbClr val="00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83ED8C-FABD-4432-B3FC-8F3D5BF973C0}"/>
              </a:ext>
            </a:extLst>
          </p:cNvPr>
          <p:cNvSpPr/>
          <p:nvPr/>
        </p:nvSpPr>
        <p:spPr>
          <a:xfrm>
            <a:off x="7438624" y="621094"/>
            <a:ext cx="1360967" cy="1360967"/>
          </a:xfrm>
          <a:prstGeom prst="ellipse">
            <a:avLst/>
          </a:prstGeom>
          <a:gradFill flip="none" rotWithShape="1">
            <a:gsLst>
              <a:gs pos="67000">
                <a:srgbClr val="3333CC">
                  <a:alpha val="12000"/>
                </a:srgbClr>
              </a:gs>
              <a:gs pos="0">
                <a:srgbClr val="00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3F316E-4E1C-4308-8D39-F5D5E1327CEC}"/>
              </a:ext>
            </a:extLst>
          </p:cNvPr>
          <p:cNvSpPr/>
          <p:nvPr/>
        </p:nvSpPr>
        <p:spPr>
          <a:xfrm>
            <a:off x="2517258" y="435936"/>
            <a:ext cx="696435" cy="696434"/>
          </a:xfrm>
          <a:prstGeom prst="ellipse">
            <a:avLst/>
          </a:prstGeom>
          <a:gradFill flip="none" rotWithShape="1">
            <a:gsLst>
              <a:gs pos="80000">
                <a:srgbClr val="3333CC">
                  <a:alpha val="12000"/>
                </a:srgbClr>
              </a:gs>
              <a:gs pos="0">
                <a:srgbClr val="00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CADA46-A923-485F-8B25-2F12069B824D}"/>
              </a:ext>
            </a:extLst>
          </p:cNvPr>
          <p:cNvSpPr/>
          <p:nvPr/>
        </p:nvSpPr>
        <p:spPr>
          <a:xfrm>
            <a:off x="919876" y="3249493"/>
            <a:ext cx="534029" cy="638714"/>
          </a:xfrm>
          <a:prstGeom prst="ellipse">
            <a:avLst/>
          </a:prstGeom>
          <a:gradFill flip="none" rotWithShape="1">
            <a:gsLst>
              <a:gs pos="82000">
                <a:srgbClr val="3333CC">
                  <a:alpha val="12000"/>
                </a:srgbClr>
              </a:gs>
              <a:gs pos="0">
                <a:srgbClr val="00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EFB9EE-F491-4789-BF45-8936ACA27184}"/>
              </a:ext>
            </a:extLst>
          </p:cNvPr>
          <p:cNvSpPr/>
          <p:nvPr/>
        </p:nvSpPr>
        <p:spPr>
          <a:xfrm>
            <a:off x="8063923" y="2185904"/>
            <a:ext cx="861236" cy="27024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333CC">
                  <a:alpha val="0"/>
                </a:srgbClr>
              </a:gs>
              <a:gs pos="0">
                <a:srgbClr val="00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1FD97B-3C43-4312-901D-B9880777122E}"/>
              </a:ext>
            </a:extLst>
          </p:cNvPr>
          <p:cNvSpPr/>
          <p:nvPr/>
        </p:nvSpPr>
        <p:spPr>
          <a:xfrm>
            <a:off x="5330770" y="-210987"/>
            <a:ext cx="496196" cy="30701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333CC">
                  <a:alpha val="0"/>
                </a:srgbClr>
              </a:gs>
              <a:gs pos="0">
                <a:srgbClr val="00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D94D48-D483-4618-B1BA-E2BD6D70F1F9}"/>
              </a:ext>
            </a:extLst>
          </p:cNvPr>
          <p:cNvSpPr/>
          <p:nvPr/>
        </p:nvSpPr>
        <p:spPr>
          <a:xfrm>
            <a:off x="2119867" y="888782"/>
            <a:ext cx="582135" cy="27245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333CC">
                  <a:alpha val="12000"/>
                </a:srgbClr>
              </a:gs>
              <a:gs pos="0">
                <a:srgbClr val="00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EF96488-E50D-4779-AD6E-3820B487115B}"/>
              </a:ext>
            </a:extLst>
          </p:cNvPr>
          <p:cNvSpPr/>
          <p:nvPr/>
        </p:nvSpPr>
        <p:spPr>
          <a:xfrm>
            <a:off x="1186891" y="435936"/>
            <a:ext cx="6331688" cy="2111891"/>
          </a:xfrm>
          <a:custGeom>
            <a:avLst/>
            <a:gdLst>
              <a:gd name="connsiteX0" fmla="*/ 1378440 w 8442251"/>
              <a:gd name="connsiteY0" fmla="*/ 2761564 h 2815854"/>
              <a:gd name="connsiteX1" fmla="*/ 1427494 w 8442251"/>
              <a:gd name="connsiteY1" fmla="*/ 2761564 h 2815854"/>
              <a:gd name="connsiteX2" fmla="*/ 1467478 w 8442251"/>
              <a:gd name="connsiteY2" fmla="*/ 2815854 h 2815854"/>
              <a:gd name="connsiteX3" fmla="*/ 1418424 w 8442251"/>
              <a:gd name="connsiteY3" fmla="*/ 2815854 h 2815854"/>
              <a:gd name="connsiteX4" fmla="*/ 637456 w 8442251"/>
              <a:gd name="connsiteY4" fmla="*/ 2761564 h 2815854"/>
              <a:gd name="connsiteX5" fmla="*/ 1210406 w 8442251"/>
              <a:gd name="connsiteY5" fmla="*/ 2761564 h 2815854"/>
              <a:gd name="connsiteX6" fmla="*/ 1250390 w 8442251"/>
              <a:gd name="connsiteY6" fmla="*/ 2815854 h 2815854"/>
              <a:gd name="connsiteX7" fmla="*/ 677439 w 8442251"/>
              <a:gd name="connsiteY7" fmla="*/ 2815854 h 2815854"/>
              <a:gd name="connsiteX8" fmla="*/ 263530 w 8442251"/>
              <a:gd name="connsiteY8" fmla="*/ 2761564 h 2815854"/>
              <a:gd name="connsiteX9" fmla="*/ 306258 w 8442251"/>
              <a:gd name="connsiteY9" fmla="*/ 2761564 h 2815854"/>
              <a:gd name="connsiteX10" fmla="*/ 346242 w 8442251"/>
              <a:gd name="connsiteY10" fmla="*/ 2815854 h 2815854"/>
              <a:gd name="connsiteX11" fmla="*/ 303514 w 8442251"/>
              <a:gd name="connsiteY11" fmla="*/ 2815854 h 2815854"/>
              <a:gd name="connsiteX12" fmla="*/ 0 w 8442251"/>
              <a:gd name="connsiteY12" fmla="*/ 2345729 h 2815854"/>
              <a:gd name="connsiteX13" fmla="*/ 54290 w 8442251"/>
              <a:gd name="connsiteY13" fmla="*/ 2419443 h 2815854"/>
              <a:gd name="connsiteX14" fmla="*/ 54290 w 8442251"/>
              <a:gd name="connsiteY14" fmla="*/ 2477459 h 2815854"/>
              <a:gd name="connsiteX15" fmla="*/ 0 w 8442251"/>
              <a:gd name="connsiteY15" fmla="*/ 2403744 h 2815854"/>
              <a:gd name="connsiteX16" fmla="*/ 0 w 8442251"/>
              <a:gd name="connsiteY16" fmla="*/ 1118079 h 2815854"/>
              <a:gd name="connsiteX17" fmla="*/ 54290 w 8442251"/>
              <a:gd name="connsiteY17" fmla="*/ 1191794 h 2815854"/>
              <a:gd name="connsiteX18" fmla="*/ 54290 w 8442251"/>
              <a:gd name="connsiteY18" fmla="*/ 1969744 h 2815854"/>
              <a:gd name="connsiteX19" fmla="*/ 0 w 8442251"/>
              <a:gd name="connsiteY19" fmla="*/ 1896029 h 2815854"/>
              <a:gd name="connsiteX20" fmla="*/ 0 w 8442251"/>
              <a:gd name="connsiteY20" fmla="*/ 823317 h 2815854"/>
              <a:gd name="connsiteX21" fmla="*/ 54290 w 8442251"/>
              <a:gd name="connsiteY21" fmla="*/ 897032 h 2815854"/>
              <a:gd name="connsiteX22" fmla="*/ 54290 w 8442251"/>
              <a:gd name="connsiteY22" fmla="*/ 963638 h 2815854"/>
              <a:gd name="connsiteX23" fmla="*/ 0 w 8442251"/>
              <a:gd name="connsiteY23" fmla="*/ 889923 h 2815854"/>
              <a:gd name="connsiteX24" fmla="*/ 8387961 w 8442251"/>
              <a:gd name="connsiteY24" fmla="*/ 699167 h 2815854"/>
              <a:gd name="connsiteX25" fmla="*/ 8442251 w 8442251"/>
              <a:gd name="connsiteY25" fmla="*/ 772882 h 2815854"/>
              <a:gd name="connsiteX26" fmla="*/ 8442251 w 8442251"/>
              <a:gd name="connsiteY26" fmla="*/ 2815854 h 2815854"/>
              <a:gd name="connsiteX27" fmla="*/ 1635514 w 8442251"/>
              <a:gd name="connsiteY27" fmla="*/ 2815854 h 2815854"/>
              <a:gd name="connsiteX28" fmla="*/ 1595530 w 8442251"/>
              <a:gd name="connsiteY28" fmla="*/ 2761564 h 2815854"/>
              <a:gd name="connsiteX29" fmla="*/ 8387961 w 8442251"/>
              <a:gd name="connsiteY29" fmla="*/ 2761564 h 2815854"/>
              <a:gd name="connsiteX30" fmla="*/ 8387961 w 8442251"/>
              <a:gd name="connsiteY30" fmla="*/ 404406 h 2815854"/>
              <a:gd name="connsiteX31" fmla="*/ 8442251 w 8442251"/>
              <a:gd name="connsiteY31" fmla="*/ 478121 h 2815854"/>
              <a:gd name="connsiteX32" fmla="*/ 8442251 w 8442251"/>
              <a:gd name="connsiteY32" fmla="*/ 544726 h 2815854"/>
              <a:gd name="connsiteX33" fmla="*/ 8387961 w 8442251"/>
              <a:gd name="connsiteY33" fmla="*/ 471012 h 2815854"/>
              <a:gd name="connsiteX34" fmla="*/ 8387961 w 8442251"/>
              <a:gd name="connsiteY34" fmla="*/ 114911 h 2815854"/>
              <a:gd name="connsiteX35" fmla="*/ 8442251 w 8442251"/>
              <a:gd name="connsiteY35" fmla="*/ 188625 h 2815854"/>
              <a:gd name="connsiteX36" fmla="*/ 8442251 w 8442251"/>
              <a:gd name="connsiteY36" fmla="*/ 249962 h 2815854"/>
              <a:gd name="connsiteX37" fmla="*/ 8387961 w 8442251"/>
              <a:gd name="connsiteY37" fmla="*/ 176247 h 2815854"/>
              <a:gd name="connsiteX38" fmla="*/ 8258158 w 8442251"/>
              <a:gd name="connsiteY38" fmla="*/ 0 h 2815854"/>
              <a:gd name="connsiteX39" fmla="*/ 8303331 w 8442251"/>
              <a:gd name="connsiteY39" fmla="*/ 0 h 2815854"/>
              <a:gd name="connsiteX40" fmla="*/ 8343315 w 8442251"/>
              <a:gd name="connsiteY40" fmla="*/ 54290 h 2815854"/>
              <a:gd name="connsiteX41" fmla="*/ 8298141 w 8442251"/>
              <a:gd name="connsiteY41" fmla="*/ 54290 h 2815854"/>
              <a:gd name="connsiteX42" fmla="*/ 8041067 w 8442251"/>
              <a:gd name="connsiteY42" fmla="*/ 0 h 2815854"/>
              <a:gd name="connsiteX43" fmla="*/ 8090121 w 8442251"/>
              <a:gd name="connsiteY43" fmla="*/ 0 h 2815854"/>
              <a:gd name="connsiteX44" fmla="*/ 8130105 w 8442251"/>
              <a:gd name="connsiteY44" fmla="*/ 54290 h 2815854"/>
              <a:gd name="connsiteX45" fmla="*/ 8081051 w 8442251"/>
              <a:gd name="connsiteY45" fmla="*/ 54290 h 2815854"/>
              <a:gd name="connsiteX46" fmla="*/ 0 w 8442251"/>
              <a:gd name="connsiteY46" fmla="*/ 0 h 2815854"/>
              <a:gd name="connsiteX47" fmla="*/ 7873033 w 8442251"/>
              <a:gd name="connsiteY47" fmla="*/ 0 h 2815854"/>
              <a:gd name="connsiteX48" fmla="*/ 7913017 w 8442251"/>
              <a:gd name="connsiteY48" fmla="*/ 54290 h 2815854"/>
              <a:gd name="connsiteX49" fmla="*/ 54290 w 8442251"/>
              <a:gd name="connsiteY49" fmla="*/ 54290 h 2815854"/>
              <a:gd name="connsiteX50" fmla="*/ 54290 w 8442251"/>
              <a:gd name="connsiteY50" fmla="*/ 668874 h 2815854"/>
              <a:gd name="connsiteX51" fmla="*/ 0 w 8442251"/>
              <a:gd name="connsiteY51" fmla="*/ 595159 h 281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442251" h="2815854">
                <a:moveTo>
                  <a:pt x="1378440" y="2761564"/>
                </a:moveTo>
                <a:lnTo>
                  <a:pt x="1427494" y="2761564"/>
                </a:lnTo>
                <a:lnTo>
                  <a:pt x="1467478" y="2815854"/>
                </a:lnTo>
                <a:lnTo>
                  <a:pt x="1418424" y="2815854"/>
                </a:lnTo>
                <a:close/>
                <a:moveTo>
                  <a:pt x="637456" y="2761564"/>
                </a:moveTo>
                <a:lnTo>
                  <a:pt x="1210406" y="2761564"/>
                </a:lnTo>
                <a:lnTo>
                  <a:pt x="1250390" y="2815854"/>
                </a:lnTo>
                <a:lnTo>
                  <a:pt x="677439" y="2815854"/>
                </a:lnTo>
                <a:close/>
                <a:moveTo>
                  <a:pt x="263530" y="2761564"/>
                </a:moveTo>
                <a:lnTo>
                  <a:pt x="306258" y="2761564"/>
                </a:lnTo>
                <a:lnTo>
                  <a:pt x="346242" y="2815854"/>
                </a:lnTo>
                <a:lnTo>
                  <a:pt x="303514" y="2815854"/>
                </a:lnTo>
                <a:close/>
                <a:moveTo>
                  <a:pt x="0" y="2345729"/>
                </a:moveTo>
                <a:lnTo>
                  <a:pt x="54290" y="2419443"/>
                </a:lnTo>
                <a:lnTo>
                  <a:pt x="54290" y="2477459"/>
                </a:lnTo>
                <a:lnTo>
                  <a:pt x="0" y="2403744"/>
                </a:lnTo>
                <a:close/>
                <a:moveTo>
                  <a:pt x="0" y="1118079"/>
                </a:moveTo>
                <a:lnTo>
                  <a:pt x="54290" y="1191794"/>
                </a:lnTo>
                <a:lnTo>
                  <a:pt x="54290" y="1969744"/>
                </a:lnTo>
                <a:lnTo>
                  <a:pt x="0" y="1896029"/>
                </a:lnTo>
                <a:close/>
                <a:moveTo>
                  <a:pt x="0" y="823317"/>
                </a:moveTo>
                <a:lnTo>
                  <a:pt x="54290" y="897032"/>
                </a:lnTo>
                <a:lnTo>
                  <a:pt x="54290" y="963638"/>
                </a:lnTo>
                <a:lnTo>
                  <a:pt x="0" y="889923"/>
                </a:lnTo>
                <a:close/>
                <a:moveTo>
                  <a:pt x="8387961" y="699167"/>
                </a:moveTo>
                <a:lnTo>
                  <a:pt x="8442251" y="772882"/>
                </a:lnTo>
                <a:lnTo>
                  <a:pt x="8442251" y="2815854"/>
                </a:lnTo>
                <a:lnTo>
                  <a:pt x="1635514" y="2815854"/>
                </a:lnTo>
                <a:lnTo>
                  <a:pt x="1595530" y="2761564"/>
                </a:lnTo>
                <a:lnTo>
                  <a:pt x="8387961" y="2761564"/>
                </a:lnTo>
                <a:close/>
                <a:moveTo>
                  <a:pt x="8387961" y="404406"/>
                </a:moveTo>
                <a:lnTo>
                  <a:pt x="8442251" y="478121"/>
                </a:lnTo>
                <a:lnTo>
                  <a:pt x="8442251" y="544726"/>
                </a:lnTo>
                <a:lnTo>
                  <a:pt x="8387961" y="471012"/>
                </a:lnTo>
                <a:close/>
                <a:moveTo>
                  <a:pt x="8387961" y="114911"/>
                </a:moveTo>
                <a:lnTo>
                  <a:pt x="8442251" y="188625"/>
                </a:lnTo>
                <a:lnTo>
                  <a:pt x="8442251" y="249962"/>
                </a:lnTo>
                <a:lnTo>
                  <a:pt x="8387961" y="176247"/>
                </a:lnTo>
                <a:close/>
                <a:moveTo>
                  <a:pt x="8258158" y="0"/>
                </a:moveTo>
                <a:lnTo>
                  <a:pt x="8303331" y="0"/>
                </a:lnTo>
                <a:lnTo>
                  <a:pt x="8343315" y="54290"/>
                </a:lnTo>
                <a:lnTo>
                  <a:pt x="8298141" y="54290"/>
                </a:lnTo>
                <a:close/>
                <a:moveTo>
                  <a:pt x="8041067" y="0"/>
                </a:moveTo>
                <a:lnTo>
                  <a:pt x="8090121" y="0"/>
                </a:lnTo>
                <a:lnTo>
                  <a:pt x="8130105" y="54290"/>
                </a:lnTo>
                <a:lnTo>
                  <a:pt x="8081051" y="54290"/>
                </a:lnTo>
                <a:close/>
                <a:moveTo>
                  <a:pt x="0" y="0"/>
                </a:moveTo>
                <a:lnTo>
                  <a:pt x="7873033" y="0"/>
                </a:lnTo>
                <a:lnTo>
                  <a:pt x="7913017" y="54290"/>
                </a:lnTo>
                <a:lnTo>
                  <a:pt x="54290" y="54290"/>
                </a:lnTo>
                <a:lnTo>
                  <a:pt x="54290" y="668874"/>
                </a:lnTo>
                <a:lnTo>
                  <a:pt x="0" y="595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EC3E10-578A-4EB2-BD45-6D4385E5F54F}"/>
              </a:ext>
            </a:extLst>
          </p:cNvPr>
          <p:cNvSpPr/>
          <p:nvPr/>
        </p:nvSpPr>
        <p:spPr>
          <a:xfrm>
            <a:off x="1337890" y="681813"/>
            <a:ext cx="5915171" cy="1569267"/>
          </a:xfrm>
          <a:prstGeom prst="rect">
            <a:avLst/>
          </a:prstGeom>
          <a:gradFill flip="none" rotWithShape="1">
            <a:gsLst>
              <a:gs pos="100000">
                <a:srgbClr val="00FFFF">
                  <a:alpha val="80000"/>
                </a:srgbClr>
              </a:gs>
              <a:gs pos="16000">
                <a:srgbClr val="0000FF">
                  <a:alpha val="6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98D80E-405E-4CFA-ACD3-7C4778C01DC7}"/>
              </a:ext>
            </a:extLst>
          </p:cNvPr>
          <p:cNvSpPr txBox="1"/>
          <p:nvPr/>
        </p:nvSpPr>
        <p:spPr>
          <a:xfrm>
            <a:off x="1416187" y="2818606"/>
            <a:ext cx="5542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600" dirty="0">
                <a:solidFill>
                  <a:schemeClr val="bg1"/>
                </a:solidFill>
                <a:latin typeface="Lato" panose="020F0502020204030203" pitchFamily="34" charset="0"/>
              </a:rPr>
              <a:t> INTELIGENTA  </a:t>
            </a:r>
          </a:p>
          <a:p>
            <a:pPr algn="ctr"/>
            <a:r>
              <a:rPr lang="en-IN" sz="1100" spc="600" dirty="0">
                <a:solidFill>
                  <a:schemeClr val="bg1"/>
                </a:solidFill>
                <a:latin typeface="Lato" panose="020F0502020204030203" pitchFamily="34" charset="0"/>
              </a:rPr>
              <a:t> ARTIFICIALA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EDA3DC-2A7E-4C87-AD2A-B95EC20B0C60}"/>
              </a:ext>
            </a:extLst>
          </p:cNvPr>
          <p:cNvSpPr txBox="1"/>
          <p:nvPr/>
        </p:nvSpPr>
        <p:spPr>
          <a:xfrm>
            <a:off x="2289839" y="971550"/>
            <a:ext cx="4076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baseline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Word Sense Disambiguation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EC3E10-578A-4EB2-BD45-6D4385E5F54F}"/>
              </a:ext>
            </a:extLst>
          </p:cNvPr>
          <p:cNvSpPr/>
          <p:nvPr/>
        </p:nvSpPr>
        <p:spPr>
          <a:xfrm>
            <a:off x="1993587" y="3905863"/>
            <a:ext cx="4718295" cy="1005022"/>
          </a:xfrm>
          <a:prstGeom prst="rect">
            <a:avLst/>
          </a:prstGeom>
          <a:gradFill flip="none" rotWithShape="1">
            <a:gsLst>
              <a:gs pos="100000">
                <a:srgbClr val="0000FF">
                  <a:alpha val="27000"/>
                </a:srgbClr>
              </a:gs>
              <a:gs pos="16000">
                <a:srgbClr val="0000FF">
                  <a:alpha val="5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DA3DC-2A7E-4C87-AD2A-B95EC20B0C60}"/>
              </a:ext>
            </a:extLst>
          </p:cNvPr>
          <p:cNvSpPr txBox="1"/>
          <p:nvPr/>
        </p:nvSpPr>
        <p:spPr>
          <a:xfrm>
            <a:off x="2289839" y="3931321"/>
            <a:ext cx="4076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Sd.Sg.Maj</a:t>
            </a:r>
            <a:r>
              <a:rPr lang="en-US" sz="1400" spc="300" dirty="0">
                <a:solidFill>
                  <a:schemeClr val="bg1"/>
                </a:solidFill>
                <a:latin typeface="Lato"/>
                <a:cs typeface="Times New Roman" pitchFamily="18" charset="0"/>
              </a:rPr>
              <a:t>. </a:t>
            </a:r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Badea-MihaiValentin</a:t>
            </a:r>
            <a:r>
              <a:rPr lang="en-US" sz="1400" spc="300" dirty="0">
                <a:solidFill>
                  <a:schemeClr val="bg1"/>
                </a:solidFill>
                <a:latin typeface="Lato"/>
                <a:cs typeface="Times New Roman" pitchFamily="18" charset="0"/>
              </a:rPr>
              <a:t> </a:t>
            </a:r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Sd.Sg.Maj</a:t>
            </a:r>
            <a:r>
              <a:rPr lang="en-US" sz="1400" spc="300" dirty="0">
                <a:solidFill>
                  <a:schemeClr val="bg1"/>
                </a:solidFill>
                <a:latin typeface="Lato"/>
                <a:cs typeface="Times New Roman" pitchFamily="18" charset="0"/>
              </a:rPr>
              <a:t>. </a:t>
            </a:r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Nancu</a:t>
            </a:r>
            <a:r>
              <a:rPr lang="en-US" sz="1400" spc="300" dirty="0">
                <a:solidFill>
                  <a:schemeClr val="bg1"/>
                </a:solidFill>
                <a:latin typeface="Lato"/>
                <a:cs typeface="Times New Roman" pitchFamily="18" charset="0"/>
              </a:rPr>
              <a:t> </a:t>
            </a:r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Petrica</a:t>
            </a:r>
            <a:endParaRPr lang="en-US" sz="1400" spc="300" dirty="0">
              <a:solidFill>
                <a:schemeClr val="bg1"/>
              </a:solidFill>
              <a:latin typeface="Lato"/>
              <a:cs typeface="Times New Roman" pitchFamily="18" charset="0"/>
            </a:endParaRPr>
          </a:p>
          <a:p>
            <a:pPr algn="ctr"/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Sd.Sg.Maj</a:t>
            </a:r>
            <a:r>
              <a:rPr lang="en-US" sz="1400" spc="300" dirty="0">
                <a:solidFill>
                  <a:schemeClr val="bg1"/>
                </a:solidFill>
                <a:latin typeface="Lato"/>
                <a:cs typeface="Times New Roman" pitchFamily="18" charset="0"/>
              </a:rPr>
              <a:t>. </a:t>
            </a:r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Pesu</a:t>
            </a:r>
            <a:r>
              <a:rPr lang="en-US" sz="1400" spc="300" dirty="0">
                <a:solidFill>
                  <a:schemeClr val="bg1"/>
                </a:solidFill>
                <a:latin typeface="Lato"/>
                <a:cs typeface="Times New Roman" pitchFamily="18" charset="0"/>
              </a:rPr>
              <a:t> </a:t>
            </a:r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Ciprian</a:t>
            </a:r>
            <a:r>
              <a:rPr lang="en-US" sz="1400" spc="300" dirty="0">
                <a:solidFill>
                  <a:schemeClr val="bg1"/>
                </a:solidFill>
                <a:latin typeface="Lato"/>
                <a:cs typeface="Times New Roman" pitchFamily="18" charset="0"/>
              </a:rPr>
              <a:t>-George</a:t>
            </a:r>
          </a:p>
          <a:p>
            <a:pPr algn="ctr"/>
            <a:r>
              <a:rPr lang="en-US" sz="1400" spc="300" dirty="0" err="1">
                <a:solidFill>
                  <a:schemeClr val="bg1"/>
                </a:solidFill>
                <a:latin typeface="Lato"/>
                <a:cs typeface="Times New Roman" pitchFamily="18" charset="0"/>
              </a:rPr>
              <a:t>Neacsu</a:t>
            </a:r>
            <a:r>
              <a:rPr lang="en-US" sz="1400" spc="300" dirty="0">
                <a:solidFill>
                  <a:schemeClr val="bg1"/>
                </a:solidFill>
                <a:latin typeface="Lato"/>
                <a:cs typeface="Times New Roman" pitchFamily="18" charset="0"/>
              </a:rPr>
              <a:t> Stefan</a:t>
            </a:r>
          </a:p>
        </p:txBody>
      </p:sp>
    </p:spTree>
    <p:extLst>
      <p:ext uri="{BB962C8B-B14F-4D97-AF65-F5344CB8AC3E}">
        <p14:creationId xmlns:p14="http://schemas.microsoft.com/office/powerpoint/2010/main" val="20740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D75CE41A-C6DB-4FD0-934B-795031ABFCB2}"/>
              </a:ext>
            </a:extLst>
          </p:cNvPr>
          <p:cNvSpPr/>
          <p:nvPr/>
        </p:nvSpPr>
        <p:spPr>
          <a:xfrm flipV="1">
            <a:off x="2101992" y="4459952"/>
            <a:ext cx="5296653" cy="30092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28000"/>
                </a:schemeClr>
              </a:gs>
              <a:gs pos="27000">
                <a:schemeClr val="tx1">
                  <a:alpha val="16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80BBAF1-8295-4745-AC4F-CA8F7550C017}"/>
              </a:ext>
            </a:extLst>
          </p:cNvPr>
          <p:cNvSpPr/>
          <p:nvPr/>
        </p:nvSpPr>
        <p:spPr>
          <a:xfrm rot="20766027">
            <a:off x="1536130" y="3349631"/>
            <a:ext cx="2594647" cy="1132344"/>
          </a:xfrm>
          <a:prstGeom prst="parallelogram">
            <a:avLst/>
          </a:prstGeom>
          <a:pattFill prst="pct10">
            <a:fgClr>
              <a:srgbClr val="0033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5EE190E-FEBA-482E-9380-8D716B92EA63}"/>
              </a:ext>
            </a:extLst>
          </p:cNvPr>
          <p:cNvSpPr/>
          <p:nvPr/>
        </p:nvSpPr>
        <p:spPr>
          <a:xfrm rot="20766027">
            <a:off x="2911496" y="1001631"/>
            <a:ext cx="5124356" cy="1341877"/>
          </a:xfrm>
          <a:prstGeom prst="parallelogram">
            <a:avLst/>
          </a:prstGeom>
          <a:pattFill prst="ltDnDiag">
            <a:fgClr>
              <a:srgbClr val="0000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2D8A8A1-D10F-473B-9B1F-FFE75387501D}"/>
              </a:ext>
            </a:extLst>
          </p:cNvPr>
          <p:cNvSpPr/>
          <p:nvPr/>
        </p:nvSpPr>
        <p:spPr>
          <a:xfrm rot="20766027">
            <a:off x="4818066" y="3406146"/>
            <a:ext cx="2989283" cy="509788"/>
          </a:xfrm>
          <a:prstGeom prst="parallelogram">
            <a:avLst/>
          </a:prstGeom>
          <a:gradFill flip="none" rotWithShape="1">
            <a:gsLst>
              <a:gs pos="0">
                <a:srgbClr val="000066"/>
              </a:gs>
              <a:gs pos="87000">
                <a:srgbClr val="5E00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E482E18-2302-4A8B-B50E-862C64EF4A7E}"/>
              </a:ext>
            </a:extLst>
          </p:cNvPr>
          <p:cNvSpPr/>
          <p:nvPr/>
        </p:nvSpPr>
        <p:spPr>
          <a:xfrm rot="20766027">
            <a:off x="3746166" y="563993"/>
            <a:ext cx="2348567" cy="389240"/>
          </a:xfrm>
          <a:prstGeom prst="parallelogram">
            <a:avLst/>
          </a:prstGeom>
          <a:gradFill flip="none" rotWithShape="1">
            <a:gsLst>
              <a:gs pos="0">
                <a:srgbClr val="0000FF"/>
              </a:gs>
              <a:gs pos="87000">
                <a:srgbClr val="3F026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AE6FBF5-D5F0-4476-8E54-BD5EEC773B53}"/>
              </a:ext>
            </a:extLst>
          </p:cNvPr>
          <p:cNvSpPr/>
          <p:nvPr/>
        </p:nvSpPr>
        <p:spPr>
          <a:xfrm rot="20766027">
            <a:off x="4668249" y="1614835"/>
            <a:ext cx="2554361" cy="376997"/>
          </a:xfrm>
          <a:prstGeom prst="parallelogram">
            <a:avLst/>
          </a:prstGeom>
          <a:gradFill flip="none" rotWithShape="1">
            <a:gsLst>
              <a:gs pos="56000">
                <a:srgbClr val="5E009E"/>
              </a:gs>
              <a:gs pos="87000">
                <a:srgbClr val="0033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8FB27BD-4E82-40DC-A90B-CB9BD88E008E}"/>
              </a:ext>
            </a:extLst>
          </p:cNvPr>
          <p:cNvSpPr/>
          <p:nvPr/>
        </p:nvSpPr>
        <p:spPr>
          <a:xfrm rot="20766027">
            <a:off x="1302365" y="1542539"/>
            <a:ext cx="2833520" cy="626936"/>
          </a:xfrm>
          <a:prstGeom prst="parallelogram">
            <a:avLst/>
          </a:prstGeom>
          <a:gradFill flip="none" rotWithShape="1">
            <a:gsLst>
              <a:gs pos="100000">
                <a:srgbClr val="0000FF"/>
              </a:gs>
              <a:gs pos="13000">
                <a:srgbClr val="000066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A96270C-9FE5-48BB-875C-B148409E79F3}"/>
              </a:ext>
            </a:extLst>
          </p:cNvPr>
          <p:cNvSpPr/>
          <p:nvPr/>
        </p:nvSpPr>
        <p:spPr>
          <a:xfrm rot="20766027">
            <a:off x="2109106" y="1334024"/>
            <a:ext cx="4704177" cy="2403662"/>
          </a:xfrm>
          <a:prstGeom prst="parallelogram">
            <a:avLst/>
          </a:prstGeom>
          <a:gradFill flip="none" rotWithShape="1">
            <a:gsLst>
              <a:gs pos="0">
                <a:srgbClr val="0066FF"/>
              </a:gs>
              <a:gs pos="21000">
                <a:srgbClr val="0000FF"/>
              </a:gs>
              <a:gs pos="87000">
                <a:srgbClr val="99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0D76DB4-699D-4C71-934B-17FB18E258BA}"/>
              </a:ext>
            </a:extLst>
          </p:cNvPr>
          <p:cNvSpPr/>
          <p:nvPr/>
        </p:nvSpPr>
        <p:spPr>
          <a:xfrm rot="20766027">
            <a:off x="3383184" y="4449971"/>
            <a:ext cx="2554361" cy="376997"/>
          </a:xfrm>
          <a:prstGeom prst="parallelogram">
            <a:avLst/>
          </a:prstGeom>
          <a:gradFill flip="none" rotWithShape="1">
            <a:gsLst>
              <a:gs pos="27000">
                <a:srgbClr val="3F0264"/>
              </a:gs>
              <a:gs pos="100000">
                <a:srgbClr val="3399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5CE41A-C6DB-4FD0-934B-795031ABFCB2}"/>
              </a:ext>
            </a:extLst>
          </p:cNvPr>
          <p:cNvSpPr/>
          <p:nvPr/>
        </p:nvSpPr>
        <p:spPr>
          <a:xfrm flipV="1">
            <a:off x="1812867" y="4547618"/>
            <a:ext cx="5296653" cy="30092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27000">
                <a:schemeClr val="tx1">
                  <a:alpha val="16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3C6CB-39FD-4B5D-9B1F-58F8458B167C}"/>
              </a:ext>
            </a:extLst>
          </p:cNvPr>
          <p:cNvSpPr txBox="1"/>
          <p:nvPr/>
        </p:nvSpPr>
        <p:spPr>
          <a:xfrm>
            <a:off x="3014768" y="1572502"/>
            <a:ext cx="271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Raleway" panose="020B0503030101060003" pitchFamily="34" charset="0"/>
              </a:rPr>
              <a:t>EFICIENTA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C1529-AC78-4005-B984-901C0A09BCAD}"/>
              </a:ext>
            </a:extLst>
          </p:cNvPr>
          <p:cNvSpPr txBox="1"/>
          <p:nvPr/>
        </p:nvSpPr>
        <p:spPr>
          <a:xfrm>
            <a:off x="2895600" y="204790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000" dirty="0">
                <a:solidFill>
                  <a:schemeClr val="bg1"/>
                </a:solidFill>
                <a:latin typeface="Raleway" panose="020B0503030101060003" pitchFamily="34" charset="0"/>
              </a:rPr>
              <a:t>Prin evaluarea algoritmilor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Lesk</a:t>
            </a:r>
            <a:r>
              <a:rPr lang="vi-VN" sz="1000" dirty="0">
                <a:solidFill>
                  <a:schemeClr val="bg1"/>
                </a:solidFill>
                <a:latin typeface="Raleway" panose="020B0503030101060003" pitchFamily="34" charset="0"/>
              </a:rPr>
              <a:t> pentru determinarea automată a sensului unui cuvânt în context, măsoară o precizie de 58% algoritmul Lesk simplificat, comparativ cu doar 42% din algoritmul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Lesk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vi-VN" sz="1000" dirty="0">
                <a:solidFill>
                  <a:schemeClr val="bg1"/>
                </a:solidFill>
                <a:latin typeface="Raleway" panose="020B0503030101060003" pitchFamily="34" charset="0"/>
              </a:rPr>
              <a:t>original.</a:t>
            </a:r>
            <a:endParaRPr lang="en-US" sz="10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Algoritmul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implementat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noi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masoara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o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acuratete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aproximativ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54,5%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pe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dataset-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ul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Raleway" panose="020B0503030101060003" pitchFamily="34" charset="0"/>
              </a:rPr>
              <a:t>primit</a:t>
            </a:r>
            <a:r>
              <a:rPr lang="en-US" sz="10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IN" sz="1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autoRev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  <p:bldP spid="10" grpId="0" animBg="1"/>
      <p:bldP spid="11" grpId="0" animBg="1"/>
      <p:bldP spid="4" grpId="0" animBg="1"/>
      <p:bldP spid="12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27">
            <a:extLst>
              <a:ext uri="{FF2B5EF4-FFF2-40B4-BE49-F238E27FC236}">
                <a16:creationId xmlns:a16="http://schemas.microsoft.com/office/drawing/2014/main" id="{6D792739-1021-4CA2-AF75-F5750B9D7472}"/>
              </a:ext>
            </a:extLst>
          </p:cNvPr>
          <p:cNvSpPr/>
          <p:nvPr/>
        </p:nvSpPr>
        <p:spPr>
          <a:xfrm rot="1294658" flipV="1">
            <a:off x="3092800" y="1458163"/>
            <a:ext cx="3264987" cy="2281180"/>
          </a:xfrm>
          <a:custGeom>
            <a:avLst/>
            <a:gdLst>
              <a:gd name="connsiteX0" fmla="*/ 0 w 5613991"/>
              <a:gd name="connsiteY0" fmla="*/ 4019107 h 4019107"/>
              <a:gd name="connsiteX1" fmla="*/ 2806996 w 5613991"/>
              <a:gd name="connsiteY1" fmla="*/ 0 h 4019107"/>
              <a:gd name="connsiteX2" fmla="*/ 5613991 w 5613991"/>
              <a:gd name="connsiteY2" fmla="*/ 4019107 h 4019107"/>
              <a:gd name="connsiteX3" fmla="*/ 0 w 5613991"/>
              <a:gd name="connsiteY3" fmla="*/ 4019107 h 4019107"/>
              <a:gd name="connsiteX0" fmla="*/ 61177 w 5736345"/>
              <a:gd name="connsiteY0" fmla="*/ 4019107 h 4019107"/>
              <a:gd name="connsiteX1" fmla="*/ 2868173 w 5736345"/>
              <a:gd name="connsiteY1" fmla="*/ 0 h 4019107"/>
              <a:gd name="connsiteX2" fmla="*/ 5675168 w 5736345"/>
              <a:gd name="connsiteY2" fmla="*/ 4019107 h 4019107"/>
              <a:gd name="connsiteX3" fmla="*/ 61177 w 5736345"/>
              <a:gd name="connsiteY3" fmla="*/ 4019107 h 4019107"/>
              <a:gd name="connsiteX0" fmla="*/ 61177 w 6191921"/>
              <a:gd name="connsiteY0" fmla="*/ 4019107 h 4019107"/>
              <a:gd name="connsiteX1" fmla="*/ 2868173 w 6191921"/>
              <a:gd name="connsiteY1" fmla="*/ 0 h 4019107"/>
              <a:gd name="connsiteX2" fmla="*/ 5675168 w 6191921"/>
              <a:gd name="connsiteY2" fmla="*/ 4019107 h 4019107"/>
              <a:gd name="connsiteX3" fmla="*/ 61177 w 6191921"/>
              <a:gd name="connsiteY3" fmla="*/ 4019107 h 4019107"/>
              <a:gd name="connsiteX0" fmla="*/ 516753 w 6647497"/>
              <a:gd name="connsiteY0" fmla="*/ 4019107 h 4019107"/>
              <a:gd name="connsiteX1" fmla="*/ 3323749 w 6647497"/>
              <a:gd name="connsiteY1" fmla="*/ 0 h 4019107"/>
              <a:gd name="connsiteX2" fmla="*/ 6130744 w 6647497"/>
              <a:gd name="connsiteY2" fmla="*/ 4019107 h 4019107"/>
              <a:gd name="connsiteX3" fmla="*/ 516753 w 6647497"/>
              <a:gd name="connsiteY3" fmla="*/ 4019107 h 4019107"/>
              <a:gd name="connsiteX0" fmla="*/ 1321428 w 7452172"/>
              <a:gd name="connsiteY0" fmla="*/ 4019107 h 4132147"/>
              <a:gd name="connsiteX1" fmla="*/ 4128424 w 7452172"/>
              <a:gd name="connsiteY1" fmla="*/ 0 h 4132147"/>
              <a:gd name="connsiteX2" fmla="*/ 6935419 w 7452172"/>
              <a:gd name="connsiteY2" fmla="*/ 4019107 h 4132147"/>
              <a:gd name="connsiteX3" fmla="*/ 1321428 w 7452172"/>
              <a:gd name="connsiteY3" fmla="*/ 4019107 h 4132147"/>
              <a:gd name="connsiteX0" fmla="*/ 1321428 w 8341907"/>
              <a:gd name="connsiteY0" fmla="*/ 4019107 h 4132147"/>
              <a:gd name="connsiteX1" fmla="*/ 4128424 w 8341907"/>
              <a:gd name="connsiteY1" fmla="*/ 0 h 4132147"/>
              <a:gd name="connsiteX2" fmla="*/ 6935419 w 8341907"/>
              <a:gd name="connsiteY2" fmla="*/ 4019107 h 4132147"/>
              <a:gd name="connsiteX3" fmla="*/ 1321428 w 8341907"/>
              <a:gd name="connsiteY3" fmla="*/ 4019107 h 4132147"/>
              <a:gd name="connsiteX0" fmla="*/ 1487739 w 8677336"/>
              <a:gd name="connsiteY0" fmla="*/ 4169563 h 4311310"/>
              <a:gd name="connsiteX1" fmla="*/ 4294735 w 8677336"/>
              <a:gd name="connsiteY1" fmla="*/ 150456 h 4311310"/>
              <a:gd name="connsiteX2" fmla="*/ 7101730 w 8677336"/>
              <a:gd name="connsiteY2" fmla="*/ 4169563 h 4311310"/>
              <a:gd name="connsiteX3" fmla="*/ 1487739 w 8677336"/>
              <a:gd name="connsiteY3" fmla="*/ 4169563 h 4311310"/>
              <a:gd name="connsiteX0" fmla="*/ 1824082 w 9351940"/>
              <a:gd name="connsiteY0" fmla="*/ 4024969 h 4142139"/>
              <a:gd name="connsiteX1" fmla="*/ 4631078 w 9351940"/>
              <a:gd name="connsiteY1" fmla="*/ 5862 h 4142139"/>
              <a:gd name="connsiteX2" fmla="*/ 7438073 w 9351940"/>
              <a:gd name="connsiteY2" fmla="*/ 4024969 h 4142139"/>
              <a:gd name="connsiteX3" fmla="*/ 1824082 w 9351940"/>
              <a:gd name="connsiteY3" fmla="*/ 4024969 h 4142139"/>
              <a:gd name="connsiteX0" fmla="*/ 1947557 w 9598676"/>
              <a:gd name="connsiteY0" fmla="*/ 4153452 h 4292968"/>
              <a:gd name="connsiteX1" fmla="*/ 4754553 w 9598676"/>
              <a:gd name="connsiteY1" fmla="*/ 134345 h 4292968"/>
              <a:gd name="connsiteX2" fmla="*/ 7561548 w 9598676"/>
              <a:gd name="connsiteY2" fmla="*/ 4153452 h 4292968"/>
              <a:gd name="connsiteX3" fmla="*/ 1947557 w 9598676"/>
              <a:gd name="connsiteY3" fmla="*/ 4153452 h 4292968"/>
              <a:gd name="connsiteX0" fmla="*/ 1872143 w 9523262"/>
              <a:gd name="connsiteY0" fmla="*/ 4153452 h 4326237"/>
              <a:gd name="connsiteX1" fmla="*/ 4679139 w 9523262"/>
              <a:gd name="connsiteY1" fmla="*/ 134345 h 4326237"/>
              <a:gd name="connsiteX2" fmla="*/ 7486134 w 9523262"/>
              <a:gd name="connsiteY2" fmla="*/ 4153452 h 4326237"/>
              <a:gd name="connsiteX3" fmla="*/ 1872143 w 9523262"/>
              <a:gd name="connsiteY3" fmla="*/ 4153452 h 4326237"/>
              <a:gd name="connsiteX0" fmla="*/ 451513 w 6517017"/>
              <a:gd name="connsiteY0" fmla="*/ 5042546 h 5653918"/>
              <a:gd name="connsiteX1" fmla="*/ 3258509 w 6517017"/>
              <a:gd name="connsiteY1" fmla="*/ 151570 h 5653918"/>
              <a:gd name="connsiteX2" fmla="*/ 6065504 w 6517017"/>
              <a:gd name="connsiteY2" fmla="*/ 5042546 h 5653918"/>
              <a:gd name="connsiteX3" fmla="*/ 451513 w 6517017"/>
              <a:gd name="connsiteY3" fmla="*/ 5042546 h 5653918"/>
              <a:gd name="connsiteX0" fmla="*/ 1674252 w 7739756"/>
              <a:gd name="connsiteY0" fmla="*/ 5042546 h 5305838"/>
              <a:gd name="connsiteX1" fmla="*/ 4481248 w 7739756"/>
              <a:gd name="connsiteY1" fmla="*/ 151570 h 5305838"/>
              <a:gd name="connsiteX2" fmla="*/ 7288243 w 7739756"/>
              <a:gd name="connsiteY2" fmla="*/ 5042546 h 5305838"/>
              <a:gd name="connsiteX3" fmla="*/ 1674252 w 7739756"/>
              <a:gd name="connsiteY3" fmla="*/ 5042546 h 5305838"/>
              <a:gd name="connsiteX0" fmla="*/ 1674252 w 8967206"/>
              <a:gd name="connsiteY0" fmla="*/ 5005962 h 5269254"/>
              <a:gd name="connsiteX1" fmla="*/ 4481248 w 8967206"/>
              <a:gd name="connsiteY1" fmla="*/ 114986 h 5269254"/>
              <a:gd name="connsiteX2" fmla="*/ 7288243 w 8967206"/>
              <a:gd name="connsiteY2" fmla="*/ 5005962 h 5269254"/>
              <a:gd name="connsiteX3" fmla="*/ 1674252 w 8967206"/>
              <a:gd name="connsiteY3" fmla="*/ 5005962 h 526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7206" h="5269254">
                <a:moveTo>
                  <a:pt x="1674252" y="5005962"/>
                </a:moveTo>
                <a:cubicBezTo>
                  <a:pt x="-1568678" y="6498064"/>
                  <a:pt x="185695" y="1210140"/>
                  <a:pt x="4481248" y="114986"/>
                </a:cubicBezTo>
                <a:cubicBezTo>
                  <a:pt x="8776801" y="-980168"/>
                  <a:pt x="10541806" y="6136557"/>
                  <a:pt x="7288243" y="5005962"/>
                </a:cubicBezTo>
                <a:cubicBezTo>
                  <a:pt x="4034680" y="3875367"/>
                  <a:pt x="4917182" y="3513860"/>
                  <a:pt x="1674252" y="5005962"/>
                </a:cubicBezTo>
                <a:close/>
              </a:path>
            </a:pathLst>
          </a:custGeom>
          <a:pattFill prst="openDmnd">
            <a:fgClr>
              <a:srgbClr val="00D1CC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5">
            <a:extLst>
              <a:ext uri="{FF2B5EF4-FFF2-40B4-BE49-F238E27FC236}">
                <a16:creationId xmlns:a16="http://schemas.microsoft.com/office/drawing/2014/main" id="{42B6318C-6970-4099-BFAF-7D7455084B7C}"/>
              </a:ext>
            </a:extLst>
          </p:cNvPr>
          <p:cNvSpPr/>
          <p:nvPr/>
        </p:nvSpPr>
        <p:spPr>
          <a:xfrm rot="18900000" flipH="1">
            <a:off x="2692098" y="1047463"/>
            <a:ext cx="60449" cy="1269389"/>
          </a:xfrm>
          <a:custGeom>
            <a:avLst/>
            <a:gdLst>
              <a:gd name="connsiteX0" fmla="*/ 0 w 234864"/>
              <a:gd name="connsiteY0" fmla="*/ 117432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117432 h 4089400"/>
              <a:gd name="connsiteX4" fmla="*/ 234864 w 234864"/>
              <a:gd name="connsiteY4" fmla="*/ 3971968 h 4089400"/>
              <a:gd name="connsiteX5" fmla="*/ 117432 w 234864"/>
              <a:gd name="connsiteY5" fmla="*/ 4089400 h 4089400"/>
              <a:gd name="connsiteX6" fmla="*/ 117432 w 234864"/>
              <a:gd name="connsiteY6" fmla="*/ 4089400 h 4089400"/>
              <a:gd name="connsiteX7" fmla="*/ 0 w 234864"/>
              <a:gd name="connsiteY7" fmla="*/ 3971968 h 4089400"/>
              <a:gd name="connsiteX8" fmla="*/ 0 w 234864"/>
              <a:gd name="connsiteY8" fmla="*/ 117432 h 4089400"/>
              <a:gd name="connsiteX0" fmla="*/ 0 w 234864"/>
              <a:gd name="connsiteY0" fmla="*/ 3971968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117432 h 4089400"/>
              <a:gd name="connsiteX4" fmla="*/ 234864 w 234864"/>
              <a:gd name="connsiteY4" fmla="*/ 3971968 h 4089400"/>
              <a:gd name="connsiteX5" fmla="*/ 117432 w 234864"/>
              <a:gd name="connsiteY5" fmla="*/ 4089400 h 4089400"/>
              <a:gd name="connsiteX6" fmla="*/ 117432 w 234864"/>
              <a:gd name="connsiteY6" fmla="*/ 4089400 h 4089400"/>
              <a:gd name="connsiteX7" fmla="*/ 0 w 234864"/>
              <a:gd name="connsiteY7" fmla="*/ 3971968 h 4089400"/>
              <a:gd name="connsiteX0" fmla="*/ 0 w 234864"/>
              <a:gd name="connsiteY0" fmla="*/ 3971968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3971968 h 4089400"/>
              <a:gd name="connsiteX4" fmla="*/ 117432 w 234864"/>
              <a:gd name="connsiteY4" fmla="*/ 4089400 h 4089400"/>
              <a:gd name="connsiteX5" fmla="*/ 117432 w 234864"/>
              <a:gd name="connsiteY5" fmla="*/ 4089400 h 4089400"/>
              <a:gd name="connsiteX6" fmla="*/ 0 w 234864"/>
              <a:gd name="connsiteY6" fmla="*/ 3971968 h 40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4" h="4089400">
                <a:moveTo>
                  <a:pt x="0" y="3971968"/>
                </a:moveTo>
                <a:lnTo>
                  <a:pt x="117432" y="0"/>
                </a:lnTo>
                <a:lnTo>
                  <a:pt x="117432" y="0"/>
                </a:lnTo>
                <a:cubicBezTo>
                  <a:pt x="137004" y="661995"/>
                  <a:pt x="234864" y="3290401"/>
                  <a:pt x="234864" y="3971968"/>
                </a:cubicBezTo>
                <a:cubicBezTo>
                  <a:pt x="234864" y="4036824"/>
                  <a:pt x="182288" y="4089400"/>
                  <a:pt x="117432" y="4089400"/>
                </a:cubicBezTo>
                <a:lnTo>
                  <a:pt x="117432" y="4089400"/>
                </a:lnTo>
                <a:cubicBezTo>
                  <a:pt x="52576" y="4089400"/>
                  <a:pt x="0" y="4036824"/>
                  <a:pt x="0" y="3971968"/>
                </a:cubicBezTo>
                <a:close/>
              </a:path>
            </a:pathLst>
          </a:cu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5">
            <a:extLst>
              <a:ext uri="{FF2B5EF4-FFF2-40B4-BE49-F238E27FC236}">
                <a16:creationId xmlns:a16="http://schemas.microsoft.com/office/drawing/2014/main" id="{C46D02D8-51A7-4396-88AD-51EA47B07C92}"/>
              </a:ext>
            </a:extLst>
          </p:cNvPr>
          <p:cNvSpPr/>
          <p:nvPr/>
        </p:nvSpPr>
        <p:spPr>
          <a:xfrm rot="18900000" flipH="1">
            <a:off x="5755543" y="2804919"/>
            <a:ext cx="60449" cy="1128373"/>
          </a:xfrm>
          <a:custGeom>
            <a:avLst/>
            <a:gdLst>
              <a:gd name="connsiteX0" fmla="*/ 0 w 234864"/>
              <a:gd name="connsiteY0" fmla="*/ 117432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117432 h 4089400"/>
              <a:gd name="connsiteX4" fmla="*/ 234864 w 234864"/>
              <a:gd name="connsiteY4" fmla="*/ 3971968 h 4089400"/>
              <a:gd name="connsiteX5" fmla="*/ 117432 w 234864"/>
              <a:gd name="connsiteY5" fmla="*/ 4089400 h 4089400"/>
              <a:gd name="connsiteX6" fmla="*/ 117432 w 234864"/>
              <a:gd name="connsiteY6" fmla="*/ 4089400 h 4089400"/>
              <a:gd name="connsiteX7" fmla="*/ 0 w 234864"/>
              <a:gd name="connsiteY7" fmla="*/ 3971968 h 4089400"/>
              <a:gd name="connsiteX8" fmla="*/ 0 w 234864"/>
              <a:gd name="connsiteY8" fmla="*/ 117432 h 4089400"/>
              <a:gd name="connsiteX0" fmla="*/ 0 w 234864"/>
              <a:gd name="connsiteY0" fmla="*/ 3971968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117432 h 4089400"/>
              <a:gd name="connsiteX4" fmla="*/ 234864 w 234864"/>
              <a:gd name="connsiteY4" fmla="*/ 3971968 h 4089400"/>
              <a:gd name="connsiteX5" fmla="*/ 117432 w 234864"/>
              <a:gd name="connsiteY5" fmla="*/ 4089400 h 4089400"/>
              <a:gd name="connsiteX6" fmla="*/ 117432 w 234864"/>
              <a:gd name="connsiteY6" fmla="*/ 4089400 h 4089400"/>
              <a:gd name="connsiteX7" fmla="*/ 0 w 234864"/>
              <a:gd name="connsiteY7" fmla="*/ 3971968 h 4089400"/>
              <a:gd name="connsiteX0" fmla="*/ 0 w 234864"/>
              <a:gd name="connsiteY0" fmla="*/ 3971968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3971968 h 4089400"/>
              <a:gd name="connsiteX4" fmla="*/ 117432 w 234864"/>
              <a:gd name="connsiteY4" fmla="*/ 4089400 h 4089400"/>
              <a:gd name="connsiteX5" fmla="*/ 117432 w 234864"/>
              <a:gd name="connsiteY5" fmla="*/ 4089400 h 4089400"/>
              <a:gd name="connsiteX6" fmla="*/ 0 w 234864"/>
              <a:gd name="connsiteY6" fmla="*/ 3971968 h 40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4" h="4089400">
                <a:moveTo>
                  <a:pt x="0" y="3971968"/>
                </a:moveTo>
                <a:lnTo>
                  <a:pt x="117432" y="0"/>
                </a:lnTo>
                <a:lnTo>
                  <a:pt x="117432" y="0"/>
                </a:lnTo>
                <a:cubicBezTo>
                  <a:pt x="137004" y="661995"/>
                  <a:pt x="234864" y="3290401"/>
                  <a:pt x="234864" y="3971968"/>
                </a:cubicBezTo>
                <a:cubicBezTo>
                  <a:pt x="234864" y="4036824"/>
                  <a:pt x="182288" y="4089400"/>
                  <a:pt x="117432" y="4089400"/>
                </a:cubicBezTo>
                <a:lnTo>
                  <a:pt x="117432" y="4089400"/>
                </a:lnTo>
                <a:cubicBezTo>
                  <a:pt x="52576" y="4089400"/>
                  <a:pt x="0" y="4036824"/>
                  <a:pt x="0" y="3971968"/>
                </a:cubicBezTo>
                <a:close/>
              </a:path>
            </a:pathLst>
          </a:cu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Isosceles Triangle 27">
            <a:extLst>
              <a:ext uri="{FF2B5EF4-FFF2-40B4-BE49-F238E27FC236}">
                <a16:creationId xmlns:a16="http://schemas.microsoft.com/office/drawing/2014/main" id="{C43458B2-93C9-42DA-A20E-5F1DFBB25B61}"/>
              </a:ext>
            </a:extLst>
          </p:cNvPr>
          <p:cNvSpPr/>
          <p:nvPr/>
        </p:nvSpPr>
        <p:spPr>
          <a:xfrm rot="19571213" flipV="1">
            <a:off x="3249710" y="1675084"/>
            <a:ext cx="2746505" cy="2000401"/>
          </a:xfrm>
          <a:custGeom>
            <a:avLst/>
            <a:gdLst>
              <a:gd name="connsiteX0" fmla="*/ 0 w 5613991"/>
              <a:gd name="connsiteY0" fmla="*/ 4019107 h 4019107"/>
              <a:gd name="connsiteX1" fmla="*/ 2806996 w 5613991"/>
              <a:gd name="connsiteY1" fmla="*/ 0 h 4019107"/>
              <a:gd name="connsiteX2" fmla="*/ 5613991 w 5613991"/>
              <a:gd name="connsiteY2" fmla="*/ 4019107 h 4019107"/>
              <a:gd name="connsiteX3" fmla="*/ 0 w 5613991"/>
              <a:gd name="connsiteY3" fmla="*/ 4019107 h 4019107"/>
              <a:gd name="connsiteX0" fmla="*/ 61177 w 5736345"/>
              <a:gd name="connsiteY0" fmla="*/ 4019107 h 4019107"/>
              <a:gd name="connsiteX1" fmla="*/ 2868173 w 5736345"/>
              <a:gd name="connsiteY1" fmla="*/ 0 h 4019107"/>
              <a:gd name="connsiteX2" fmla="*/ 5675168 w 5736345"/>
              <a:gd name="connsiteY2" fmla="*/ 4019107 h 4019107"/>
              <a:gd name="connsiteX3" fmla="*/ 61177 w 5736345"/>
              <a:gd name="connsiteY3" fmla="*/ 4019107 h 4019107"/>
              <a:gd name="connsiteX0" fmla="*/ 61177 w 6191921"/>
              <a:gd name="connsiteY0" fmla="*/ 4019107 h 4019107"/>
              <a:gd name="connsiteX1" fmla="*/ 2868173 w 6191921"/>
              <a:gd name="connsiteY1" fmla="*/ 0 h 4019107"/>
              <a:gd name="connsiteX2" fmla="*/ 5675168 w 6191921"/>
              <a:gd name="connsiteY2" fmla="*/ 4019107 h 4019107"/>
              <a:gd name="connsiteX3" fmla="*/ 61177 w 6191921"/>
              <a:gd name="connsiteY3" fmla="*/ 4019107 h 4019107"/>
              <a:gd name="connsiteX0" fmla="*/ 516753 w 6647497"/>
              <a:gd name="connsiteY0" fmla="*/ 4019107 h 4019107"/>
              <a:gd name="connsiteX1" fmla="*/ 3323749 w 6647497"/>
              <a:gd name="connsiteY1" fmla="*/ 0 h 4019107"/>
              <a:gd name="connsiteX2" fmla="*/ 6130744 w 6647497"/>
              <a:gd name="connsiteY2" fmla="*/ 4019107 h 4019107"/>
              <a:gd name="connsiteX3" fmla="*/ 516753 w 6647497"/>
              <a:gd name="connsiteY3" fmla="*/ 4019107 h 4019107"/>
              <a:gd name="connsiteX0" fmla="*/ 1321428 w 7452172"/>
              <a:gd name="connsiteY0" fmla="*/ 4019107 h 4132147"/>
              <a:gd name="connsiteX1" fmla="*/ 4128424 w 7452172"/>
              <a:gd name="connsiteY1" fmla="*/ 0 h 4132147"/>
              <a:gd name="connsiteX2" fmla="*/ 6935419 w 7452172"/>
              <a:gd name="connsiteY2" fmla="*/ 4019107 h 4132147"/>
              <a:gd name="connsiteX3" fmla="*/ 1321428 w 7452172"/>
              <a:gd name="connsiteY3" fmla="*/ 4019107 h 4132147"/>
              <a:gd name="connsiteX0" fmla="*/ 1321428 w 8341907"/>
              <a:gd name="connsiteY0" fmla="*/ 4019107 h 4132147"/>
              <a:gd name="connsiteX1" fmla="*/ 4128424 w 8341907"/>
              <a:gd name="connsiteY1" fmla="*/ 0 h 4132147"/>
              <a:gd name="connsiteX2" fmla="*/ 6935419 w 8341907"/>
              <a:gd name="connsiteY2" fmla="*/ 4019107 h 4132147"/>
              <a:gd name="connsiteX3" fmla="*/ 1321428 w 8341907"/>
              <a:gd name="connsiteY3" fmla="*/ 4019107 h 4132147"/>
              <a:gd name="connsiteX0" fmla="*/ 1487739 w 8677336"/>
              <a:gd name="connsiteY0" fmla="*/ 4169563 h 4311310"/>
              <a:gd name="connsiteX1" fmla="*/ 4294735 w 8677336"/>
              <a:gd name="connsiteY1" fmla="*/ 150456 h 4311310"/>
              <a:gd name="connsiteX2" fmla="*/ 7101730 w 8677336"/>
              <a:gd name="connsiteY2" fmla="*/ 4169563 h 4311310"/>
              <a:gd name="connsiteX3" fmla="*/ 1487739 w 8677336"/>
              <a:gd name="connsiteY3" fmla="*/ 4169563 h 4311310"/>
              <a:gd name="connsiteX0" fmla="*/ 1824082 w 9351940"/>
              <a:gd name="connsiteY0" fmla="*/ 4024969 h 4142139"/>
              <a:gd name="connsiteX1" fmla="*/ 4631078 w 9351940"/>
              <a:gd name="connsiteY1" fmla="*/ 5862 h 4142139"/>
              <a:gd name="connsiteX2" fmla="*/ 7438073 w 9351940"/>
              <a:gd name="connsiteY2" fmla="*/ 4024969 h 4142139"/>
              <a:gd name="connsiteX3" fmla="*/ 1824082 w 9351940"/>
              <a:gd name="connsiteY3" fmla="*/ 4024969 h 4142139"/>
              <a:gd name="connsiteX0" fmla="*/ 1947557 w 9598676"/>
              <a:gd name="connsiteY0" fmla="*/ 4153452 h 4292968"/>
              <a:gd name="connsiteX1" fmla="*/ 4754553 w 9598676"/>
              <a:gd name="connsiteY1" fmla="*/ 134345 h 4292968"/>
              <a:gd name="connsiteX2" fmla="*/ 7561548 w 9598676"/>
              <a:gd name="connsiteY2" fmla="*/ 4153452 h 4292968"/>
              <a:gd name="connsiteX3" fmla="*/ 1947557 w 9598676"/>
              <a:gd name="connsiteY3" fmla="*/ 4153452 h 4292968"/>
              <a:gd name="connsiteX0" fmla="*/ 1872143 w 9523262"/>
              <a:gd name="connsiteY0" fmla="*/ 4153452 h 4326237"/>
              <a:gd name="connsiteX1" fmla="*/ 4679139 w 9523262"/>
              <a:gd name="connsiteY1" fmla="*/ 134345 h 4326237"/>
              <a:gd name="connsiteX2" fmla="*/ 7486134 w 9523262"/>
              <a:gd name="connsiteY2" fmla="*/ 4153452 h 4326237"/>
              <a:gd name="connsiteX3" fmla="*/ 1872143 w 9523262"/>
              <a:gd name="connsiteY3" fmla="*/ 4153452 h 4326237"/>
              <a:gd name="connsiteX0" fmla="*/ 451513 w 6517017"/>
              <a:gd name="connsiteY0" fmla="*/ 5042546 h 5653918"/>
              <a:gd name="connsiteX1" fmla="*/ 3258509 w 6517017"/>
              <a:gd name="connsiteY1" fmla="*/ 151570 h 5653918"/>
              <a:gd name="connsiteX2" fmla="*/ 6065504 w 6517017"/>
              <a:gd name="connsiteY2" fmla="*/ 5042546 h 5653918"/>
              <a:gd name="connsiteX3" fmla="*/ 451513 w 6517017"/>
              <a:gd name="connsiteY3" fmla="*/ 5042546 h 5653918"/>
              <a:gd name="connsiteX0" fmla="*/ 1674252 w 7739756"/>
              <a:gd name="connsiteY0" fmla="*/ 5042546 h 5305838"/>
              <a:gd name="connsiteX1" fmla="*/ 4481248 w 7739756"/>
              <a:gd name="connsiteY1" fmla="*/ 151570 h 5305838"/>
              <a:gd name="connsiteX2" fmla="*/ 7288243 w 7739756"/>
              <a:gd name="connsiteY2" fmla="*/ 5042546 h 5305838"/>
              <a:gd name="connsiteX3" fmla="*/ 1674252 w 7739756"/>
              <a:gd name="connsiteY3" fmla="*/ 5042546 h 5305838"/>
              <a:gd name="connsiteX0" fmla="*/ 1674252 w 8967206"/>
              <a:gd name="connsiteY0" fmla="*/ 5005962 h 5269254"/>
              <a:gd name="connsiteX1" fmla="*/ 4481248 w 8967206"/>
              <a:gd name="connsiteY1" fmla="*/ 114986 h 5269254"/>
              <a:gd name="connsiteX2" fmla="*/ 7288243 w 8967206"/>
              <a:gd name="connsiteY2" fmla="*/ 5005962 h 5269254"/>
              <a:gd name="connsiteX3" fmla="*/ 1674252 w 8967206"/>
              <a:gd name="connsiteY3" fmla="*/ 5005962 h 526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7206" h="5269254">
                <a:moveTo>
                  <a:pt x="1674252" y="5005962"/>
                </a:moveTo>
                <a:cubicBezTo>
                  <a:pt x="-1568678" y="6498064"/>
                  <a:pt x="185695" y="1210140"/>
                  <a:pt x="4481248" y="114986"/>
                </a:cubicBezTo>
                <a:cubicBezTo>
                  <a:pt x="8776801" y="-980168"/>
                  <a:pt x="10541806" y="6136557"/>
                  <a:pt x="7288243" y="5005962"/>
                </a:cubicBezTo>
                <a:cubicBezTo>
                  <a:pt x="4034680" y="3875367"/>
                  <a:pt x="4917182" y="3513860"/>
                  <a:pt x="1674252" y="5005962"/>
                </a:cubicBezTo>
                <a:close/>
              </a:path>
            </a:pathLst>
          </a:custGeom>
          <a:gradFill flip="none" rotWithShape="1">
            <a:gsLst>
              <a:gs pos="0">
                <a:srgbClr val="00FFFF"/>
              </a:gs>
              <a:gs pos="100000">
                <a:srgbClr val="0066FF"/>
              </a:gs>
            </a:gsLst>
            <a:lin ang="5400000" scaled="1"/>
            <a:tileRect/>
          </a:gradFill>
          <a:ln>
            <a:noFill/>
          </a:ln>
          <a:effectLst>
            <a:outerShdw blurRad="304800" sx="102000" sy="102000" algn="ctr" rotWithShape="0">
              <a:srgbClr val="85005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Isosceles Triangle 27">
            <a:extLst>
              <a:ext uri="{FF2B5EF4-FFF2-40B4-BE49-F238E27FC236}">
                <a16:creationId xmlns:a16="http://schemas.microsoft.com/office/drawing/2014/main" id="{2A2FC309-E110-4AB2-BA9D-674909502277}"/>
              </a:ext>
            </a:extLst>
          </p:cNvPr>
          <p:cNvSpPr/>
          <p:nvPr/>
        </p:nvSpPr>
        <p:spPr>
          <a:xfrm rot="14793208" flipH="1">
            <a:off x="2668699" y="1620985"/>
            <a:ext cx="2928326" cy="2085581"/>
          </a:xfrm>
          <a:custGeom>
            <a:avLst/>
            <a:gdLst>
              <a:gd name="connsiteX0" fmla="*/ 0 w 5613991"/>
              <a:gd name="connsiteY0" fmla="*/ 4019107 h 4019107"/>
              <a:gd name="connsiteX1" fmla="*/ 2806996 w 5613991"/>
              <a:gd name="connsiteY1" fmla="*/ 0 h 4019107"/>
              <a:gd name="connsiteX2" fmla="*/ 5613991 w 5613991"/>
              <a:gd name="connsiteY2" fmla="*/ 4019107 h 4019107"/>
              <a:gd name="connsiteX3" fmla="*/ 0 w 5613991"/>
              <a:gd name="connsiteY3" fmla="*/ 4019107 h 4019107"/>
              <a:gd name="connsiteX0" fmla="*/ 61177 w 5736345"/>
              <a:gd name="connsiteY0" fmla="*/ 4019107 h 4019107"/>
              <a:gd name="connsiteX1" fmla="*/ 2868173 w 5736345"/>
              <a:gd name="connsiteY1" fmla="*/ 0 h 4019107"/>
              <a:gd name="connsiteX2" fmla="*/ 5675168 w 5736345"/>
              <a:gd name="connsiteY2" fmla="*/ 4019107 h 4019107"/>
              <a:gd name="connsiteX3" fmla="*/ 61177 w 5736345"/>
              <a:gd name="connsiteY3" fmla="*/ 4019107 h 4019107"/>
              <a:gd name="connsiteX0" fmla="*/ 61177 w 6191921"/>
              <a:gd name="connsiteY0" fmla="*/ 4019107 h 4019107"/>
              <a:gd name="connsiteX1" fmla="*/ 2868173 w 6191921"/>
              <a:gd name="connsiteY1" fmla="*/ 0 h 4019107"/>
              <a:gd name="connsiteX2" fmla="*/ 5675168 w 6191921"/>
              <a:gd name="connsiteY2" fmla="*/ 4019107 h 4019107"/>
              <a:gd name="connsiteX3" fmla="*/ 61177 w 6191921"/>
              <a:gd name="connsiteY3" fmla="*/ 4019107 h 4019107"/>
              <a:gd name="connsiteX0" fmla="*/ 516753 w 6647497"/>
              <a:gd name="connsiteY0" fmla="*/ 4019107 h 4019107"/>
              <a:gd name="connsiteX1" fmla="*/ 3323749 w 6647497"/>
              <a:gd name="connsiteY1" fmla="*/ 0 h 4019107"/>
              <a:gd name="connsiteX2" fmla="*/ 6130744 w 6647497"/>
              <a:gd name="connsiteY2" fmla="*/ 4019107 h 4019107"/>
              <a:gd name="connsiteX3" fmla="*/ 516753 w 6647497"/>
              <a:gd name="connsiteY3" fmla="*/ 4019107 h 4019107"/>
              <a:gd name="connsiteX0" fmla="*/ 1321428 w 7452172"/>
              <a:gd name="connsiteY0" fmla="*/ 4019107 h 4132147"/>
              <a:gd name="connsiteX1" fmla="*/ 4128424 w 7452172"/>
              <a:gd name="connsiteY1" fmla="*/ 0 h 4132147"/>
              <a:gd name="connsiteX2" fmla="*/ 6935419 w 7452172"/>
              <a:gd name="connsiteY2" fmla="*/ 4019107 h 4132147"/>
              <a:gd name="connsiteX3" fmla="*/ 1321428 w 7452172"/>
              <a:gd name="connsiteY3" fmla="*/ 4019107 h 4132147"/>
              <a:gd name="connsiteX0" fmla="*/ 1321428 w 8341907"/>
              <a:gd name="connsiteY0" fmla="*/ 4019107 h 4132147"/>
              <a:gd name="connsiteX1" fmla="*/ 4128424 w 8341907"/>
              <a:gd name="connsiteY1" fmla="*/ 0 h 4132147"/>
              <a:gd name="connsiteX2" fmla="*/ 6935419 w 8341907"/>
              <a:gd name="connsiteY2" fmla="*/ 4019107 h 4132147"/>
              <a:gd name="connsiteX3" fmla="*/ 1321428 w 8341907"/>
              <a:gd name="connsiteY3" fmla="*/ 4019107 h 4132147"/>
              <a:gd name="connsiteX0" fmla="*/ 1487739 w 8677336"/>
              <a:gd name="connsiteY0" fmla="*/ 4169563 h 4311310"/>
              <a:gd name="connsiteX1" fmla="*/ 4294735 w 8677336"/>
              <a:gd name="connsiteY1" fmla="*/ 150456 h 4311310"/>
              <a:gd name="connsiteX2" fmla="*/ 7101730 w 8677336"/>
              <a:gd name="connsiteY2" fmla="*/ 4169563 h 4311310"/>
              <a:gd name="connsiteX3" fmla="*/ 1487739 w 8677336"/>
              <a:gd name="connsiteY3" fmla="*/ 4169563 h 4311310"/>
              <a:gd name="connsiteX0" fmla="*/ 1824082 w 9351940"/>
              <a:gd name="connsiteY0" fmla="*/ 4024969 h 4142139"/>
              <a:gd name="connsiteX1" fmla="*/ 4631078 w 9351940"/>
              <a:gd name="connsiteY1" fmla="*/ 5862 h 4142139"/>
              <a:gd name="connsiteX2" fmla="*/ 7438073 w 9351940"/>
              <a:gd name="connsiteY2" fmla="*/ 4024969 h 4142139"/>
              <a:gd name="connsiteX3" fmla="*/ 1824082 w 9351940"/>
              <a:gd name="connsiteY3" fmla="*/ 4024969 h 4142139"/>
              <a:gd name="connsiteX0" fmla="*/ 1947557 w 9598676"/>
              <a:gd name="connsiteY0" fmla="*/ 4153452 h 4292968"/>
              <a:gd name="connsiteX1" fmla="*/ 4754553 w 9598676"/>
              <a:gd name="connsiteY1" fmla="*/ 134345 h 4292968"/>
              <a:gd name="connsiteX2" fmla="*/ 7561548 w 9598676"/>
              <a:gd name="connsiteY2" fmla="*/ 4153452 h 4292968"/>
              <a:gd name="connsiteX3" fmla="*/ 1947557 w 9598676"/>
              <a:gd name="connsiteY3" fmla="*/ 4153452 h 4292968"/>
              <a:gd name="connsiteX0" fmla="*/ 1872143 w 9523262"/>
              <a:gd name="connsiteY0" fmla="*/ 4153452 h 4326237"/>
              <a:gd name="connsiteX1" fmla="*/ 4679139 w 9523262"/>
              <a:gd name="connsiteY1" fmla="*/ 134345 h 4326237"/>
              <a:gd name="connsiteX2" fmla="*/ 7486134 w 9523262"/>
              <a:gd name="connsiteY2" fmla="*/ 4153452 h 4326237"/>
              <a:gd name="connsiteX3" fmla="*/ 1872143 w 9523262"/>
              <a:gd name="connsiteY3" fmla="*/ 4153452 h 4326237"/>
              <a:gd name="connsiteX0" fmla="*/ 451513 w 6517017"/>
              <a:gd name="connsiteY0" fmla="*/ 5042546 h 5653918"/>
              <a:gd name="connsiteX1" fmla="*/ 3258509 w 6517017"/>
              <a:gd name="connsiteY1" fmla="*/ 151570 h 5653918"/>
              <a:gd name="connsiteX2" fmla="*/ 6065504 w 6517017"/>
              <a:gd name="connsiteY2" fmla="*/ 5042546 h 5653918"/>
              <a:gd name="connsiteX3" fmla="*/ 451513 w 6517017"/>
              <a:gd name="connsiteY3" fmla="*/ 5042546 h 5653918"/>
              <a:gd name="connsiteX0" fmla="*/ 1674252 w 7739756"/>
              <a:gd name="connsiteY0" fmla="*/ 5042546 h 5305838"/>
              <a:gd name="connsiteX1" fmla="*/ 4481248 w 7739756"/>
              <a:gd name="connsiteY1" fmla="*/ 151570 h 5305838"/>
              <a:gd name="connsiteX2" fmla="*/ 7288243 w 7739756"/>
              <a:gd name="connsiteY2" fmla="*/ 5042546 h 5305838"/>
              <a:gd name="connsiteX3" fmla="*/ 1674252 w 7739756"/>
              <a:gd name="connsiteY3" fmla="*/ 5042546 h 5305838"/>
              <a:gd name="connsiteX0" fmla="*/ 1674252 w 8967206"/>
              <a:gd name="connsiteY0" fmla="*/ 5005962 h 5269254"/>
              <a:gd name="connsiteX1" fmla="*/ 4481248 w 8967206"/>
              <a:gd name="connsiteY1" fmla="*/ 114986 h 5269254"/>
              <a:gd name="connsiteX2" fmla="*/ 7288243 w 8967206"/>
              <a:gd name="connsiteY2" fmla="*/ 5005962 h 5269254"/>
              <a:gd name="connsiteX3" fmla="*/ 1674252 w 8967206"/>
              <a:gd name="connsiteY3" fmla="*/ 5005962 h 526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7206" h="5269254">
                <a:moveTo>
                  <a:pt x="1674252" y="5005962"/>
                </a:moveTo>
                <a:cubicBezTo>
                  <a:pt x="-1568678" y="6498064"/>
                  <a:pt x="185695" y="1210140"/>
                  <a:pt x="4481248" y="114986"/>
                </a:cubicBezTo>
                <a:cubicBezTo>
                  <a:pt x="8776801" y="-980168"/>
                  <a:pt x="10541806" y="6136557"/>
                  <a:pt x="7288243" y="5005962"/>
                </a:cubicBezTo>
                <a:cubicBezTo>
                  <a:pt x="4034680" y="3875367"/>
                  <a:pt x="4917182" y="3513860"/>
                  <a:pt x="1674252" y="5005962"/>
                </a:cubicBezTo>
                <a:close/>
              </a:path>
            </a:pathLst>
          </a:custGeom>
          <a:gradFill>
            <a:gsLst>
              <a:gs pos="0">
                <a:srgbClr val="00D1CC"/>
              </a:gs>
              <a:gs pos="100000">
                <a:srgbClr val="005ADE"/>
              </a:gs>
            </a:gsLst>
            <a:lin ang="13500000" scaled="1"/>
          </a:gradFill>
          <a:ln>
            <a:noFill/>
          </a:ln>
          <a:effectLst>
            <a:outerShdw blurRad="304800" sx="102000" sy="102000" algn="ctr" rotWithShape="0">
              <a:srgbClr val="85005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2291932-9BCA-4D71-BF97-D52C0DD27AE1}"/>
              </a:ext>
            </a:extLst>
          </p:cNvPr>
          <p:cNvSpPr/>
          <p:nvPr/>
        </p:nvSpPr>
        <p:spPr>
          <a:xfrm rot="6523033">
            <a:off x="3539045" y="1306136"/>
            <a:ext cx="2027020" cy="2276319"/>
          </a:xfrm>
          <a:custGeom>
            <a:avLst/>
            <a:gdLst>
              <a:gd name="connsiteX0" fmla="*/ 0 w 5613991"/>
              <a:gd name="connsiteY0" fmla="*/ 4019107 h 4019107"/>
              <a:gd name="connsiteX1" fmla="*/ 2806996 w 5613991"/>
              <a:gd name="connsiteY1" fmla="*/ 0 h 4019107"/>
              <a:gd name="connsiteX2" fmla="*/ 5613991 w 5613991"/>
              <a:gd name="connsiteY2" fmla="*/ 4019107 h 4019107"/>
              <a:gd name="connsiteX3" fmla="*/ 0 w 5613991"/>
              <a:gd name="connsiteY3" fmla="*/ 4019107 h 4019107"/>
              <a:gd name="connsiteX0" fmla="*/ 61177 w 5736345"/>
              <a:gd name="connsiteY0" fmla="*/ 4019107 h 4019107"/>
              <a:gd name="connsiteX1" fmla="*/ 2868173 w 5736345"/>
              <a:gd name="connsiteY1" fmla="*/ 0 h 4019107"/>
              <a:gd name="connsiteX2" fmla="*/ 5675168 w 5736345"/>
              <a:gd name="connsiteY2" fmla="*/ 4019107 h 4019107"/>
              <a:gd name="connsiteX3" fmla="*/ 61177 w 5736345"/>
              <a:gd name="connsiteY3" fmla="*/ 4019107 h 4019107"/>
              <a:gd name="connsiteX0" fmla="*/ 61177 w 6191921"/>
              <a:gd name="connsiteY0" fmla="*/ 4019107 h 4019107"/>
              <a:gd name="connsiteX1" fmla="*/ 2868173 w 6191921"/>
              <a:gd name="connsiteY1" fmla="*/ 0 h 4019107"/>
              <a:gd name="connsiteX2" fmla="*/ 5675168 w 6191921"/>
              <a:gd name="connsiteY2" fmla="*/ 4019107 h 4019107"/>
              <a:gd name="connsiteX3" fmla="*/ 61177 w 6191921"/>
              <a:gd name="connsiteY3" fmla="*/ 4019107 h 4019107"/>
              <a:gd name="connsiteX0" fmla="*/ 516753 w 6647497"/>
              <a:gd name="connsiteY0" fmla="*/ 4019107 h 4019107"/>
              <a:gd name="connsiteX1" fmla="*/ 3323749 w 6647497"/>
              <a:gd name="connsiteY1" fmla="*/ 0 h 4019107"/>
              <a:gd name="connsiteX2" fmla="*/ 6130744 w 6647497"/>
              <a:gd name="connsiteY2" fmla="*/ 4019107 h 4019107"/>
              <a:gd name="connsiteX3" fmla="*/ 516753 w 6647497"/>
              <a:gd name="connsiteY3" fmla="*/ 4019107 h 4019107"/>
              <a:gd name="connsiteX0" fmla="*/ 1321428 w 7452172"/>
              <a:gd name="connsiteY0" fmla="*/ 4019107 h 4132147"/>
              <a:gd name="connsiteX1" fmla="*/ 4128424 w 7452172"/>
              <a:gd name="connsiteY1" fmla="*/ 0 h 4132147"/>
              <a:gd name="connsiteX2" fmla="*/ 6935419 w 7452172"/>
              <a:gd name="connsiteY2" fmla="*/ 4019107 h 4132147"/>
              <a:gd name="connsiteX3" fmla="*/ 1321428 w 7452172"/>
              <a:gd name="connsiteY3" fmla="*/ 4019107 h 4132147"/>
              <a:gd name="connsiteX0" fmla="*/ 1321428 w 8341907"/>
              <a:gd name="connsiteY0" fmla="*/ 4019107 h 4132147"/>
              <a:gd name="connsiteX1" fmla="*/ 4128424 w 8341907"/>
              <a:gd name="connsiteY1" fmla="*/ 0 h 4132147"/>
              <a:gd name="connsiteX2" fmla="*/ 6935419 w 8341907"/>
              <a:gd name="connsiteY2" fmla="*/ 4019107 h 4132147"/>
              <a:gd name="connsiteX3" fmla="*/ 1321428 w 8341907"/>
              <a:gd name="connsiteY3" fmla="*/ 4019107 h 4132147"/>
              <a:gd name="connsiteX0" fmla="*/ 1487739 w 8677336"/>
              <a:gd name="connsiteY0" fmla="*/ 4169563 h 4311310"/>
              <a:gd name="connsiteX1" fmla="*/ 4294735 w 8677336"/>
              <a:gd name="connsiteY1" fmla="*/ 150456 h 4311310"/>
              <a:gd name="connsiteX2" fmla="*/ 7101730 w 8677336"/>
              <a:gd name="connsiteY2" fmla="*/ 4169563 h 4311310"/>
              <a:gd name="connsiteX3" fmla="*/ 1487739 w 8677336"/>
              <a:gd name="connsiteY3" fmla="*/ 4169563 h 4311310"/>
              <a:gd name="connsiteX0" fmla="*/ 1824082 w 9351940"/>
              <a:gd name="connsiteY0" fmla="*/ 4024969 h 4142139"/>
              <a:gd name="connsiteX1" fmla="*/ 4631078 w 9351940"/>
              <a:gd name="connsiteY1" fmla="*/ 5862 h 4142139"/>
              <a:gd name="connsiteX2" fmla="*/ 7438073 w 9351940"/>
              <a:gd name="connsiteY2" fmla="*/ 4024969 h 4142139"/>
              <a:gd name="connsiteX3" fmla="*/ 1824082 w 9351940"/>
              <a:gd name="connsiteY3" fmla="*/ 4024969 h 4142139"/>
              <a:gd name="connsiteX0" fmla="*/ 1947557 w 9598676"/>
              <a:gd name="connsiteY0" fmla="*/ 4153452 h 4292968"/>
              <a:gd name="connsiteX1" fmla="*/ 4754553 w 9598676"/>
              <a:gd name="connsiteY1" fmla="*/ 134345 h 4292968"/>
              <a:gd name="connsiteX2" fmla="*/ 7561548 w 9598676"/>
              <a:gd name="connsiteY2" fmla="*/ 4153452 h 4292968"/>
              <a:gd name="connsiteX3" fmla="*/ 1947557 w 9598676"/>
              <a:gd name="connsiteY3" fmla="*/ 4153452 h 4292968"/>
              <a:gd name="connsiteX0" fmla="*/ 1872143 w 9523262"/>
              <a:gd name="connsiteY0" fmla="*/ 4153452 h 4326237"/>
              <a:gd name="connsiteX1" fmla="*/ 4679139 w 9523262"/>
              <a:gd name="connsiteY1" fmla="*/ 134345 h 4326237"/>
              <a:gd name="connsiteX2" fmla="*/ 7486134 w 9523262"/>
              <a:gd name="connsiteY2" fmla="*/ 4153452 h 4326237"/>
              <a:gd name="connsiteX3" fmla="*/ 1872143 w 9523262"/>
              <a:gd name="connsiteY3" fmla="*/ 4153452 h 4326237"/>
              <a:gd name="connsiteX0" fmla="*/ 451513 w 6517017"/>
              <a:gd name="connsiteY0" fmla="*/ 5042546 h 5653918"/>
              <a:gd name="connsiteX1" fmla="*/ 3258509 w 6517017"/>
              <a:gd name="connsiteY1" fmla="*/ 151570 h 5653918"/>
              <a:gd name="connsiteX2" fmla="*/ 6065504 w 6517017"/>
              <a:gd name="connsiteY2" fmla="*/ 5042546 h 5653918"/>
              <a:gd name="connsiteX3" fmla="*/ 451513 w 6517017"/>
              <a:gd name="connsiteY3" fmla="*/ 5042546 h 5653918"/>
              <a:gd name="connsiteX0" fmla="*/ 1674252 w 7739756"/>
              <a:gd name="connsiteY0" fmla="*/ 5042546 h 5305838"/>
              <a:gd name="connsiteX1" fmla="*/ 4481248 w 7739756"/>
              <a:gd name="connsiteY1" fmla="*/ 151570 h 5305838"/>
              <a:gd name="connsiteX2" fmla="*/ 7288243 w 7739756"/>
              <a:gd name="connsiteY2" fmla="*/ 5042546 h 5305838"/>
              <a:gd name="connsiteX3" fmla="*/ 1674252 w 7739756"/>
              <a:gd name="connsiteY3" fmla="*/ 5042546 h 5305838"/>
              <a:gd name="connsiteX0" fmla="*/ 1674252 w 8967206"/>
              <a:gd name="connsiteY0" fmla="*/ 5005962 h 5269254"/>
              <a:gd name="connsiteX1" fmla="*/ 4481248 w 8967206"/>
              <a:gd name="connsiteY1" fmla="*/ 114986 h 5269254"/>
              <a:gd name="connsiteX2" fmla="*/ 7288243 w 8967206"/>
              <a:gd name="connsiteY2" fmla="*/ 5005962 h 5269254"/>
              <a:gd name="connsiteX3" fmla="*/ 1674252 w 8967206"/>
              <a:gd name="connsiteY3" fmla="*/ 5005962 h 526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7206" h="5269254">
                <a:moveTo>
                  <a:pt x="1674252" y="5005962"/>
                </a:moveTo>
                <a:cubicBezTo>
                  <a:pt x="-1568678" y="6498064"/>
                  <a:pt x="185695" y="1210140"/>
                  <a:pt x="4481248" y="114986"/>
                </a:cubicBezTo>
                <a:cubicBezTo>
                  <a:pt x="8776801" y="-980168"/>
                  <a:pt x="10541806" y="6136557"/>
                  <a:pt x="7288243" y="5005962"/>
                </a:cubicBezTo>
                <a:cubicBezTo>
                  <a:pt x="4034680" y="3875367"/>
                  <a:pt x="4917182" y="3513860"/>
                  <a:pt x="1674252" y="5005962"/>
                </a:cubicBezTo>
                <a:close/>
              </a:path>
            </a:pathLst>
          </a:cu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>
            <a:outerShdw blurRad="304800" sx="102000" sy="102000" algn="ctr" rotWithShape="0">
              <a:srgbClr val="85005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BE01F5-F35B-4A24-9FA2-C8481373F8DC}"/>
              </a:ext>
            </a:extLst>
          </p:cNvPr>
          <p:cNvSpPr/>
          <p:nvPr/>
        </p:nvSpPr>
        <p:spPr>
          <a:xfrm>
            <a:off x="6138549" y="1682158"/>
            <a:ext cx="135059" cy="135058"/>
          </a:xfrm>
          <a:prstGeom prst="ellipse">
            <a:avLst/>
          </a:pr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33EDE6-A48E-4413-A9C9-503709A68412}"/>
              </a:ext>
            </a:extLst>
          </p:cNvPr>
          <p:cNvSpPr/>
          <p:nvPr/>
        </p:nvSpPr>
        <p:spPr>
          <a:xfrm>
            <a:off x="6652330" y="2578838"/>
            <a:ext cx="100748" cy="100748"/>
          </a:xfrm>
          <a:prstGeom prst="ellipse">
            <a:avLst/>
          </a:pr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18C076-BDA3-436E-840B-48D40C8A3C5F}"/>
              </a:ext>
            </a:extLst>
          </p:cNvPr>
          <p:cNvSpPr/>
          <p:nvPr/>
        </p:nvSpPr>
        <p:spPr>
          <a:xfrm>
            <a:off x="3508327" y="3889654"/>
            <a:ext cx="201495" cy="201495"/>
          </a:xfrm>
          <a:prstGeom prst="ellipse">
            <a:avLst/>
          </a:pr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D3ADFE-7B8C-4B03-A0B6-819CBDF7DD9A}"/>
              </a:ext>
            </a:extLst>
          </p:cNvPr>
          <p:cNvSpPr/>
          <p:nvPr/>
        </p:nvSpPr>
        <p:spPr>
          <a:xfrm>
            <a:off x="3012461" y="1649997"/>
            <a:ext cx="135059" cy="135058"/>
          </a:xfrm>
          <a:prstGeom prst="ellipse">
            <a:avLst/>
          </a:pr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BF3B0F-0526-4C70-9C9B-E2AA5D41DE52}"/>
              </a:ext>
            </a:extLst>
          </p:cNvPr>
          <p:cNvSpPr/>
          <p:nvPr/>
        </p:nvSpPr>
        <p:spPr>
          <a:xfrm rot="18900000" flipH="1">
            <a:off x="5761967" y="1150655"/>
            <a:ext cx="103951" cy="1269389"/>
          </a:xfrm>
          <a:custGeom>
            <a:avLst/>
            <a:gdLst>
              <a:gd name="connsiteX0" fmla="*/ 0 w 234864"/>
              <a:gd name="connsiteY0" fmla="*/ 117432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117432 h 4089400"/>
              <a:gd name="connsiteX4" fmla="*/ 234864 w 234864"/>
              <a:gd name="connsiteY4" fmla="*/ 3971968 h 4089400"/>
              <a:gd name="connsiteX5" fmla="*/ 117432 w 234864"/>
              <a:gd name="connsiteY5" fmla="*/ 4089400 h 4089400"/>
              <a:gd name="connsiteX6" fmla="*/ 117432 w 234864"/>
              <a:gd name="connsiteY6" fmla="*/ 4089400 h 4089400"/>
              <a:gd name="connsiteX7" fmla="*/ 0 w 234864"/>
              <a:gd name="connsiteY7" fmla="*/ 3971968 h 4089400"/>
              <a:gd name="connsiteX8" fmla="*/ 0 w 234864"/>
              <a:gd name="connsiteY8" fmla="*/ 117432 h 4089400"/>
              <a:gd name="connsiteX0" fmla="*/ 0 w 234864"/>
              <a:gd name="connsiteY0" fmla="*/ 3971968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117432 h 4089400"/>
              <a:gd name="connsiteX4" fmla="*/ 234864 w 234864"/>
              <a:gd name="connsiteY4" fmla="*/ 3971968 h 4089400"/>
              <a:gd name="connsiteX5" fmla="*/ 117432 w 234864"/>
              <a:gd name="connsiteY5" fmla="*/ 4089400 h 4089400"/>
              <a:gd name="connsiteX6" fmla="*/ 117432 w 234864"/>
              <a:gd name="connsiteY6" fmla="*/ 4089400 h 4089400"/>
              <a:gd name="connsiteX7" fmla="*/ 0 w 234864"/>
              <a:gd name="connsiteY7" fmla="*/ 3971968 h 4089400"/>
              <a:gd name="connsiteX0" fmla="*/ 0 w 234864"/>
              <a:gd name="connsiteY0" fmla="*/ 3971968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3971968 h 4089400"/>
              <a:gd name="connsiteX4" fmla="*/ 117432 w 234864"/>
              <a:gd name="connsiteY4" fmla="*/ 4089400 h 4089400"/>
              <a:gd name="connsiteX5" fmla="*/ 117432 w 234864"/>
              <a:gd name="connsiteY5" fmla="*/ 4089400 h 4089400"/>
              <a:gd name="connsiteX6" fmla="*/ 0 w 234864"/>
              <a:gd name="connsiteY6" fmla="*/ 3971968 h 40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4" h="4089400">
                <a:moveTo>
                  <a:pt x="0" y="3971968"/>
                </a:moveTo>
                <a:lnTo>
                  <a:pt x="117432" y="0"/>
                </a:lnTo>
                <a:lnTo>
                  <a:pt x="117432" y="0"/>
                </a:lnTo>
                <a:cubicBezTo>
                  <a:pt x="137004" y="661995"/>
                  <a:pt x="234864" y="3290401"/>
                  <a:pt x="234864" y="3971968"/>
                </a:cubicBezTo>
                <a:cubicBezTo>
                  <a:pt x="234864" y="4036824"/>
                  <a:pt x="182288" y="4089400"/>
                  <a:pt x="117432" y="4089400"/>
                </a:cubicBezTo>
                <a:lnTo>
                  <a:pt x="117432" y="4089400"/>
                </a:lnTo>
                <a:cubicBezTo>
                  <a:pt x="52576" y="4089400"/>
                  <a:pt x="0" y="4036824"/>
                  <a:pt x="0" y="3971968"/>
                </a:cubicBezTo>
                <a:close/>
              </a:path>
            </a:pathLst>
          </a:cu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7" name="Rectangle: Rounded Corners 35">
            <a:extLst>
              <a:ext uri="{FF2B5EF4-FFF2-40B4-BE49-F238E27FC236}">
                <a16:creationId xmlns:a16="http://schemas.microsoft.com/office/drawing/2014/main" id="{BAAE4D11-F411-4430-AF4D-CE56FD830BD3}"/>
              </a:ext>
            </a:extLst>
          </p:cNvPr>
          <p:cNvSpPr/>
          <p:nvPr/>
        </p:nvSpPr>
        <p:spPr>
          <a:xfrm rot="18900000" flipH="1">
            <a:off x="2786215" y="2839019"/>
            <a:ext cx="60449" cy="1269389"/>
          </a:xfrm>
          <a:custGeom>
            <a:avLst/>
            <a:gdLst>
              <a:gd name="connsiteX0" fmla="*/ 0 w 234864"/>
              <a:gd name="connsiteY0" fmla="*/ 117432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117432 h 4089400"/>
              <a:gd name="connsiteX4" fmla="*/ 234864 w 234864"/>
              <a:gd name="connsiteY4" fmla="*/ 3971968 h 4089400"/>
              <a:gd name="connsiteX5" fmla="*/ 117432 w 234864"/>
              <a:gd name="connsiteY5" fmla="*/ 4089400 h 4089400"/>
              <a:gd name="connsiteX6" fmla="*/ 117432 w 234864"/>
              <a:gd name="connsiteY6" fmla="*/ 4089400 h 4089400"/>
              <a:gd name="connsiteX7" fmla="*/ 0 w 234864"/>
              <a:gd name="connsiteY7" fmla="*/ 3971968 h 4089400"/>
              <a:gd name="connsiteX8" fmla="*/ 0 w 234864"/>
              <a:gd name="connsiteY8" fmla="*/ 117432 h 4089400"/>
              <a:gd name="connsiteX0" fmla="*/ 0 w 234864"/>
              <a:gd name="connsiteY0" fmla="*/ 3971968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117432 h 4089400"/>
              <a:gd name="connsiteX4" fmla="*/ 234864 w 234864"/>
              <a:gd name="connsiteY4" fmla="*/ 3971968 h 4089400"/>
              <a:gd name="connsiteX5" fmla="*/ 117432 w 234864"/>
              <a:gd name="connsiteY5" fmla="*/ 4089400 h 4089400"/>
              <a:gd name="connsiteX6" fmla="*/ 117432 w 234864"/>
              <a:gd name="connsiteY6" fmla="*/ 4089400 h 4089400"/>
              <a:gd name="connsiteX7" fmla="*/ 0 w 234864"/>
              <a:gd name="connsiteY7" fmla="*/ 3971968 h 4089400"/>
              <a:gd name="connsiteX0" fmla="*/ 0 w 234864"/>
              <a:gd name="connsiteY0" fmla="*/ 3971968 h 4089400"/>
              <a:gd name="connsiteX1" fmla="*/ 117432 w 234864"/>
              <a:gd name="connsiteY1" fmla="*/ 0 h 4089400"/>
              <a:gd name="connsiteX2" fmla="*/ 117432 w 234864"/>
              <a:gd name="connsiteY2" fmla="*/ 0 h 4089400"/>
              <a:gd name="connsiteX3" fmla="*/ 234864 w 234864"/>
              <a:gd name="connsiteY3" fmla="*/ 3971968 h 4089400"/>
              <a:gd name="connsiteX4" fmla="*/ 117432 w 234864"/>
              <a:gd name="connsiteY4" fmla="*/ 4089400 h 4089400"/>
              <a:gd name="connsiteX5" fmla="*/ 117432 w 234864"/>
              <a:gd name="connsiteY5" fmla="*/ 4089400 h 4089400"/>
              <a:gd name="connsiteX6" fmla="*/ 0 w 234864"/>
              <a:gd name="connsiteY6" fmla="*/ 3971968 h 40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4" h="4089400">
                <a:moveTo>
                  <a:pt x="0" y="3971968"/>
                </a:moveTo>
                <a:lnTo>
                  <a:pt x="117432" y="0"/>
                </a:lnTo>
                <a:lnTo>
                  <a:pt x="117432" y="0"/>
                </a:lnTo>
                <a:cubicBezTo>
                  <a:pt x="137004" y="661995"/>
                  <a:pt x="234864" y="3290401"/>
                  <a:pt x="234864" y="3971968"/>
                </a:cubicBezTo>
                <a:cubicBezTo>
                  <a:pt x="234864" y="4036824"/>
                  <a:pt x="182288" y="4089400"/>
                  <a:pt x="117432" y="4089400"/>
                </a:cubicBezTo>
                <a:lnTo>
                  <a:pt x="117432" y="4089400"/>
                </a:lnTo>
                <a:cubicBezTo>
                  <a:pt x="52576" y="4089400"/>
                  <a:pt x="0" y="4036824"/>
                  <a:pt x="0" y="3971968"/>
                </a:cubicBezTo>
                <a:close/>
              </a:path>
            </a:pathLst>
          </a:cu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37B5E-A8CD-4CFC-B5FF-EAC3D2AD4309}"/>
              </a:ext>
            </a:extLst>
          </p:cNvPr>
          <p:cNvSpPr/>
          <p:nvPr/>
        </p:nvSpPr>
        <p:spPr>
          <a:xfrm>
            <a:off x="5556051" y="3769552"/>
            <a:ext cx="161196" cy="161196"/>
          </a:xfrm>
          <a:prstGeom prst="ellipse">
            <a:avLst/>
          </a:prstGeom>
          <a:gradFill>
            <a:gsLst>
              <a:gs pos="0">
                <a:srgbClr val="00FFFF"/>
              </a:gs>
              <a:gs pos="100000">
                <a:srgbClr val="0066FF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22DC62-B6F5-4C85-BAFD-78EC9CE0BC37}"/>
              </a:ext>
            </a:extLst>
          </p:cNvPr>
          <p:cNvSpPr/>
          <p:nvPr/>
        </p:nvSpPr>
        <p:spPr>
          <a:xfrm>
            <a:off x="3286609" y="4642930"/>
            <a:ext cx="3036365" cy="311101"/>
          </a:xfrm>
          <a:prstGeom prst="ellipse">
            <a:avLst/>
          </a:prstGeom>
          <a:gradFill flip="none" rotWithShape="1">
            <a:gsLst>
              <a:gs pos="0">
                <a:srgbClr val="00D1CC">
                  <a:alpha val="73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E6200-CF1C-46B9-985D-DE5CA2264051}"/>
              </a:ext>
            </a:extLst>
          </p:cNvPr>
          <p:cNvSpPr txBox="1"/>
          <p:nvPr/>
        </p:nvSpPr>
        <p:spPr>
          <a:xfrm>
            <a:off x="3609071" y="2372189"/>
            <a:ext cx="181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spc="300" dirty="0">
                <a:solidFill>
                  <a:schemeClr val="bg1"/>
                </a:solidFill>
                <a:latin typeface="Kristi" panose="02000603000000000000" pitchFamily="2" charset="0"/>
              </a:rPr>
              <a:t>VA MULTUMIM.</a:t>
            </a:r>
          </a:p>
        </p:txBody>
      </p:sp>
    </p:spTree>
    <p:extLst>
      <p:ext uri="{BB962C8B-B14F-4D97-AF65-F5344CB8AC3E}">
        <p14:creationId xmlns:p14="http://schemas.microsoft.com/office/powerpoint/2010/main" val="11011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9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0" grpId="0" animBg="1"/>
      <p:bldP spid="38" grpId="0" animBg="1"/>
      <p:bldP spid="30" grpId="0" animBg="1"/>
      <p:bldP spid="29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880BBAF1-8295-4745-AC4F-CA8F7550C017}"/>
              </a:ext>
            </a:extLst>
          </p:cNvPr>
          <p:cNvSpPr/>
          <p:nvPr/>
        </p:nvSpPr>
        <p:spPr>
          <a:xfrm rot="20766027">
            <a:off x="1867571" y="2922944"/>
            <a:ext cx="2594647" cy="1132344"/>
          </a:xfrm>
          <a:prstGeom prst="parallelogram">
            <a:avLst/>
          </a:prstGeom>
          <a:pattFill prst="pct10">
            <a:fgClr>
              <a:srgbClr val="0033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5EE190E-FEBA-482E-9380-8D716B92EA63}"/>
              </a:ext>
            </a:extLst>
          </p:cNvPr>
          <p:cNvSpPr/>
          <p:nvPr/>
        </p:nvSpPr>
        <p:spPr>
          <a:xfrm rot="20766027">
            <a:off x="2173483" y="1570710"/>
            <a:ext cx="5124356" cy="1341877"/>
          </a:xfrm>
          <a:prstGeom prst="parallelogram">
            <a:avLst/>
          </a:prstGeom>
          <a:pattFill prst="ltDnDiag">
            <a:fgClr>
              <a:srgbClr val="0000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2D8A8A1-D10F-473B-9B1F-FFE75387501D}"/>
              </a:ext>
            </a:extLst>
          </p:cNvPr>
          <p:cNvSpPr/>
          <p:nvPr/>
        </p:nvSpPr>
        <p:spPr>
          <a:xfrm rot="20766027">
            <a:off x="4767785" y="3100117"/>
            <a:ext cx="2989283" cy="509788"/>
          </a:xfrm>
          <a:prstGeom prst="parallelogram">
            <a:avLst/>
          </a:prstGeom>
          <a:gradFill flip="none" rotWithShape="1">
            <a:gsLst>
              <a:gs pos="0">
                <a:srgbClr val="000066"/>
              </a:gs>
              <a:gs pos="87000">
                <a:srgbClr val="5E00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E482E18-2302-4A8B-B50E-862C64EF4A7E}"/>
              </a:ext>
            </a:extLst>
          </p:cNvPr>
          <p:cNvSpPr/>
          <p:nvPr/>
        </p:nvSpPr>
        <p:spPr>
          <a:xfrm rot="20766027">
            <a:off x="3385953" y="723914"/>
            <a:ext cx="2348567" cy="389240"/>
          </a:xfrm>
          <a:prstGeom prst="parallelogram">
            <a:avLst/>
          </a:prstGeom>
          <a:gradFill flip="none" rotWithShape="1">
            <a:gsLst>
              <a:gs pos="0">
                <a:srgbClr val="0000FF"/>
              </a:gs>
              <a:gs pos="87000">
                <a:srgbClr val="3F026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AE6FBF5-D5F0-4476-8E54-BD5EEC773B53}"/>
              </a:ext>
            </a:extLst>
          </p:cNvPr>
          <p:cNvSpPr/>
          <p:nvPr/>
        </p:nvSpPr>
        <p:spPr>
          <a:xfrm rot="20766027">
            <a:off x="4362242" y="1667509"/>
            <a:ext cx="2554361" cy="376997"/>
          </a:xfrm>
          <a:prstGeom prst="parallelogram">
            <a:avLst/>
          </a:prstGeom>
          <a:gradFill flip="none" rotWithShape="1">
            <a:gsLst>
              <a:gs pos="56000">
                <a:srgbClr val="5E009E"/>
              </a:gs>
              <a:gs pos="87000">
                <a:srgbClr val="0033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8FB27BD-4E82-40DC-A90B-CB9BD88E008E}"/>
              </a:ext>
            </a:extLst>
          </p:cNvPr>
          <p:cNvSpPr/>
          <p:nvPr/>
        </p:nvSpPr>
        <p:spPr>
          <a:xfrm rot="20766027">
            <a:off x="1471928" y="1720699"/>
            <a:ext cx="2833520" cy="626936"/>
          </a:xfrm>
          <a:prstGeom prst="parallelogram">
            <a:avLst/>
          </a:prstGeom>
          <a:gradFill flip="none" rotWithShape="1">
            <a:gsLst>
              <a:gs pos="100000">
                <a:srgbClr val="0000FF"/>
              </a:gs>
              <a:gs pos="13000">
                <a:srgbClr val="000066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A96270C-9FE5-48BB-875C-B148409E79F3}"/>
              </a:ext>
            </a:extLst>
          </p:cNvPr>
          <p:cNvSpPr/>
          <p:nvPr/>
        </p:nvSpPr>
        <p:spPr>
          <a:xfrm rot="20766027">
            <a:off x="2583442" y="1799013"/>
            <a:ext cx="3969092" cy="2011424"/>
          </a:xfrm>
          <a:prstGeom prst="parallelogram">
            <a:avLst/>
          </a:prstGeom>
          <a:gradFill flip="none" rotWithShape="1">
            <a:gsLst>
              <a:gs pos="0">
                <a:srgbClr val="0066FF"/>
              </a:gs>
              <a:gs pos="21000">
                <a:srgbClr val="0000FF"/>
              </a:gs>
              <a:gs pos="87000">
                <a:srgbClr val="99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5CE41A-C6DB-4FD0-934B-795031ABFCB2}"/>
              </a:ext>
            </a:extLst>
          </p:cNvPr>
          <p:cNvSpPr/>
          <p:nvPr/>
        </p:nvSpPr>
        <p:spPr>
          <a:xfrm flipV="1">
            <a:off x="2101992" y="4459952"/>
            <a:ext cx="5296653" cy="30092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28000"/>
                </a:schemeClr>
              </a:gs>
              <a:gs pos="27000">
                <a:schemeClr val="tx1">
                  <a:alpha val="16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3C6CB-39FD-4B5D-9B1F-58F8458B167C}"/>
              </a:ext>
            </a:extLst>
          </p:cNvPr>
          <p:cNvSpPr txBox="1"/>
          <p:nvPr/>
        </p:nvSpPr>
        <p:spPr>
          <a:xfrm>
            <a:off x="3394572" y="1891879"/>
            <a:ext cx="271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Raleway" panose="020B0503030101060003" pitchFamily="34" charset="0"/>
              </a:rPr>
              <a:t>SCOP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C1529-AC78-4005-B984-901C0A09BCAD}"/>
              </a:ext>
            </a:extLst>
          </p:cNvPr>
          <p:cNvSpPr txBox="1"/>
          <p:nvPr/>
        </p:nvSpPr>
        <p:spPr>
          <a:xfrm>
            <a:off x="3200400" y="2241648"/>
            <a:ext cx="2863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 err="1">
                <a:solidFill>
                  <a:schemeClr val="bg1"/>
                </a:solidFill>
              </a:rPr>
              <a:t>Primind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ca</a:t>
            </a:r>
            <a:r>
              <a:rPr lang="en-US" sz="1000" dirty="0">
                <a:solidFill>
                  <a:schemeClr val="bg1"/>
                </a:solidFill>
              </a:rPr>
              <a:t> dataset o </a:t>
            </a:r>
            <a:r>
              <a:rPr lang="en-US" sz="1000" dirty="0" err="1">
                <a:solidFill>
                  <a:schemeClr val="bg1"/>
                </a:solidFill>
              </a:rPr>
              <a:t>multime</a:t>
            </a:r>
            <a:r>
              <a:rPr lang="en-US" sz="1000" dirty="0">
                <a:solidFill>
                  <a:schemeClr val="bg1"/>
                </a:solidFill>
              </a:rPr>
              <a:t> de </a:t>
            </a:r>
            <a:r>
              <a:rPr lang="en-US" sz="1000" dirty="0" err="1">
                <a:solidFill>
                  <a:schemeClr val="bg1"/>
                </a:solidFill>
              </a:rPr>
              <a:t>propozitii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iar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pentru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fiecare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propozitie</a:t>
            </a:r>
            <a:r>
              <a:rPr lang="en-US" sz="1000" dirty="0">
                <a:solidFill>
                  <a:schemeClr val="bg1"/>
                </a:solidFill>
              </a:rPr>
              <a:t> date </a:t>
            </a:r>
            <a:r>
              <a:rPr lang="en-US" sz="1000" dirty="0" err="1">
                <a:solidFill>
                  <a:schemeClr val="bg1"/>
                </a:solidFill>
              </a:rPr>
              <a:t>despre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literalul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tinta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colectia</a:t>
            </a:r>
            <a:r>
              <a:rPr lang="en-US" sz="1000" dirty="0">
                <a:solidFill>
                  <a:schemeClr val="bg1"/>
                </a:solidFill>
              </a:rPr>
              <a:t> de </a:t>
            </a:r>
            <a:r>
              <a:rPr lang="en-US" sz="1000" dirty="0" err="1">
                <a:solidFill>
                  <a:schemeClr val="bg1"/>
                </a:solidFill>
              </a:rPr>
              <a:t>synseturi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synsetul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desemnat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corect</a:t>
            </a:r>
            <a:r>
              <a:rPr lang="en-US" sz="1000" dirty="0">
                <a:solidFill>
                  <a:schemeClr val="bg1"/>
                </a:solidFill>
              </a:rPr>
              <a:t>, etc.  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</a:rPr>
              <a:t>       A </a:t>
            </a:r>
            <a:r>
              <a:rPr lang="en-US" sz="1000" dirty="0" err="1">
                <a:solidFill>
                  <a:schemeClr val="bg1"/>
                </a:solidFill>
              </a:rPr>
              <a:t>trebuit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creem</a:t>
            </a:r>
            <a:r>
              <a:rPr lang="en-US" sz="1000" dirty="0">
                <a:solidFill>
                  <a:schemeClr val="bg1"/>
                </a:solidFill>
              </a:rPr>
              <a:t> o </a:t>
            </a:r>
            <a:r>
              <a:rPr lang="en-US" sz="1000" dirty="0" err="1">
                <a:solidFill>
                  <a:schemeClr val="bg1"/>
                </a:solidFill>
              </a:rPr>
              <a:t>implementare</a:t>
            </a:r>
            <a:r>
              <a:rPr lang="en-US" sz="1000" dirty="0">
                <a:solidFill>
                  <a:schemeClr val="bg1"/>
                </a:solidFill>
              </a:rPr>
              <a:t> care </a:t>
            </a:r>
            <a:r>
              <a:rPr lang="en-US" sz="1000" dirty="0" err="1">
                <a:solidFill>
                  <a:schemeClr val="bg1"/>
                </a:solidFill>
              </a:rPr>
              <a:t>primind</a:t>
            </a:r>
            <a:r>
              <a:rPr lang="en-US" sz="1000" dirty="0">
                <a:solidFill>
                  <a:schemeClr val="bg1"/>
                </a:solidFill>
              </a:rPr>
              <a:t> o </a:t>
            </a:r>
            <a:r>
              <a:rPr lang="en-US" sz="1000" dirty="0" err="1">
                <a:solidFill>
                  <a:schemeClr val="bg1"/>
                </a:solidFill>
              </a:rPr>
              <a:t>propozitie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si</a:t>
            </a:r>
            <a:r>
              <a:rPr lang="en-US" sz="1000" dirty="0">
                <a:solidFill>
                  <a:schemeClr val="bg1"/>
                </a:solidFill>
              </a:rPr>
              <a:t> un </a:t>
            </a:r>
            <a:r>
              <a:rPr lang="en-US" sz="1000" dirty="0" err="1">
                <a:solidFill>
                  <a:schemeClr val="bg1"/>
                </a:solidFill>
              </a:rPr>
              <a:t>cuvant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tinta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va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alege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synset-ul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corect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endParaRPr lang="en-IN" sz="1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0D76DB4-699D-4C71-934B-17FB18E258BA}"/>
              </a:ext>
            </a:extLst>
          </p:cNvPr>
          <p:cNvSpPr/>
          <p:nvPr/>
        </p:nvSpPr>
        <p:spPr>
          <a:xfrm rot="20766027">
            <a:off x="2923240" y="4069217"/>
            <a:ext cx="2554361" cy="376997"/>
          </a:xfrm>
          <a:prstGeom prst="parallelogram">
            <a:avLst/>
          </a:prstGeom>
          <a:gradFill flip="none" rotWithShape="1">
            <a:gsLst>
              <a:gs pos="27000">
                <a:srgbClr val="3F0264"/>
              </a:gs>
              <a:gs pos="100000">
                <a:srgbClr val="3399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autoRev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  <p:bldP spid="10" grpId="0" animBg="1"/>
      <p:bldP spid="11" grpId="0" animBg="1"/>
      <p:bldP spid="4" grpId="0" animBg="1"/>
      <p:bldP spid="16" grpId="0"/>
      <p:bldP spid="17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>
            <a:extLst>
              <a:ext uri="{FF2B5EF4-FFF2-40B4-BE49-F238E27FC236}">
                <a16:creationId xmlns:a16="http://schemas.microsoft.com/office/drawing/2014/main" id="{21E7D38B-61A0-4499-AC89-517C59730868}"/>
              </a:ext>
            </a:extLst>
          </p:cNvPr>
          <p:cNvSpPr/>
          <p:nvPr/>
        </p:nvSpPr>
        <p:spPr>
          <a:xfrm rot="14609147">
            <a:off x="1019921" y="-884528"/>
            <a:ext cx="4484139" cy="5946611"/>
          </a:xfrm>
          <a:custGeom>
            <a:avLst/>
            <a:gdLst>
              <a:gd name="connsiteX0" fmla="*/ 5 w 5037222"/>
              <a:gd name="connsiteY0" fmla="*/ 1832422 h 4797354"/>
              <a:gd name="connsiteX1" fmla="*/ 2518611 w 5037222"/>
              <a:gd name="connsiteY1" fmla="*/ 0 h 4797354"/>
              <a:gd name="connsiteX2" fmla="*/ 5037217 w 5037222"/>
              <a:gd name="connsiteY2" fmla="*/ 1832422 h 4797354"/>
              <a:gd name="connsiteX3" fmla="*/ 4075195 w 5037222"/>
              <a:gd name="connsiteY3" fmla="*/ 4797342 h 4797354"/>
              <a:gd name="connsiteX4" fmla="*/ 962027 w 5037222"/>
              <a:gd name="connsiteY4" fmla="*/ 4797342 h 4797354"/>
              <a:gd name="connsiteX5" fmla="*/ 5 w 5037222"/>
              <a:gd name="connsiteY5" fmla="*/ 1832422 h 4797354"/>
              <a:gd name="connsiteX0" fmla="*/ 0 w 5037212"/>
              <a:gd name="connsiteY0" fmla="*/ 1832422 h 4797342"/>
              <a:gd name="connsiteX1" fmla="*/ 2518606 w 5037212"/>
              <a:gd name="connsiteY1" fmla="*/ 0 h 4797342"/>
              <a:gd name="connsiteX2" fmla="*/ 5037212 w 5037212"/>
              <a:gd name="connsiteY2" fmla="*/ 1832422 h 4797342"/>
              <a:gd name="connsiteX3" fmla="*/ 4075190 w 5037212"/>
              <a:gd name="connsiteY3" fmla="*/ 4797342 h 4797342"/>
              <a:gd name="connsiteX4" fmla="*/ 962022 w 5037212"/>
              <a:gd name="connsiteY4" fmla="*/ 4797342 h 4797342"/>
              <a:gd name="connsiteX5" fmla="*/ 0 w 5037212"/>
              <a:gd name="connsiteY5" fmla="*/ 1832422 h 4797342"/>
              <a:gd name="connsiteX0" fmla="*/ 0 w 5071697"/>
              <a:gd name="connsiteY0" fmla="*/ 1832422 h 4797342"/>
              <a:gd name="connsiteX1" fmla="*/ 2518606 w 5071697"/>
              <a:gd name="connsiteY1" fmla="*/ 0 h 4797342"/>
              <a:gd name="connsiteX2" fmla="*/ 5037212 w 5071697"/>
              <a:gd name="connsiteY2" fmla="*/ 1832422 h 4797342"/>
              <a:gd name="connsiteX3" fmla="*/ 4075190 w 5071697"/>
              <a:gd name="connsiteY3" fmla="*/ 4797342 h 4797342"/>
              <a:gd name="connsiteX4" fmla="*/ 962022 w 5071697"/>
              <a:gd name="connsiteY4" fmla="*/ 4797342 h 4797342"/>
              <a:gd name="connsiteX5" fmla="*/ 0 w 5071697"/>
              <a:gd name="connsiteY5" fmla="*/ 1832422 h 4797342"/>
              <a:gd name="connsiteX0" fmla="*/ 0 w 5071697"/>
              <a:gd name="connsiteY0" fmla="*/ 1832422 h 5367941"/>
              <a:gd name="connsiteX1" fmla="*/ 2518606 w 5071697"/>
              <a:gd name="connsiteY1" fmla="*/ 0 h 5367941"/>
              <a:gd name="connsiteX2" fmla="*/ 5037212 w 5071697"/>
              <a:gd name="connsiteY2" fmla="*/ 1832422 h 5367941"/>
              <a:gd name="connsiteX3" fmla="*/ 4075190 w 5071697"/>
              <a:gd name="connsiteY3" fmla="*/ 4797342 h 5367941"/>
              <a:gd name="connsiteX4" fmla="*/ 962022 w 5071697"/>
              <a:gd name="connsiteY4" fmla="*/ 4797342 h 5367941"/>
              <a:gd name="connsiteX5" fmla="*/ 0 w 5071697"/>
              <a:gd name="connsiteY5" fmla="*/ 1832422 h 5367941"/>
              <a:gd name="connsiteX0" fmla="*/ 0 w 5071697"/>
              <a:gd name="connsiteY0" fmla="*/ 1832422 h 5367941"/>
              <a:gd name="connsiteX1" fmla="*/ 2518606 w 5071697"/>
              <a:gd name="connsiteY1" fmla="*/ 0 h 5367941"/>
              <a:gd name="connsiteX2" fmla="*/ 5037212 w 5071697"/>
              <a:gd name="connsiteY2" fmla="*/ 1832422 h 5367941"/>
              <a:gd name="connsiteX3" fmla="*/ 4075190 w 5071697"/>
              <a:gd name="connsiteY3" fmla="*/ 4797342 h 5367941"/>
              <a:gd name="connsiteX4" fmla="*/ 962022 w 5071697"/>
              <a:gd name="connsiteY4" fmla="*/ 4797342 h 5367941"/>
              <a:gd name="connsiteX5" fmla="*/ 0 w 5071697"/>
              <a:gd name="connsiteY5" fmla="*/ 1832422 h 5367941"/>
              <a:gd name="connsiteX0" fmla="*/ 34485 w 5106182"/>
              <a:gd name="connsiteY0" fmla="*/ 1832422 h 5367941"/>
              <a:gd name="connsiteX1" fmla="*/ 2553091 w 5106182"/>
              <a:gd name="connsiteY1" fmla="*/ 0 h 5367941"/>
              <a:gd name="connsiteX2" fmla="*/ 5071697 w 5106182"/>
              <a:gd name="connsiteY2" fmla="*/ 1832422 h 5367941"/>
              <a:gd name="connsiteX3" fmla="*/ 4109675 w 5106182"/>
              <a:gd name="connsiteY3" fmla="*/ 4797342 h 5367941"/>
              <a:gd name="connsiteX4" fmla="*/ 996507 w 5106182"/>
              <a:gd name="connsiteY4" fmla="*/ 4797342 h 5367941"/>
              <a:gd name="connsiteX5" fmla="*/ 34485 w 5106182"/>
              <a:gd name="connsiteY5" fmla="*/ 1832422 h 5367941"/>
              <a:gd name="connsiteX0" fmla="*/ 5030 w 5076727"/>
              <a:gd name="connsiteY0" fmla="*/ 1832422 h 5367941"/>
              <a:gd name="connsiteX1" fmla="*/ 2523636 w 5076727"/>
              <a:gd name="connsiteY1" fmla="*/ 0 h 5367941"/>
              <a:gd name="connsiteX2" fmla="*/ 5042242 w 5076727"/>
              <a:gd name="connsiteY2" fmla="*/ 1832422 h 5367941"/>
              <a:gd name="connsiteX3" fmla="*/ 4080220 w 5076727"/>
              <a:gd name="connsiteY3" fmla="*/ 4797342 h 5367941"/>
              <a:gd name="connsiteX4" fmla="*/ 967052 w 5076727"/>
              <a:gd name="connsiteY4" fmla="*/ 4797342 h 5367941"/>
              <a:gd name="connsiteX5" fmla="*/ 5030 w 5076727"/>
              <a:gd name="connsiteY5" fmla="*/ 1832422 h 5367941"/>
              <a:gd name="connsiteX0" fmla="*/ 5030 w 5076727"/>
              <a:gd name="connsiteY0" fmla="*/ 1832422 h 5300769"/>
              <a:gd name="connsiteX1" fmla="*/ 2523636 w 5076727"/>
              <a:gd name="connsiteY1" fmla="*/ 0 h 5300769"/>
              <a:gd name="connsiteX2" fmla="*/ 5042242 w 5076727"/>
              <a:gd name="connsiteY2" fmla="*/ 1832422 h 5300769"/>
              <a:gd name="connsiteX3" fmla="*/ 4080220 w 5076727"/>
              <a:gd name="connsiteY3" fmla="*/ 4797342 h 5300769"/>
              <a:gd name="connsiteX4" fmla="*/ 967052 w 5076727"/>
              <a:gd name="connsiteY4" fmla="*/ 4797342 h 5300769"/>
              <a:gd name="connsiteX5" fmla="*/ 5030 w 5076727"/>
              <a:gd name="connsiteY5" fmla="*/ 1832422 h 5300769"/>
              <a:gd name="connsiteX0" fmla="*/ 5030 w 5076727"/>
              <a:gd name="connsiteY0" fmla="*/ 1832422 h 5461034"/>
              <a:gd name="connsiteX1" fmla="*/ 2523636 w 5076727"/>
              <a:gd name="connsiteY1" fmla="*/ 0 h 5461034"/>
              <a:gd name="connsiteX2" fmla="*/ 5042242 w 5076727"/>
              <a:gd name="connsiteY2" fmla="*/ 1832422 h 5461034"/>
              <a:gd name="connsiteX3" fmla="*/ 4080220 w 5076727"/>
              <a:gd name="connsiteY3" fmla="*/ 4797342 h 5461034"/>
              <a:gd name="connsiteX4" fmla="*/ 967052 w 5076727"/>
              <a:gd name="connsiteY4" fmla="*/ 4797342 h 5461034"/>
              <a:gd name="connsiteX5" fmla="*/ 5030 w 5076727"/>
              <a:gd name="connsiteY5" fmla="*/ 1832422 h 5461034"/>
              <a:gd name="connsiteX0" fmla="*/ 5030 w 5110435"/>
              <a:gd name="connsiteY0" fmla="*/ 1832422 h 5461034"/>
              <a:gd name="connsiteX1" fmla="*/ 2523636 w 5110435"/>
              <a:gd name="connsiteY1" fmla="*/ 0 h 5461034"/>
              <a:gd name="connsiteX2" fmla="*/ 5042242 w 5110435"/>
              <a:gd name="connsiteY2" fmla="*/ 1832422 h 5461034"/>
              <a:gd name="connsiteX3" fmla="*/ 4080220 w 5110435"/>
              <a:gd name="connsiteY3" fmla="*/ 4797342 h 5461034"/>
              <a:gd name="connsiteX4" fmla="*/ 967052 w 5110435"/>
              <a:gd name="connsiteY4" fmla="*/ 4797342 h 5461034"/>
              <a:gd name="connsiteX5" fmla="*/ 5030 w 5110435"/>
              <a:gd name="connsiteY5" fmla="*/ 1832422 h 5461034"/>
              <a:gd name="connsiteX0" fmla="*/ 182307 w 5287712"/>
              <a:gd name="connsiteY0" fmla="*/ 1832422 h 5461034"/>
              <a:gd name="connsiteX1" fmla="*/ 2700913 w 5287712"/>
              <a:gd name="connsiteY1" fmla="*/ 0 h 5461034"/>
              <a:gd name="connsiteX2" fmla="*/ 5219519 w 5287712"/>
              <a:gd name="connsiteY2" fmla="*/ 1832422 h 5461034"/>
              <a:gd name="connsiteX3" fmla="*/ 4257497 w 5287712"/>
              <a:gd name="connsiteY3" fmla="*/ 4797342 h 5461034"/>
              <a:gd name="connsiteX4" fmla="*/ 1144329 w 5287712"/>
              <a:gd name="connsiteY4" fmla="*/ 4797342 h 5461034"/>
              <a:gd name="connsiteX5" fmla="*/ 182307 w 5287712"/>
              <a:gd name="connsiteY5" fmla="*/ 1832422 h 5461034"/>
              <a:gd name="connsiteX0" fmla="*/ 182307 w 5287712"/>
              <a:gd name="connsiteY0" fmla="*/ 1832422 h 5627132"/>
              <a:gd name="connsiteX1" fmla="*/ 2700913 w 5287712"/>
              <a:gd name="connsiteY1" fmla="*/ 0 h 5627132"/>
              <a:gd name="connsiteX2" fmla="*/ 5219519 w 5287712"/>
              <a:gd name="connsiteY2" fmla="*/ 1832422 h 5627132"/>
              <a:gd name="connsiteX3" fmla="*/ 4257497 w 5287712"/>
              <a:gd name="connsiteY3" fmla="*/ 4797342 h 5627132"/>
              <a:gd name="connsiteX4" fmla="*/ 1144329 w 5287712"/>
              <a:gd name="connsiteY4" fmla="*/ 4797342 h 5627132"/>
              <a:gd name="connsiteX5" fmla="*/ 182307 w 5287712"/>
              <a:gd name="connsiteY5" fmla="*/ 1832422 h 5627132"/>
              <a:gd name="connsiteX0" fmla="*/ 182307 w 5269753"/>
              <a:gd name="connsiteY0" fmla="*/ 1832422 h 5873137"/>
              <a:gd name="connsiteX1" fmla="*/ 2700913 w 5269753"/>
              <a:gd name="connsiteY1" fmla="*/ 0 h 5873137"/>
              <a:gd name="connsiteX2" fmla="*/ 5219519 w 5269753"/>
              <a:gd name="connsiteY2" fmla="*/ 1832422 h 5873137"/>
              <a:gd name="connsiteX3" fmla="*/ 4257497 w 5269753"/>
              <a:gd name="connsiteY3" fmla="*/ 4797342 h 5873137"/>
              <a:gd name="connsiteX4" fmla="*/ 1144329 w 5269753"/>
              <a:gd name="connsiteY4" fmla="*/ 4797342 h 5873137"/>
              <a:gd name="connsiteX5" fmla="*/ 182307 w 5269753"/>
              <a:gd name="connsiteY5" fmla="*/ 1832422 h 58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9753" h="5873137">
                <a:moveTo>
                  <a:pt x="182307" y="1832422"/>
                </a:moveTo>
                <a:cubicBezTo>
                  <a:pt x="-699840" y="234515"/>
                  <a:pt x="1861378" y="0"/>
                  <a:pt x="2700913" y="0"/>
                </a:cubicBezTo>
                <a:cubicBezTo>
                  <a:pt x="3540448" y="0"/>
                  <a:pt x="5010803" y="667652"/>
                  <a:pt x="5219519" y="1832422"/>
                </a:cubicBezTo>
                <a:cubicBezTo>
                  <a:pt x="5428235" y="2997192"/>
                  <a:pt x="4963181" y="3199434"/>
                  <a:pt x="4257497" y="4797342"/>
                </a:cubicBezTo>
                <a:cubicBezTo>
                  <a:pt x="3551813" y="6395250"/>
                  <a:pt x="2571908" y="6058365"/>
                  <a:pt x="1144329" y="4797342"/>
                </a:cubicBezTo>
                <a:cubicBezTo>
                  <a:pt x="-283250" y="3536319"/>
                  <a:pt x="1064454" y="3430329"/>
                  <a:pt x="182307" y="1832422"/>
                </a:cubicBezTo>
                <a:close/>
              </a:path>
            </a:pathLst>
          </a:custGeom>
          <a:blipFill dpi="0" rotWithShape="0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entagon 7">
            <a:extLst>
              <a:ext uri="{FF2B5EF4-FFF2-40B4-BE49-F238E27FC236}">
                <a16:creationId xmlns:a16="http://schemas.microsoft.com/office/drawing/2014/main" id="{066E6226-DA7D-4927-96F8-9851016EC548}"/>
              </a:ext>
            </a:extLst>
          </p:cNvPr>
          <p:cNvSpPr/>
          <p:nvPr/>
        </p:nvSpPr>
        <p:spPr>
          <a:xfrm rot="11746836">
            <a:off x="-1378270" y="-440835"/>
            <a:ext cx="6813362" cy="6499080"/>
          </a:xfrm>
          <a:custGeom>
            <a:avLst/>
            <a:gdLst>
              <a:gd name="connsiteX0" fmla="*/ 5 w 5037222"/>
              <a:gd name="connsiteY0" fmla="*/ 1832422 h 4797354"/>
              <a:gd name="connsiteX1" fmla="*/ 2518611 w 5037222"/>
              <a:gd name="connsiteY1" fmla="*/ 0 h 4797354"/>
              <a:gd name="connsiteX2" fmla="*/ 5037217 w 5037222"/>
              <a:gd name="connsiteY2" fmla="*/ 1832422 h 4797354"/>
              <a:gd name="connsiteX3" fmla="*/ 4075195 w 5037222"/>
              <a:gd name="connsiteY3" fmla="*/ 4797342 h 4797354"/>
              <a:gd name="connsiteX4" fmla="*/ 962027 w 5037222"/>
              <a:gd name="connsiteY4" fmla="*/ 4797342 h 4797354"/>
              <a:gd name="connsiteX5" fmla="*/ 5 w 5037222"/>
              <a:gd name="connsiteY5" fmla="*/ 1832422 h 4797354"/>
              <a:gd name="connsiteX0" fmla="*/ 0 w 5037212"/>
              <a:gd name="connsiteY0" fmla="*/ 1832422 h 4797342"/>
              <a:gd name="connsiteX1" fmla="*/ 2518606 w 5037212"/>
              <a:gd name="connsiteY1" fmla="*/ 0 h 4797342"/>
              <a:gd name="connsiteX2" fmla="*/ 5037212 w 5037212"/>
              <a:gd name="connsiteY2" fmla="*/ 1832422 h 4797342"/>
              <a:gd name="connsiteX3" fmla="*/ 4075190 w 5037212"/>
              <a:gd name="connsiteY3" fmla="*/ 4797342 h 4797342"/>
              <a:gd name="connsiteX4" fmla="*/ 962022 w 5037212"/>
              <a:gd name="connsiteY4" fmla="*/ 4797342 h 4797342"/>
              <a:gd name="connsiteX5" fmla="*/ 0 w 5037212"/>
              <a:gd name="connsiteY5" fmla="*/ 1832422 h 4797342"/>
              <a:gd name="connsiteX0" fmla="*/ 0 w 5071697"/>
              <a:gd name="connsiteY0" fmla="*/ 1832422 h 4797342"/>
              <a:gd name="connsiteX1" fmla="*/ 2518606 w 5071697"/>
              <a:gd name="connsiteY1" fmla="*/ 0 h 4797342"/>
              <a:gd name="connsiteX2" fmla="*/ 5037212 w 5071697"/>
              <a:gd name="connsiteY2" fmla="*/ 1832422 h 4797342"/>
              <a:gd name="connsiteX3" fmla="*/ 4075190 w 5071697"/>
              <a:gd name="connsiteY3" fmla="*/ 4797342 h 4797342"/>
              <a:gd name="connsiteX4" fmla="*/ 962022 w 5071697"/>
              <a:gd name="connsiteY4" fmla="*/ 4797342 h 4797342"/>
              <a:gd name="connsiteX5" fmla="*/ 0 w 5071697"/>
              <a:gd name="connsiteY5" fmla="*/ 1832422 h 4797342"/>
              <a:gd name="connsiteX0" fmla="*/ 0 w 5071697"/>
              <a:gd name="connsiteY0" fmla="*/ 1832422 h 5367941"/>
              <a:gd name="connsiteX1" fmla="*/ 2518606 w 5071697"/>
              <a:gd name="connsiteY1" fmla="*/ 0 h 5367941"/>
              <a:gd name="connsiteX2" fmla="*/ 5037212 w 5071697"/>
              <a:gd name="connsiteY2" fmla="*/ 1832422 h 5367941"/>
              <a:gd name="connsiteX3" fmla="*/ 4075190 w 5071697"/>
              <a:gd name="connsiteY3" fmla="*/ 4797342 h 5367941"/>
              <a:gd name="connsiteX4" fmla="*/ 962022 w 5071697"/>
              <a:gd name="connsiteY4" fmla="*/ 4797342 h 5367941"/>
              <a:gd name="connsiteX5" fmla="*/ 0 w 5071697"/>
              <a:gd name="connsiteY5" fmla="*/ 1832422 h 5367941"/>
              <a:gd name="connsiteX0" fmla="*/ 0 w 5071697"/>
              <a:gd name="connsiteY0" fmla="*/ 1832422 h 5367941"/>
              <a:gd name="connsiteX1" fmla="*/ 2518606 w 5071697"/>
              <a:gd name="connsiteY1" fmla="*/ 0 h 5367941"/>
              <a:gd name="connsiteX2" fmla="*/ 5037212 w 5071697"/>
              <a:gd name="connsiteY2" fmla="*/ 1832422 h 5367941"/>
              <a:gd name="connsiteX3" fmla="*/ 4075190 w 5071697"/>
              <a:gd name="connsiteY3" fmla="*/ 4797342 h 5367941"/>
              <a:gd name="connsiteX4" fmla="*/ 962022 w 5071697"/>
              <a:gd name="connsiteY4" fmla="*/ 4797342 h 5367941"/>
              <a:gd name="connsiteX5" fmla="*/ 0 w 5071697"/>
              <a:gd name="connsiteY5" fmla="*/ 1832422 h 5367941"/>
              <a:gd name="connsiteX0" fmla="*/ 34485 w 5106182"/>
              <a:gd name="connsiteY0" fmla="*/ 1832422 h 5367941"/>
              <a:gd name="connsiteX1" fmla="*/ 2553091 w 5106182"/>
              <a:gd name="connsiteY1" fmla="*/ 0 h 5367941"/>
              <a:gd name="connsiteX2" fmla="*/ 5071697 w 5106182"/>
              <a:gd name="connsiteY2" fmla="*/ 1832422 h 5367941"/>
              <a:gd name="connsiteX3" fmla="*/ 4109675 w 5106182"/>
              <a:gd name="connsiteY3" fmla="*/ 4797342 h 5367941"/>
              <a:gd name="connsiteX4" fmla="*/ 996507 w 5106182"/>
              <a:gd name="connsiteY4" fmla="*/ 4797342 h 5367941"/>
              <a:gd name="connsiteX5" fmla="*/ 34485 w 5106182"/>
              <a:gd name="connsiteY5" fmla="*/ 1832422 h 5367941"/>
              <a:gd name="connsiteX0" fmla="*/ 5030 w 5076727"/>
              <a:gd name="connsiteY0" fmla="*/ 1832422 h 5367941"/>
              <a:gd name="connsiteX1" fmla="*/ 2523636 w 5076727"/>
              <a:gd name="connsiteY1" fmla="*/ 0 h 5367941"/>
              <a:gd name="connsiteX2" fmla="*/ 5042242 w 5076727"/>
              <a:gd name="connsiteY2" fmla="*/ 1832422 h 5367941"/>
              <a:gd name="connsiteX3" fmla="*/ 4080220 w 5076727"/>
              <a:gd name="connsiteY3" fmla="*/ 4797342 h 5367941"/>
              <a:gd name="connsiteX4" fmla="*/ 967052 w 5076727"/>
              <a:gd name="connsiteY4" fmla="*/ 4797342 h 5367941"/>
              <a:gd name="connsiteX5" fmla="*/ 5030 w 5076727"/>
              <a:gd name="connsiteY5" fmla="*/ 1832422 h 5367941"/>
              <a:gd name="connsiteX0" fmla="*/ 5030 w 5076727"/>
              <a:gd name="connsiteY0" fmla="*/ 1832422 h 5300769"/>
              <a:gd name="connsiteX1" fmla="*/ 2523636 w 5076727"/>
              <a:gd name="connsiteY1" fmla="*/ 0 h 5300769"/>
              <a:gd name="connsiteX2" fmla="*/ 5042242 w 5076727"/>
              <a:gd name="connsiteY2" fmla="*/ 1832422 h 5300769"/>
              <a:gd name="connsiteX3" fmla="*/ 4080220 w 5076727"/>
              <a:gd name="connsiteY3" fmla="*/ 4797342 h 5300769"/>
              <a:gd name="connsiteX4" fmla="*/ 967052 w 5076727"/>
              <a:gd name="connsiteY4" fmla="*/ 4797342 h 5300769"/>
              <a:gd name="connsiteX5" fmla="*/ 5030 w 5076727"/>
              <a:gd name="connsiteY5" fmla="*/ 1832422 h 5300769"/>
              <a:gd name="connsiteX0" fmla="*/ 5030 w 5076727"/>
              <a:gd name="connsiteY0" fmla="*/ 1832422 h 5461034"/>
              <a:gd name="connsiteX1" fmla="*/ 2523636 w 5076727"/>
              <a:gd name="connsiteY1" fmla="*/ 0 h 5461034"/>
              <a:gd name="connsiteX2" fmla="*/ 5042242 w 5076727"/>
              <a:gd name="connsiteY2" fmla="*/ 1832422 h 5461034"/>
              <a:gd name="connsiteX3" fmla="*/ 4080220 w 5076727"/>
              <a:gd name="connsiteY3" fmla="*/ 4797342 h 5461034"/>
              <a:gd name="connsiteX4" fmla="*/ 967052 w 5076727"/>
              <a:gd name="connsiteY4" fmla="*/ 4797342 h 5461034"/>
              <a:gd name="connsiteX5" fmla="*/ 5030 w 5076727"/>
              <a:gd name="connsiteY5" fmla="*/ 1832422 h 5461034"/>
              <a:gd name="connsiteX0" fmla="*/ 5030 w 5110435"/>
              <a:gd name="connsiteY0" fmla="*/ 1832422 h 5461034"/>
              <a:gd name="connsiteX1" fmla="*/ 2523636 w 5110435"/>
              <a:gd name="connsiteY1" fmla="*/ 0 h 5461034"/>
              <a:gd name="connsiteX2" fmla="*/ 5042242 w 5110435"/>
              <a:gd name="connsiteY2" fmla="*/ 1832422 h 5461034"/>
              <a:gd name="connsiteX3" fmla="*/ 4080220 w 5110435"/>
              <a:gd name="connsiteY3" fmla="*/ 4797342 h 5461034"/>
              <a:gd name="connsiteX4" fmla="*/ 967052 w 5110435"/>
              <a:gd name="connsiteY4" fmla="*/ 4797342 h 5461034"/>
              <a:gd name="connsiteX5" fmla="*/ 5030 w 5110435"/>
              <a:gd name="connsiteY5" fmla="*/ 1832422 h 5461034"/>
              <a:gd name="connsiteX0" fmla="*/ 182307 w 5287712"/>
              <a:gd name="connsiteY0" fmla="*/ 1832422 h 5461034"/>
              <a:gd name="connsiteX1" fmla="*/ 2700913 w 5287712"/>
              <a:gd name="connsiteY1" fmla="*/ 0 h 5461034"/>
              <a:gd name="connsiteX2" fmla="*/ 5219519 w 5287712"/>
              <a:gd name="connsiteY2" fmla="*/ 1832422 h 5461034"/>
              <a:gd name="connsiteX3" fmla="*/ 4257497 w 5287712"/>
              <a:gd name="connsiteY3" fmla="*/ 4797342 h 5461034"/>
              <a:gd name="connsiteX4" fmla="*/ 1144329 w 5287712"/>
              <a:gd name="connsiteY4" fmla="*/ 4797342 h 5461034"/>
              <a:gd name="connsiteX5" fmla="*/ 182307 w 5287712"/>
              <a:gd name="connsiteY5" fmla="*/ 1832422 h 5461034"/>
              <a:gd name="connsiteX0" fmla="*/ 182307 w 5287712"/>
              <a:gd name="connsiteY0" fmla="*/ 1832422 h 5627132"/>
              <a:gd name="connsiteX1" fmla="*/ 2700913 w 5287712"/>
              <a:gd name="connsiteY1" fmla="*/ 0 h 5627132"/>
              <a:gd name="connsiteX2" fmla="*/ 5219519 w 5287712"/>
              <a:gd name="connsiteY2" fmla="*/ 1832422 h 5627132"/>
              <a:gd name="connsiteX3" fmla="*/ 4257497 w 5287712"/>
              <a:gd name="connsiteY3" fmla="*/ 4797342 h 5627132"/>
              <a:gd name="connsiteX4" fmla="*/ 1144329 w 5287712"/>
              <a:gd name="connsiteY4" fmla="*/ 4797342 h 5627132"/>
              <a:gd name="connsiteX5" fmla="*/ 182307 w 5287712"/>
              <a:gd name="connsiteY5" fmla="*/ 1832422 h 5627132"/>
              <a:gd name="connsiteX0" fmla="*/ 182307 w 5269753"/>
              <a:gd name="connsiteY0" fmla="*/ 1832422 h 5873137"/>
              <a:gd name="connsiteX1" fmla="*/ 2700913 w 5269753"/>
              <a:gd name="connsiteY1" fmla="*/ 0 h 5873137"/>
              <a:gd name="connsiteX2" fmla="*/ 5219519 w 5269753"/>
              <a:gd name="connsiteY2" fmla="*/ 1832422 h 5873137"/>
              <a:gd name="connsiteX3" fmla="*/ 4257497 w 5269753"/>
              <a:gd name="connsiteY3" fmla="*/ 4797342 h 5873137"/>
              <a:gd name="connsiteX4" fmla="*/ 1144329 w 5269753"/>
              <a:gd name="connsiteY4" fmla="*/ 4797342 h 5873137"/>
              <a:gd name="connsiteX5" fmla="*/ 182307 w 5269753"/>
              <a:gd name="connsiteY5" fmla="*/ 1832422 h 58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9753" h="5873137">
                <a:moveTo>
                  <a:pt x="182307" y="1832422"/>
                </a:moveTo>
                <a:cubicBezTo>
                  <a:pt x="-699840" y="234515"/>
                  <a:pt x="1861378" y="0"/>
                  <a:pt x="2700913" y="0"/>
                </a:cubicBezTo>
                <a:cubicBezTo>
                  <a:pt x="3540448" y="0"/>
                  <a:pt x="5010803" y="667652"/>
                  <a:pt x="5219519" y="1832422"/>
                </a:cubicBezTo>
                <a:cubicBezTo>
                  <a:pt x="5428235" y="2997192"/>
                  <a:pt x="4963181" y="3199434"/>
                  <a:pt x="4257497" y="4797342"/>
                </a:cubicBezTo>
                <a:cubicBezTo>
                  <a:pt x="3551813" y="6395250"/>
                  <a:pt x="2571908" y="6058365"/>
                  <a:pt x="1144329" y="4797342"/>
                </a:cubicBezTo>
                <a:cubicBezTo>
                  <a:pt x="-283250" y="3536319"/>
                  <a:pt x="1064454" y="3430329"/>
                  <a:pt x="182307" y="1832422"/>
                </a:cubicBezTo>
                <a:close/>
              </a:path>
            </a:pathLst>
          </a:custGeom>
          <a:gradFill>
            <a:gsLst>
              <a:gs pos="10000">
                <a:srgbClr val="39015B">
                  <a:alpha val="78000"/>
                </a:srgbClr>
              </a:gs>
              <a:gs pos="89000">
                <a:srgbClr val="011185">
                  <a:alpha val="86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entagon 7">
            <a:extLst>
              <a:ext uri="{FF2B5EF4-FFF2-40B4-BE49-F238E27FC236}">
                <a16:creationId xmlns:a16="http://schemas.microsoft.com/office/drawing/2014/main" id="{A653C3C2-3803-4B7E-B748-281516B8EA9B}"/>
              </a:ext>
            </a:extLst>
          </p:cNvPr>
          <p:cNvSpPr/>
          <p:nvPr/>
        </p:nvSpPr>
        <p:spPr>
          <a:xfrm rot="11081206">
            <a:off x="4594051" y="963536"/>
            <a:ext cx="4096839" cy="4437755"/>
          </a:xfrm>
          <a:custGeom>
            <a:avLst/>
            <a:gdLst>
              <a:gd name="connsiteX0" fmla="*/ 5 w 5037222"/>
              <a:gd name="connsiteY0" fmla="*/ 1832422 h 4797354"/>
              <a:gd name="connsiteX1" fmla="*/ 2518611 w 5037222"/>
              <a:gd name="connsiteY1" fmla="*/ 0 h 4797354"/>
              <a:gd name="connsiteX2" fmla="*/ 5037217 w 5037222"/>
              <a:gd name="connsiteY2" fmla="*/ 1832422 h 4797354"/>
              <a:gd name="connsiteX3" fmla="*/ 4075195 w 5037222"/>
              <a:gd name="connsiteY3" fmla="*/ 4797342 h 4797354"/>
              <a:gd name="connsiteX4" fmla="*/ 962027 w 5037222"/>
              <a:gd name="connsiteY4" fmla="*/ 4797342 h 4797354"/>
              <a:gd name="connsiteX5" fmla="*/ 5 w 5037222"/>
              <a:gd name="connsiteY5" fmla="*/ 1832422 h 4797354"/>
              <a:gd name="connsiteX0" fmla="*/ 0 w 5037212"/>
              <a:gd name="connsiteY0" fmla="*/ 1832422 h 4797342"/>
              <a:gd name="connsiteX1" fmla="*/ 2518606 w 5037212"/>
              <a:gd name="connsiteY1" fmla="*/ 0 h 4797342"/>
              <a:gd name="connsiteX2" fmla="*/ 5037212 w 5037212"/>
              <a:gd name="connsiteY2" fmla="*/ 1832422 h 4797342"/>
              <a:gd name="connsiteX3" fmla="*/ 4075190 w 5037212"/>
              <a:gd name="connsiteY3" fmla="*/ 4797342 h 4797342"/>
              <a:gd name="connsiteX4" fmla="*/ 962022 w 5037212"/>
              <a:gd name="connsiteY4" fmla="*/ 4797342 h 4797342"/>
              <a:gd name="connsiteX5" fmla="*/ 0 w 5037212"/>
              <a:gd name="connsiteY5" fmla="*/ 1832422 h 4797342"/>
              <a:gd name="connsiteX0" fmla="*/ 0 w 5071697"/>
              <a:gd name="connsiteY0" fmla="*/ 1832422 h 4797342"/>
              <a:gd name="connsiteX1" fmla="*/ 2518606 w 5071697"/>
              <a:gd name="connsiteY1" fmla="*/ 0 h 4797342"/>
              <a:gd name="connsiteX2" fmla="*/ 5037212 w 5071697"/>
              <a:gd name="connsiteY2" fmla="*/ 1832422 h 4797342"/>
              <a:gd name="connsiteX3" fmla="*/ 4075190 w 5071697"/>
              <a:gd name="connsiteY3" fmla="*/ 4797342 h 4797342"/>
              <a:gd name="connsiteX4" fmla="*/ 962022 w 5071697"/>
              <a:gd name="connsiteY4" fmla="*/ 4797342 h 4797342"/>
              <a:gd name="connsiteX5" fmla="*/ 0 w 5071697"/>
              <a:gd name="connsiteY5" fmla="*/ 1832422 h 4797342"/>
              <a:gd name="connsiteX0" fmla="*/ 0 w 5071697"/>
              <a:gd name="connsiteY0" fmla="*/ 1832422 h 5367941"/>
              <a:gd name="connsiteX1" fmla="*/ 2518606 w 5071697"/>
              <a:gd name="connsiteY1" fmla="*/ 0 h 5367941"/>
              <a:gd name="connsiteX2" fmla="*/ 5037212 w 5071697"/>
              <a:gd name="connsiteY2" fmla="*/ 1832422 h 5367941"/>
              <a:gd name="connsiteX3" fmla="*/ 4075190 w 5071697"/>
              <a:gd name="connsiteY3" fmla="*/ 4797342 h 5367941"/>
              <a:gd name="connsiteX4" fmla="*/ 962022 w 5071697"/>
              <a:gd name="connsiteY4" fmla="*/ 4797342 h 5367941"/>
              <a:gd name="connsiteX5" fmla="*/ 0 w 5071697"/>
              <a:gd name="connsiteY5" fmla="*/ 1832422 h 5367941"/>
              <a:gd name="connsiteX0" fmla="*/ 0 w 5071697"/>
              <a:gd name="connsiteY0" fmla="*/ 1832422 h 5367941"/>
              <a:gd name="connsiteX1" fmla="*/ 2518606 w 5071697"/>
              <a:gd name="connsiteY1" fmla="*/ 0 h 5367941"/>
              <a:gd name="connsiteX2" fmla="*/ 5037212 w 5071697"/>
              <a:gd name="connsiteY2" fmla="*/ 1832422 h 5367941"/>
              <a:gd name="connsiteX3" fmla="*/ 4075190 w 5071697"/>
              <a:gd name="connsiteY3" fmla="*/ 4797342 h 5367941"/>
              <a:gd name="connsiteX4" fmla="*/ 962022 w 5071697"/>
              <a:gd name="connsiteY4" fmla="*/ 4797342 h 5367941"/>
              <a:gd name="connsiteX5" fmla="*/ 0 w 5071697"/>
              <a:gd name="connsiteY5" fmla="*/ 1832422 h 5367941"/>
              <a:gd name="connsiteX0" fmla="*/ 34485 w 5106182"/>
              <a:gd name="connsiteY0" fmla="*/ 1832422 h 5367941"/>
              <a:gd name="connsiteX1" fmla="*/ 2553091 w 5106182"/>
              <a:gd name="connsiteY1" fmla="*/ 0 h 5367941"/>
              <a:gd name="connsiteX2" fmla="*/ 5071697 w 5106182"/>
              <a:gd name="connsiteY2" fmla="*/ 1832422 h 5367941"/>
              <a:gd name="connsiteX3" fmla="*/ 4109675 w 5106182"/>
              <a:gd name="connsiteY3" fmla="*/ 4797342 h 5367941"/>
              <a:gd name="connsiteX4" fmla="*/ 996507 w 5106182"/>
              <a:gd name="connsiteY4" fmla="*/ 4797342 h 5367941"/>
              <a:gd name="connsiteX5" fmla="*/ 34485 w 5106182"/>
              <a:gd name="connsiteY5" fmla="*/ 1832422 h 5367941"/>
              <a:gd name="connsiteX0" fmla="*/ 5030 w 5076727"/>
              <a:gd name="connsiteY0" fmla="*/ 1832422 h 5367941"/>
              <a:gd name="connsiteX1" fmla="*/ 2523636 w 5076727"/>
              <a:gd name="connsiteY1" fmla="*/ 0 h 5367941"/>
              <a:gd name="connsiteX2" fmla="*/ 5042242 w 5076727"/>
              <a:gd name="connsiteY2" fmla="*/ 1832422 h 5367941"/>
              <a:gd name="connsiteX3" fmla="*/ 4080220 w 5076727"/>
              <a:gd name="connsiteY3" fmla="*/ 4797342 h 5367941"/>
              <a:gd name="connsiteX4" fmla="*/ 967052 w 5076727"/>
              <a:gd name="connsiteY4" fmla="*/ 4797342 h 5367941"/>
              <a:gd name="connsiteX5" fmla="*/ 5030 w 5076727"/>
              <a:gd name="connsiteY5" fmla="*/ 1832422 h 5367941"/>
              <a:gd name="connsiteX0" fmla="*/ 5030 w 5076727"/>
              <a:gd name="connsiteY0" fmla="*/ 1832422 h 5300769"/>
              <a:gd name="connsiteX1" fmla="*/ 2523636 w 5076727"/>
              <a:gd name="connsiteY1" fmla="*/ 0 h 5300769"/>
              <a:gd name="connsiteX2" fmla="*/ 5042242 w 5076727"/>
              <a:gd name="connsiteY2" fmla="*/ 1832422 h 5300769"/>
              <a:gd name="connsiteX3" fmla="*/ 4080220 w 5076727"/>
              <a:gd name="connsiteY3" fmla="*/ 4797342 h 5300769"/>
              <a:gd name="connsiteX4" fmla="*/ 967052 w 5076727"/>
              <a:gd name="connsiteY4" fmla="*/ 4797342 h 5300769"/>
              <a:gd name="connsiteX5" fmla="*/ 5030 w 5076727"/>
              <a:gd name="connsiteY5" fmla="*/ 1832422 h 5300769"/>
              <a:gd name="connsiteX0" fmla="*/ 5030 w 5076727"/>
              <a:gd name="connsiteY0" fmla="*/ 1832422 h 5461034"/>
              <a:gd name="connsiteX1" fmla="*/ 2523636 w 5076727"/>
              <a:gd name="connsiteY1" fmla="*/ 0 h 5461034"/>
              <a:gd name="connsiteX2" fmla="*/ 5042242 w 5076727"/>
              <a:gd name="connsiteY2" fmla="*/ 1832422 h 5461034"/>
              <a:gd name="connsiteX3" fmla="*/ 4080220 w 5076727"/>
              <a:gd name="connsiteY3" fmla="*/ 4797342 h 5461034"/>
              <a:gd name="connsiteX4" fmla="*/ 967052 w 5076727"/>
              <a:gd name="connsiteY4" fmla="*/ 4797342 h 5461034"/>
              <a:gd name="connsiteX5" fmla="*/ 5030 w 5076727"/>
              <a:gd name="connsiteY5" fmla="*/ 1832422 h 5461034"/>
              <a:gd name="connsiteX0" fmla="*/ 5030 w 5110435"/>
              <a:gd name="connsiteY0" fmla="*/ 1832422 h 5461034"/>
              <a:gd name="connsiteX1" fmla="*/ 2523636 w 5110435"/>
              <a:gd name="connsiteY1" fmla="*/ 0 h 5461034"/>
              <a:gd name="connsiteX2" fmla="*/ 5042242 w 5110435"/>
              <a:gd name="connsiteY2" fmla="*/ 1832422 h 5461034"/>
              <a:gd name="connsiteX3" fmla="*/ 4080220 w 5110435"/>
              <a:gd name="connsiteY3" fmla="*/ 4797342 h 5461034"/>
              <a:gd name="connsiteX4" fmla="*/ 967052 w 5110435"/>
              <a:gd name="connsiteY4" fmla="*/ 4797342 h 5461034"/>
              <a:gd name="connsiteX5" fmla="*/ 5030 w 5110435"/>
              <a:gd name="connsiteY5" fmla="*/ 1832422 h 5461034"/>
              <a:gd name="connsiteX0" fmla="*/ 182307 w 5287712"/>
              <a:gd name="connsiteY0" fmla="*/ 1832422 h 5461034"/>
              <a:gd name="connsiteX1" fmla="*/ 2700913 w 5287712"/>
              <a:gd name="connsiteY1" fmla="*/ 0 h 5461034"/>
              <a:gd name="connsiteX2" fmla="*/ 5219519 w 5287712"/>
              <a:gd name="connsiteY2" fmla="*/ 1832422 h 5461034"/>
              <a:gd name="connsiteX3" fmla="*/ 4257497 w 5287712"/>
              <a:gd name="connsiteY3" fmla="*/ 4797342 h 5461034"/>
              <a:gd name="connsiteX4" fmla="*/ 1144329 w 5287712"/>
              <a:gd name="connsiteY4" fmla="*/ 4797342 h 5461034"/>
              <a:gd name="connsiteX5" fmla="*/ 182307 w 5287712"/>
              <a:gd name="connsiteY5" fmla="*/ 1832422 h 5461034"/>
              <a:gd name="connsiteX0" fmla="*/ 182307 w 5287712"/>
              <a:gd name="connsiteY0" fmla="*/ 1832422 h 5627132"/>
              <a:gd name="connsiteX1" fmla="*/ 2700913 w 5287712"/>
              <a:gd name="connsiteY1" fmla="*/ 0 h 5627132"/>
              <a:gd name="connsiteX2" fmla="*/ 5219519 w 5287712"/>
              <a:gd name="connsiteY2" fmla="*/ 1832422 h 5627132"/>
              <a:gd name="connsiteX3" fmla="*/ 4257497 w 5287712"/>
              <a:gd name="connsiteY3" fmla="*/ 4797342 h 5627132"/>
              <a:gd name="connsiteX4" fmla="*/ 1144329 w 5287712"/>
              <a:gd name="connsiteY4" fmla="*/ 4797342 h 5627132"/>
              <a:gd name="connsiteX5" fmla="*/ 182307 w 5287712"/>
              <a:gd name="connsiteY5" fmla="*/ 1832422 h 5627132"/>
              <a:gd name="connsiteX0" fmla="*/ 182307 w 5269753"/>
              <a:gd name="connsiteY0" fmla="*/ 1832422 h 5873137"/>
              <a:gd name="connsiteX1" fmla="*/ 2700913 w 5269753"/>
              <a:gd name="connsiteY1" fmla="*/ 0 h 5873137"/>
              <a:gd name="connsiteX2" fmla="*/ 5219519 w 5269753"/>
              <a:gd name="connsiteY2" fmla="*/ 1832422 h 5873137"/>
              <a:gd name="connsiteX3" fmla="*/ 4257497 w 5269753"/>
              <a:gd name="connsiteY3" fmla="*/ 4797342 h 5873137"/>
              <a:gd name="connsiteX4" fmla="*/ 1144329 w 5269753"/>
              <a:gd name="connsiteY4" fmla="*/ 4797342 h 5873137"/>
              <a:gd name="connsiteX5" fmla="*/ 182307 w 5269753"/>
              <a:gd name="connsiteY5" fmla="*/ 1832422 h 58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9753" h="5873137">
                <a:moveTo>
                  <a:pt x="182307" y="1832422"/>
                </a:moveTo>
                <a:cubicBezTo>
                  <a:pt x="-699840" y="234515"/>
                  <a:pt x="1861378" y="0"/>
                  <a:pt x="2700913" y="0"/>
                </a:cubicBezTo>
                <a:cubicBezTo>
                  <a:pt x="3540448" y="0"/>
                  <a:pt x="5010803" y="667652"/>
                  <a:pt x="5219519" y="1832422"/>
                </a:cubicBezTo>
                <a:cubicBezTo>
                  <a:pt x="5428235" y="2997192"/>
                  <a:pt x="4963181" y="3199434"/>
                  <a:pt x="4257497" y="4797342"/>
                </a:cubicBezTo>
                <a:cubicBezTo>
                  <a:pt x="3551813" y="6395250"/>
                  <a:pt x="2571908" y="6058365"/>
                  <a:pt x="1144329" y="4797342"/>
                </a:cubicBezTo>
                <a:cubicBezTo>
                  <a:pt x="-283250" y="3536319"/>
                  <a:pt x="1064454" y="3430329"/>
                  <a:pt x="182307" y="1832422"/>
                </a:cubicBezTo>
                <a:close/>
              </a:path>
            </a:pathLst>
          </a:custGeom>
          <a:gradFill>
            <a:gsLst>
              <a:gs pos="10000">
                <a:srgbClr val="39015B">
                  <a:alpha val="17000"/>
                </a:srgbClr>
              </a:gs>
              <a:gs pos="89000">
                <a:srgbClr val="011185">
                  <a:alpha val="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8DAB-E691-4699-B83D-443A35171592}"/>
              </a:ext>
            </a:extLst>
          </p:cNvPr>
          <p:cNvSpPr txBox="1"/>
          <p:nvPr/>
        </p:nvSpPr>
        <p:spPr>
          <a:xfrm>
            <a:off x="685800" y="922223"/>
            <a:ext cx="40938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Oswald ExtraLight"/>
              </a:rPr>
              <a:t>Simplified </a:t>
            </a:r>
            <a:r>
              <a:rPr lang="en-US" sz="1200" spc="300" dirty="0" err="1">
                <a:solidFill>
                  <a:schemeClr val="bg1"/>
                </a:solidFill>
                <a:latin typeface="Oswald ExtraLight"/>
              </a:rPr>
              <a:t>Lesk</a:t>
            </a:r>
            <a:r>
              <a:rPr lang="en-US" sz="1200" spc="300" dirty="0">
                <a:solidFill>
                  <a:schemeClr val="bg1"/>
                </a:solidFill>
                <a:latin typeface="Oswald ExtraLight"/>
              </a:rPr>
              <a:t> algorithm</a:t>
            </a:r>
          </a:p>
          <a:p>
            <a:endParaRPr lang="en-IN" sz="1200" spc="300" dirty="0">
              <a:solidFill>
                <a:schemeClr val="bg1"/>
              </a:solidFill>
              <a:latin typeface="Oswald ExtraLight"/>
            </a:endParaRPr>
          </a:p>
          <a:p>
            <a:r>
              <a:rPr lang="en-IN" sz="1200" spc="300" dirty="0">
                <a:solidFill>
                  <a:schemeClr val="bg1"/>
                </a:solidFill>
                <a:latin typeface="Oswald ExtraLight"/>
              </a:rPr>
              <a:t>	</a:t>
            </a:r>
            <a:r>
              <a:rPr lang="vi-VN" sz="1200" spc="300" dirty="0">
                <a:solidFill>
                  <a:schemeClr val="bg1"/>
                </a:solidFill>
                <a:latin typeface="Oswald ExtraLight"/>
              </a:rPr>
              <a:t>În algoritmul Simplified Lesk,sensul corect al fiecărui cuvânt într-un context dat este determinat individual prin localizarea sensului care se suprapune cel mai mult între definiția din dicționar și contextul dat.</a:t>
            </a:r>
            <a:endParaRPr lang="en-US" sz="1200" spc="300" dirty="0">
              <a:solidFill>
                <a:schemeClr val="bg1"/>
              </a:solidFill>
              <a:latin typeface="Oswald ExtraLight"/>
            </a:endParaRPr>
          </a:p>
          <a:p>
            <a:r>
              <a:rPr lang="vi-VN" sz="1200" spc="300" dirty="0">
                <a:solidFill>
                  <a:schemeClr val="bg1"/>
                </a:solidFill>
                <a:latin typeface="Oswald ExtraLight"/>
              </a:rPr>
              <a:t> </a:t>
            </a:r>
            <a:endParaRPr lang="en-US" sz="1200" spc="300" dirty="0">
              <a:solidFill>
                <a:schemeClr val="bg1"/>
              </a:solidFill>
              <a:latin typeface="Oswald ExtraLight"/>
            </a:endParaRPr>
          </a:p>
          <a:p>
            <a:r>
              <a:rPr lang="en-US" sz="1200" spc="300" dirty="0">
                <a:solidFill>
                  <a:schemeClr val="bg1"/>
                </a:solidFill>
                <a:latin typeface="Oswald ExtraLight"/>
              </a:rPr>
              <a:t>	</a:t>
            </a:r>
            <a:r>
              <a:rPr lang="vi-VN" sz="1200" spc="300" dirty="0">
                <a:solidFill>
                  <a:schemeClr val="bg1"/>
                </a:solidFill>
                <a:latin typeface="Oswald ExtraLight"/>
              </a:rPr>
              <a:t>În loc să determine simultan semnificațiile tuturor cuvintelor </a:t>
            </a:r>
            <a:r>
              <a:rPr lang="en-US" sz="1200" spc="300" dirty="0">
                <a:solidFill>
                  <a:schemeClr val="bg1"/>
                </a:solidFill>
                <a:latin typeface="Oswald ExtraLight"/>
              </a:rPr>
              <a:t>   </a:t>
            </a:r>
            <a:r>
              <a:rPr lang="vi-VN" sz="1200" spc="300" dirty="0">
                <a:solidFill>
                  <a:schemeClr val="bg1"/>
                </a:solidFill>
                <a:latin typeface="Oswald ExtraLight"/>
              </a:rPr>
              <a:t>într</a:t>
            </a:r>
            <a:r>
              <a:rPr lang="en-US" sz="1200" spc="300" dirty="0">
                <a:solidFill>
                  <a:schemeClr val="bg1"/>
                </a:solidFill>
                <a:latin typeface="Oswald ExtraLight"/>
              </a:rPr>
              <a:t>-</a:t>
            </a:r>
            <a:r>
              <a:rPr lang="vi-VN" sz="1200" spc="300" dirty="0">
                <a:solidFill>
                  <a:schemeClr val="bg1"/>
                </a:solidFill>
                <a:latin typeface="Oswald ExtraLight"/>
              </a:rPr>
              <a:t>un context dat, această </a:t>
            </a:r>
            <a:r>
              <a:rPr lang="en-US" sz="1200" spc="300" dirty="0" err="1">
                <a:solidFill>
                  <a:schemeClr val="bg1"/>
                </a:solidFill>
                <a:latin typeface="Oswald ExtraLight"/>
              </a:rPr>
              <a:t>implementare</a:t>
            </a:r>
            <a:r>
              <a:rPr lang="vi-VN" sz="1200" spc="300" dirty="0">
                <a:solidFill>
                  <a:schemeClr val="bg1"/>
                </a:solidFill>
                <a:latin typeface="Oswald ExtraLight"/>
              </a:rPr>
              <a:t> abordează fiecare cuvânt în mod individual, independent de sensul celorlalte cuvinte care apar în același context.</a:t>
            </a:r>
            <a:endParaRPr lang="en-IN" sz="1200" spc="600" dirty="0">
              <a:solidFill>
                <a:schemeClr val="bg1"/>
              </a:solidFill>
              <a:latin typeface="Oswald ExtraLight" panose="000003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D67FA-3DDE-4AED-AA90-BD3FF3B662BC}"/>
              </a:ext>
            </a:extLst>
          </p:cNvPr>
          <p:cNvSpPr txBox="1"/>
          <p:nvPr/>
        </p:nvSpPr>
        <p:spPr>
          <a:xfrm>
            <a:off x="4941042" y="1102017"/>
            <a:ext cx="2933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pc="6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Oswald" panose="00000500000000000000" pitchFamily="2" charset="0"/>
              </a:rPr>
              <a:t>METODA</a:t>
            </a:r>
            <a:endParaRPr lang="en-IN" sz="3200" spc="600" dirty="0">
              <a:gradFill>
                <a:gsLst>
                  <a:gs pos="10000">
                    <a:srgbClr val="39015B"/>
                  </a:gs>
                  <a:gs pos="89000">
                    <a:srgbClr val="011185"/>
                  </a:gs>
                </a:gsLst>
                <a:lin ang="2700000" scaled="1"/>
              </a:gradFill>
              <a:latin typeface="Oswald" panose="00000500000000000000" pitchFamily="2" charset="0"/>
            </a:endParaRPr>
          </a:p>
          <a:p>
            <a:r>
              <a:rPr lang="en-IN" sz="3200" spc="6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Oswald" panose="00000500000000000000" pitchFamily="2" charset="0"/>
              </a:rPr>
              <a:t>ABORDATA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D97F9-243D-4274-87C2-4E0E205DD60B}"/>
              </a:ext>
            </a:extLst>
          </p:cNvPr>
          <p:cNvSpPr txBox="1"/>
          <p:nvPr/>
        </p:nvSpPr>
        <p:spPr>
          <a:xfrm>
            <a:off x="5638801" y="2538050"/>
            <a:ext cx="273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PREZENTARE  GENERALA</a:t>
            </a:r>
            <a:endParaRPr lang="en-IN" sz="1400" dirty="0">
              <a:gradFill>
                <a:gsLst>
                  <a:gs pos="10000">
                    <a:srgbClr val="39015B"/>
                  </a:gs>
                  <a:gs pos="89000">
                    <a:srgbClr val="011185"/>
                  </a:gs>
                </a:gsLst>
                <a:lin ang="2700000" scaled="1"/>
              </a:gradFill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EA79B-C815-4788-A268-E7A49BF82F5B}"/>
              </a:ext>
            </a:extLst>
          </p:cNvPr>
          <p:cNvSpPr txBox="1"/>
          <p:nvPr/>
        </p:nvSpPr>
        <p:spPr>
          <a:xfrm>
            <a:off x="5792302" y="2800350"/>
            <a:ext cx="2968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Algoritmul Lesk se bazează pe presupunerea </a:t>
            </a:r>
            <a:r>
              <a:rPr lang="en-US" sz="1200" dirty="0" err="1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cuvintelor</a:t>
            </a:r>
            <a:r>
              <a:rPr lang="en-US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 </a:t>
            </a:r>
            <a:r>
              <a:rPr lang="vi-VN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dintr-</a:t>
            </a:r>
            <a:r>
              <a:rPr lang="en-US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o</a:t>
            </a:r>
            <a:r>
              <a:rPr lang="vi-VN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 anumit</a:t>
            </a:r>
            <a:r>
              <a:rPr lang="en-US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a </a:t>
            </a:r>
            <a:r>
              <a:rPr lang="vi-VN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secțiune de text</a:t>
            </a:r>
            <a:r>
              <a:rPr lang="en-US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ce</a:t>
            </a:r>
            <a:r>
              <a:rPr lang="vi-VN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 vor avea tendința de a împărtăși un subiect comun. </a:t>
            </a:r>
            <a:endParaRPr lang="en-US" sz="1200" dirty="0">
              <a:gradFill>
                <a:gsLst>
                  <a:gs pos="10000">
                    <a:srgbClr val="39015B"/>
                  </a:gs>
                  <a:gs pos="89000">
                    <a:srgbClr val="011185"/>
                  </a:gs>
                </a:gsLst>
                <a:lin ang="2700000" scaled="1"/>
              </a:gradFill>
              <a:latin typeface="Montserrat" panose="00000500000000000000" pitchFamily="2" charset="0"/>
            </a:endParaRPr>
          </a:p>
          <a:p>
            <a:endParaRPr lang="en-US" sz="1200" dirty="0">
              <a:gradFill>
                <a:gsLst>
                  <a:gs pos="10000">
                    <a:srgbClr val="39015B"/>
                  </a:gs>
                  <a:gs pos="89000">
                    <a:srgbClr val="011185"/>
                  </a:gs>
                </a:gsLst>
                <a:lin ang="2700000" scaled="1"/>
              </a:gradFill>
              <a:latin typeface="Montserrat" panose="00000500000000000000" pitchFamily="2" charset="0"/>
            </a:endParaRPr>
          </a:p>
          <a:p>
            <a:r>
              <a:rPr lang="vi-VN" sz="1200" dirty="0">
                <a:gradFill>
                  <a:gsLst>
                    <a:gs pos="10000">
                      <a:srgbClr val="39015B"/>
                    </a:gs>
                    <a:gs pos="89000">
                      <a:srgbClr val="011185"/>
                    </a:gs>
                  </a:gsLst>
                  <a:lin ang="2700000" scaled="1"/>
                </a:gradFill>
                <a:latin typeface="Montserrat" panose="00000500000000000000" pitchFamily="2" charset="0"/>
              </a:rPr>
              <a:t>O versiune simplificată a algoritmului Lesk este de a compara definiția din dicționar a unui cuvânt ambiguu cu termenii conținuti în vecinătatea acestuia. </a:t>
            </a:r>
            <a:endParaRPr lang="en-IN" sz="1200" dirty="0">
              <a:gradFill>
                <a:gsLst>
                  <a:gs pos="10000">
                    <a:srgbClr val="39015B"/>
                  </a:gs>
                  <a:gs pos="89000">
                    <a:srgbClr val="011185"/>
                  </a:gs>
                </a:gsLst>
                <a:lin ang="2700000" scaled="1"/>
              </a:gradFill>
              <a:latin typeface="Montserrat" panose="00000500000000000000" pitchFamily="2" charset="0"/>
            </a:endParaRPr>
          </a:p>
        </p:txBody>
      </p:sp>
      <p:pic>
        <p:nvPicPr>
          <p:cNvPr id="17" name="Graphic 16" descr="Tablet">
            <a:extLst>
              <a:ext uri="{FF2B5EF4-FFF2-40B4-BE49-F238E27FC236}">
                <a16:creationId xmlns:a16="http://schemas.microsoft.com/office/drawing/2014/main" id="{14A90BF7-630B-46C5-A26F-79A1DBF85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5771" y="3445391"/>
            <a:ext cx="685800" cy="685800"/>
          </a:xfrm>
          <a:prstGeom prst="rect">
            <a:avLst/>
          </a:prstGeom>
        </p:spPr>
      </p:pic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EB2C02A0-B9C5-4E0F-9A43-03341CDB84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5771" y="2759591"/>
            <a:ext cx="685800" cy="685800"/>
          </a:xfrm>
          <a:prstGeom prst="rect">
            <a:avLst/>
          </a:prstGeom>
        </p:spPr>
      </p:pic>
      <p:sp>
        <p:nvSpPr>
          <p:cNvPr id="20" name="Pentagon 7">
            <a:extLst>
              <a:ext uri="{FF2B5EF4-FFF2-40B4-BE49-F238E27FC236}">
                <a16:creationId xmlns:a16="http://schemas.microsoft.com/office/drawing/2014/main" id="{BC175708-697F-4221-9184-A9DA4AC142F3}"/>
              </a:ext>
            </a:extLst>
          </p:cNvPr>
          <p:cNvSpPr/>
          <p:nvPr/>
        </p:nvSpPr>
        <p:spPr>
          <a:xfrm rot="5667731">
            <a:off x="7111742" y="-1147730"/>
            <a:ext cx="2639248" cy="2950339"/>
          </a:xfrm>
          <a:custGeom>
            <a:avLst/>
            <a:gdLst>
              <a:gd name="connsiteX0" fmla="*/ 5 w 5037222"/>
              <a:gd name="connsiteY0" fmla="*/ 1832422 h 4797354"/>
              <a:gd name="connsiteX1" fmla="*/ 2518611 w 5037222"/>
              <a:gd name="connsiteY1" fmla="*/ 0 h 4797354"/>
              <a:gd name="connsiteX2" fmla="*/ 5037217 w 5037222"/>
              <a:gd name="connsiteY2" fmla="*/ 1832422 h 4797354"/>
              <a:gd name="connsiteX3" fmla="*/ 4075195 w 5037222"/>
              <a:gd name="connsiteY3" fmla="*/ 4797342 h 4797354"/>
              <a:gd name="connsiteX4" fmla="*/ 962027 w 5037222"/>
              <a:gd name="connsiteY4" fmla="*/ 4797342 h 4797354"/>
              <a:gd name="connsiteX5" fmla="*/ 5 w 5037222"/>
              <a:gd name="connsiteY5" fmla="*/ 1832422 h 4797354"/>
              <a:gd name="connsiteX0" fmla="*/ 0 w 5037212"/>
              <a:gd name="connsiteY0" fmla="*/ 1832422 h 4797342"/>
              <a:gd name="connsiteX1" fmla="*/ 2518606 w 5037212"/>
              <a:gd name="connsiteY1" fmla="*/ 0 h 4797342"/>
              <a:gd name="connsiteX2" fmla="*/ 5037212 w 5037212"/>
              <a:gd name="connsiteY2" fmla="*/ 1832422 h 4797342"/>
              <a:gd name="connsiteX3" fmla="*/ 4075190 w 5037212"/>
              <a:gd name="connsiteY3" fmla="*/ 4797342 h 4797342"/>
              <a:gd name="connsiteX4" fmla="*/ 962022 w 5037212"/>
              <a:gd name="connsiteY4" fmla="*/ 4797342 h 4797342"/>
              <a:gd name="connsiteX5" fmla="*/ 0 w 5037212"/>
              <a:gd name="connsiteY5" fmla="*/ 1832422 h 4797342"/>
              <a:gd name="connsiteX0" fmla="*/ 0 w 5071697"/>
              <a:gd name="connsiteY0" fmla="*/ 1832422 h 4797342"/>
              <a:gd name="connsiteX1" fmla="*/ 2518606 w 5071697"/>
              <a:gd name="connsiteY1" fmla="*/ 0 h 4797342"/>
              <a:gd name="connsiteX2" fmla="*/ 5037212 w 5071697"/>
              <a:gd name="connsiteY2" fmla="*/ 1832422 h 4797342"/>
              <a:gd name="connsiteX3" fmla="*/ 4075190 w 5071697"/>
              <a:gd name="connsiteY3" fmla="*/ 4797342 h 4797342"/>
              <a:gd name="connsiteX4" fmla="*/ 962022 w 5071697"/>
              <a:gd name="connsiteY4" fmla="*/ 4797342 h 4797342"/>
              <a:gd name="connsiteX5" fmla="*/ 0 w 5071697"/>
              <a:gd name="connsiteY5" fmla="*/ 1832422 h 4797342"/>
              <a:gd name="connsiteX0" fmla="*/ 0 w 5071697"/>
              <a:gd name="connsiteY0" fmla="*/ 1832422 h 5367941"/>
              <a:gd name="connsiteX1" fmla="*/ 2518606 w 5071697"/>
              <a:gd name="connsiteY1" fmla="*/ 0 h 5367941"/>
              <a:gd name="connsiteX2" fmla="*/ 5037212 w 5071697"/>
              <a:gd name="connsiteY2" fmla="*/ 1832422 h 5367941"/>
              <a:gd name="connsiteX3" fmla="*/ 4075190 w 5071697"/>
              <a:gd name="connsiteY3" fmla="*/ 4797342 h 5367941"/>
              <a:gd name="connsiteX4" fmla="*/ 962022 w 5071697"/>
              <a:gd name="connsiteY4" fmla="*/ 4797342 h 5367941"/>
              <a:gd name="connsiteX5" fmla="*/ 0 w 5071697"/>
              <a:gd name="connsiteY5" fmla="*/ 1832422 h 5367941"/>
              <a:gd name="connsiteX0" fmla="*/ 0 w 5071697"/>
              <a:gd name="connsiteY0" fmla="*/ 1832422 h 5367941"/>
              <a:gd name="connsiteX1" fmla="*/ 2518606 w 5071697"/>
              <a:gd name="connsiteY1" fmla="*/ 0 h 5367941"/>
              <a:gd name="connsiteX2" fmla="*/ 5037212 w 5071697"/>
              <a:gd name="connsiteY2" fmla="*/ 1832422 h 5367941"/>
              <a:gd name="connsiteX3" fmla="*/ 4075190 w 5071697"/>
              <a:gd name="connsiteY3" fmla="*/ 4797342 h 5367941"/>
              <a:gd name="connsiteX4" fmla="*/ 962022 w 5071697"/>
              <a:gd name="connsiteY4" fmla="*/ 4797342 h 5367941"/>
              <a:gd name="connsiteX5" fmla="*/ 0 w 5071697"/>
              <a:gd name="connsiteY5" fmla="*/ 1832422 h 5367941"/>
              <a:gd name="connsiteX0" fmla="*/ 34485 w 5106182"/>
              <a:gd name="connsiteY0" fmla="*/ 1832422 h 5367941"/>
              <a:gd name="connsiteX1" fmla="*/ 2553091 w 5106182"/>
              <a:gd name="connsiteY1" fmla="*/ 0 h 5367941"/>
              <a:gd name="connsiteX2" fmla="*/ 5071697 w 5106182"/>
              <a:gd name="connsiteY2" fmla="*/ 1832422 h 5367941"/>
              <a:gd name="connsiteX3" fmla="*/ 4109675 w 5106182"/>
              <a:gd name="connsiteY3" fmla="*/ 4797342 h 5367941"/>
              <a:gd name="connsiteX4" fmla="*/ 996507 w 5106182"/>
              <a:gd name="connsiteY4" fmla="*/ 4797342 h 5367941"/>
              <a:gd name="connsiteX5" fmla="*/ 34485 w 5106182"/>
              <a:gd name="connsiteY5" fmla="*/ 1832422 h 5367941"/>
              <a:gd name="connsiteX0" fmla="*/ 5030 w 5076727"/>
              <a:gd name="connsiteY0" fmla="*/ 1832422 h 5367941"/>
              <a:gd name="connsiteX1" fmla="*/ 2523636 w 5076727"/>
              <a:gd name="connsiteY1" fmla="*/ 0 h 5367941"/>
              <a:gd name="connsiteX2" fmla="*/ 5042242 w 5076727"/>
              <a:gd name="connsiteY2" fmla="*/ 1832422 h 5367941"/>
              <a:gd name="connsiteX3" fmla="*/ 4080220 w 5076727"/>
              <a:gd name="connsiteY3" fmla="*/ 4797342 h 5367941"/>
              <a:gd name="connsiteX4" fmla="*/ 967052 w 5076727"/>
              <a:gd name="connsiteY4" fmla="*/ 4797342 h 5367941"/>
              <a:gd name="connsiteX5" fmla="*/ 5030 w 5076727"/>
              <a:gd name="connsiteY5" fmla="*/ 1832422 h 5367941"/>
              <a:gd name="connsiteX0" fmla="*/ 5030 w 5076727"/>
              <a:gd name="connsiteY0" fmla="*/ 1832422 h 5300769"/>
              <a:gd name="connsiteX1" fmla="*/ 2523636 w 5076727"/>
              <a:gd name="connsiteY1" fmla="*/ 0 h 5300769"/>
              <a:gd name="connsiteX2" fmla="*/ 5042242 w 5076727"/>
              <a:gd name="connsiteY2" fmla="*/ 1832422 h 5300769"/>
              <a:gd name="connsiteX3" fmla="*/ 4080220 w 5076727"/>
              <a:gd name="connsiteY3" fmla="*/ 4797342 h 5300769"/>
              <a:gd name="connsiteX4" fmla="*/ 967052 w 5076727"/>
              <a:gd name="connsiteY4" fmla="*/ 4797342 h 5300769"/>
              <a:gd name="connsiteX5" fmla="*/ 5030 w 5076727"/>
              <a:gd name="connsiteY5" fmla="*/ 1832422 h 5300769"/>
              <a:gd name="connsiteX0" fmla="*/ 5030 w 5076727"/>
              <a:gd name="connsiteY0" fmla="*/ 1832422 h 5461034"/>
              <a:gd name="connsiteX1" fmla="*/ 2523636 w 5076727"/>
              <a:gd name="connsiteY1" fmla="*/ 0 h 5461034"/>
              <a:gd name="connsiteX2" fmla="*/ 5042242 w 5076727"/>
              <a:gd name="connsiteY2" fmla="*/ 1832422 h 5461034"/>
              <a:gd name="connsiteX3" fmla="*/ 4080220 w 5076727"/>
              <a:gd name="connsiteY3" fmla="*/ 4797342 h 5461034"/>
              <a:gd name="connsiteX4" fmla="*/ 967052 w 5076727"/>
              <a:gd name="connsiteY4" fmla="*/ 4797342 h 5461034"/>
              <a:gd name="connsiteX5" fmla="*/ 5030 w 5076727"/>
              <a:gd name="connsiteY5" fmla="*/ 1832422 h 5461034"/>
              <a:gd name="connsiteX0" fmla="*/ 5030 w 5110435"/>
              <a:gd name="connsiteY0" fmla="*/ 1832422 h 5461034"/>
              <a:gd name="connsiteX1" fmla="*/ 2523636 w 5110435"/>
              <a:gd name="connsiteY1" fmla="*/ 0 h 5461034"/>
              <a:gd name="connsiteX2" fmla="*/ 5042242 w 5110435"/>
              <a:gd name="connsiteY2" fmla="*/ 1832422 h 5461034"/>
              <a:gd name="connsiteX3" fmla="*/ 4080220 w 5110435"/>
              <a:gd name="connsiteY3" fmla="*/ 4797342 h 5461034"/>
              <a:gd name="connsiteX4" fmla="*/ 967052 w 5110435"/>
              <a:gd name="connsiteY4" fmla="*/ 4797342 h 5461034"/>
              <a:gd name="connsiteX5" fmla="*/ 5030 w 5110435"/>
              <a:gd name="connsiteY5" fmla="*/ 1832422 h 5461034"/>
              <a:gd name="connsiteX0" fmla="*/ 182307 w 5287712"/>
              <a:gd name="connsiteY0" fmla="*/ 1832422 h 5461034"/>
              <a:gd name="connsiteX1" fmla="*/ 2700913 w 5287712"/>
              <a:gd name="connsiteY1" fmla="*/ 0 h 5461034"/>
              <a:gd name="connsiteX2" fmla="*/ 5219519 w 5287712"/>
              <a:gd name="connsiteY2" fmla="*/ 1832422 h 5461034"/>
              <a:gd name="connsiteX3" fmla="*/ 4257497 w 5287712"/>
              <a:gd name="connsiteY3" fmla="*/ 4797342 h 5461034"/>
              <a:gd name="connsiteX4" fmla="*/ 1144329 w 5287712"/>
              <a:gd name="connsiteY4" fmla="*/ 4797342 h 5461034"/>
              <a:gd name="connsiteX5" fmla="*/ 182307 w 5287712"/>
              <a:gd name="connsiteY5" fmla="*/ 1832422 h 5461034"/>
              <a:gd name="connsiteX0" fmla="*/ 182307 w 5287712"/>
              <a:gd name="connsiteY0" fmla="*/ 1832422 h 5627132"/>
              <a:gd name="connsiteX1" fmla="*/ 2700913 w 5287712"/>
              <a:gd name="connsiteY1" fmla="*/ 0 h 5627132"/>
              <a:gd name="connsiteX2" fmla="*/ 5219519 w 5287712"/>
              <a:gd name="connsiteY2" fmla="*/ 1832422 h 5627132"/>
              <a:gd name="connsiteX3" fmla="*/ 4257497 w 5287712"/>
              <a:gd name="connsiteY3" fmla="*/ 4797342 h 5627132"/>
              <a:gd name="connsiteX4" fmla="*/ 1144329 w 5287712"/>
              <a:gd name="connsiteY4" fmla="*/ 4797342 h 5627132"/>
              <a:gd name="connsiteX5" fmla="*/ 182307 w 5287712"/>
              <a:gd name="connsiteY5" fmla="*/ 1832422 h 5627132"/>
              <a:gd name="connsiteX0" fmla="*/ 182307 w 5269753"/>
              <a:gd name="connsiteY0" fmla="*/ 1832422 h 5873137"/>
              <a:gd name="connsiteX1" fmla="*/ 2700913 w 5269753"/>
              <a:gd name="connsiteY1" fmla="*/ 0 h 5873137"/>
              <a:gd name="connsiteX2" fmla="*/ 5219519 w 5269753"/>
              <a:gd name="connsiteY2" fmla="*/ 1832422 h 5873137"/>
              <a:gd name="connsiteX3" fmla="*/ 4257497 w 5269753"/>
              <a:gd name="connsiteY3" fmla="*/ 4797342 h 5873137"/>
              <a:gd name="connsiteX4" fmla="*/ 1144329 w 5269753"/>
              <a:gd name="connsiteY4" fmla="*/ 4797342 h 5873137"/>
              <a:gd name="connsiteX5" fmla="*/ 182307 w 5269753"/>
              <a:gd name="connsiteY5" fmla="*/ 1832422 h 58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9753" h="5873137">
                <a:moveTo>
                  <a:pt x="182307" y="1832422"/>
                </a:moveTo>
                <a:cubicBezTo>
                  <a:pt x="-699840" y="234515"/>
                  <a:pt x="1861378" y="0"/>
                  <a:pt x="2700913" y="0"/>
                </a:cubicBezTo>
                <a:cubicBezTo>
                  <a:pt x="3540448" y="0"/>
                  <a:pt x="5010803" y="667652"/>
                  <a:pt x="5219519" y="1832422"/>
                </a:cubicBezTo>
                <a:cubicBezTo>
                  <a:pt x="5428235" y="2997192"/>
                  <a:pt x="4963181" y="3199434"/>
                  <a:pt x="4257497" y="4797342"/>
                </a:cubicBezTo>
                <a:cubicBezTo>
                  <a:pt x="3551813" y="6395250"/>
                  <a:pt x="2571908" y="6058365"/>
                  <a:pt x="1144329" y="4797342"/>
                </a:cubicBezTo>
                <a:cubicBezTo>
                  <a:pt x="-283250" y="3536319"/>
                  <a:pt x="1064454" y="3430329"/>
                  <a:pt x="182307" y="1832422"/>
                </a:cubicBezTo>
                <a:close/>
              </a:path>
            </a:pathLst>
          </a:custGeom>
          <a:gradFill>
            <a:gsLst>
              <a:gs pos="10000">
                <a:srgbClr val="39015B"/>
              </a:gs>
              <a:gs pos="89000">
                <a:srgbClr val="011185">
                  <a:alpha val="9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20414" decel="49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" dur="7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48000" decel="49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" dur="67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48000" decel="49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0" dur="8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48000" decel="49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57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D75CE41A-C6DB-4FD0-934B-795031ABFCB2}"/>
              </a:ext>
            </a:extLst>
          </p:cNvPr>
          <p:cNvSpPr/>
          <p:nvPr/>
        </p:nvSpPr>
        <p:spPr>
          <a:xfrm flipV="1">
            <a:off x="2072152" y="4508855"/>
            <a:ext cx="5296653" cy="30092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28000"/>
                </a:schemeClr>
              </a:gs>
              <a:gs pos="27000">
                <a:schemeClr val="tx1">
                  <a:alpha val="16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80BBAF1-8295-4745-AC4F-CA8F7550C017}"/>
              </a:ext>
            </a:extLst>
          </p:cNvPr>
          <p:cNvSpPr/>
          <p:nvPr/>
        </p:nvSpPr>
        <p:spPr>
          <a:xfrm rot="20766027">
            <a:off x="1209141" y="2960390"/>
            <a:ext cx="2920621" cy="1541107"/>
          </a:xfrm>
          <a:prstGeom prst="parallelogram">
            <a:avLst/>
          </a:prstGeom>
          <a:pattFill prst="pct10">
            <a:fgClr>
              <a:srgbClr val="0033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5EE190E-FEBA-482E-9380-8D716B92EA63}"/>
              </a:ext>
            </a:extLst>
          </p:cNvPr>
          <p:cNvSpPr/>
          <p:nvPr/>
        </p:nvSpPr>
        <p:spPr>
          <a:xfrm rot="20766027">
            <a:off x="2127687" y="1195016"/>
            <a:ext cx="5240905" cy="1708947"/>
          </a:xfrm>
          <a:prstGeom prst="parallelogram">
            <a:avLst/>
          </a:prstGeom>
          <a:pattFill prst="ltDnDiag">
            <a:fgClr>
              <a:srgbClr val="0000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2D8A8A1-D10F-473B-9B1F-FFE75387501D}"/>
              </a:ext>
            </a:extLst>
          </p:cNvPr>
          <p:cNvSpPr/>
          <p:nvPr/>
        </p:nvSpPr>
        <p:spPr>
          <a:xfrm rot="20766027">
            <a:off x="4967221" y="3476049"/>
            <a:ext cx="2989283" cy="509788"/>
          </a:xfrm>
          <a:prstGeom prst="parallelogram">
            <a:avLst/>
          </a:prstGeom>
          <a:gradFill flip="none" rotWithShape="1">
            <a:gsLst>
              <a:gs pos="0">
                <a:srgbClr val="000066"/>
              </a:gs>
              <a:gs pos="87000">
                <a:srgbClr val="5E00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E482E18-2302-4A8B-B50E-862C64EF4A7E}"/>
              </a:ext>
            </a:extLst>
          </p:cNvPr>
          <p:cNvSpPr/>
          <p:nvPr/>
        </p:nvSpPr>
        <p:spPr>
          <a:xfrm rot="20766027">
            <a:off x="3097822" y="742407"/>
            <a:ext cx="2348567" cy="389240"/>
          </a:xfrm>
          <a:prstGeom prst="parallelogram">
            <a:avLst/>
          </a:prstGeom>
          <a:gradFill flip="none" rotWithShape="1">
            <a:gsLst>
              <a:gs pos="0">
                <a:srgbClr val="0000FF"/>
              </a:gs>
              <a:gs pos="87000">
                <a:srgbClr val="3F026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AE6FBF5-D5F0-4476-8E54-BD5EEC773B53}"/>
              </a:ext>
            </a:extLst>
          </p:cNvPr>
          <p:cNvSpPr/>
          <p:nvPr/>
        </p:nvSpPr>
        <p:spPr>
          <a:xfrm rot="20766027">
            <a:off x="4362242" y="1667509"/>
            <a:ext cx="2554361" cy="376997"/>
          </a:xfrm>
          <a:prstGeom prst="parallelogram">
            <a:avLst/>
          </a:prstGeom>
          <a:gradFill flip="none" rotWithShape="1">
            <a:gsLst>
              <a:gs pos="56000">
                <a:srgbClr val="5E009E"/>
              </a:gs>
              <a:gs pos="87000">
                <a:srgbClr val="0033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8FB27BD-4E82-40DC-A90B-CB9BD88E008E}"/>
              </a:ext>
            </a:extLst>
          </p:cNvPr>
          <p:cNvSpPr/>
          <p:nvPr/>
        </p:nvSpPr>
        <p:spPr>
          <a:xfrm rot="20766027">
            <a:off x="1252691" y="1605531"/>
            <a:ext cx="2833520" cy="626936"/>
          </a:xfrm>
          <a:prstGeom prst="parallelogram">
            <a:avLst/>
          </a:prstGeom>
          <a:gradFill flip="none" rotWithShape="1">
            <a:gsLst>
              <a:gs pos="100000">
                <a:srgbClr val="0000FF"/>
              </a:gs>
              <a:gs pos="13000">
                <a:srgbClr val="000066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A96270C-9FE5-48BB-875C-B148409E79F3}"/>
              </a:ext>
            </a:extLst>
          </p:cNvPr>
          <p:cNvSpPr/>
          <p:nvPr/>
        </p:nvSpPr>
        <p:spPr>
          <a:xfrm rot="20766027">
            <a:off x="2502367" y="1850284"/>
            <a:ext cx="4317441" cy="2356990"/>
          </a:xfrm>
          <a:prstGeom prst="parallelogram">
            <a:avLst/>
          </a:prstGeom>
          <a:gradFill flip="none" rotWithShape="1">
            <a:gsLst>
              <a:gs pos="0">
                <a:srgbClr val="0066FF"/>
              </a:gs>
              <a:gs pos="21000">
                <a:srgbClr val="0000FF"/>
              </a:gs>
              <a:gs pos="87000">
                <a:srgbClr val="99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0D76DB4-699D-4C71-934B-17FB18E258BA}"/>
              </a:ext>
            </a:extLst>
          </p:cNvPr>
          <p:cNvSpPr/>
          <p:nvPr/>
        </p:nvSpPr>
        <p:spPr>
          <a:xfrm rot="20766027">
            <a:off x="3573795" y="4244635"/>
            <a:ext cx="2554361" cy="376997"/>
          </a:xfrm>
          <a:prstGeom prst="parallelogram">
            <a:avLst/>
          </a:prstGeom>
          <a:gradFill flip="none" rotWithShape="1">
            <a:gsLst>
              <a:gs pos="27000">
                <a:srgbClr val="3F0264"/>
              </a:gs>
              <a:gs pos="100000">
                <a:srgbClr val="3399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5CE41A-C6DB-4FD0-934B-795031ABFCB2}"/>
              </a:ext>
            </a:extLst>
          </p:cNvPr>
          <p:cNvSpPr/>
          <p:nvPr/>
        </p:nvSpPr>
        <p:spPr>
          <a:xfrm flipV="1">
            <a:off x="1911909" y="4515689"/>
            <a:ext cx="5296653" cy="30092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27000">
                <a:schemeClr val="tx1">
                  <a:alpha val="16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3C6CB-39FD-4B5D-9B1F-58F8458B167C}"/>
              </a:ext>
            </a:extLst>
          </p:cNvPr>
          <p:cNvSpPr txBox="1"/>
          <p:nvPr/>
        </p:nvSpPr>
        <p:spPr>
          <a:xfrm>
            <a:off x="3270663" y="2202418"/>
            <a:ext cx="289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Raleway" panose="020B0503030101060003" pitchFamily="34" charset="0"/>
              </a:rPr>
              <a:t>PASI URMARITI: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C1529-AC78-4005-B984-901C0A09BCAD}"/>
              </a:ext>
            </a:extLst>
          </p:cNvPr>
          <p:cNvSpPr txBox="1"/>
          <p:nvPr/>
        </p:nvSpPr>
        <p:spPr>
          <a:xfrm>
            <a:off x="3082641" y="2721002"/>
            <a:ext cx="2955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1.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Extragerea</a:t>
            </a:r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datelor</a:t>
            </a:r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tinta</a:t>
            </a:r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din dataset.</a:t>
            </a:r>
          </a:p>
          <a:p>
            <a:pPr algn="just"/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2. 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Preprocesarea</a:t>
            </a:r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datelor</a:t>
            </a:r>
            <a:endParaRPr lang="en-IN" sz="1400" b="1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just"/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3. 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Implementarea</a:t>
            </a:r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algoritmului</a:t>
            </a:r>
            <a:endParaRPr lang="en-IN" sz="1400" b="1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just"/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4. 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Testarea</a:t>
            </a:r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si</a:t>
            </a:r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N" sz="14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statistici</a:t>
            </a:r>
            <a:r>
              <a:rPr lang="en-IN" sz="14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2913" y="24332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2913" y="24332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2913" y="24332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126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autoRev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L 0 0 L 0 0.0449 L 0 0.0449 " pathEditMode="relative" ptsTypes="AAAA">
                                      <p:cBhvr>
                                        <p:cTn id="2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  <p:bldP spid="10" grpId="0" animBg="1"/>
      <p:bldP spid="11" grpId="0" animBg="1"/>
      <p:bldP spid="4" grpId="0" animBg="1"/>
      <p:bldP spid="12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B756-FD2A-4F8A-B9CF-7F70618625C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A56E1-A572-42A8-9D88-947EA098FC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27000">
                <a:srgbClr val="002060">
                  <a:alpha val="62000"/>
                </a:srgbClr>
              </a:gs>
              <a:gs pos="100000">
                <a:srgbClr val="000042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E4076-3883-4AAA-AF5B-87C381B37424}"/>
              </a:ext>
            </a:extLst>
          </p:cNvPr>
          <p:cNvGrpSpPr/>
          <p:nvPr/>
        </p:nvGrpSpPr>
        <p:grpSpPr>
          <a:xfrm>
            <a:off x="-2" y="-578"/>
            <a:ext cx="9144000" cy="5144078"/>
            <a:chOff x="-3" y="-1155"/>
            <a:chExt cx="18288000" cy="10288155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5CEA012-F28A-4C38-A0AB-73F12ACAC33D}"/>
                </a:ext>
              </a:extLst>
            </p:cNvPr>
            <p:cNvSpPr/>
            <p:nvPr/>
          </p:nvSpPr>
          <p:spPr>
            <a:xfrm>
              <a:off x="-3" y="0"/>
              <a:ext cx="18288000" cy="10287000"/>
            </a:xfrm>
            <a:prstGeom prst="parallelogram">
              <a:avLst>
                <a:gd name="adj" fmla="val 64973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FE2E1AA0-33C4-4A10-8EF5-FD1B7C6F3293}"/>
                </a:ext>
              </a:extLst>
            </p:cNvPr>
            <p:cNvSpPr/>
            <p:nvPr/>
          </p:nvSpPr>
          <p:spPr>
            <a:xfrm>
              <a:off x="1952368" y="-1155"/>
              <a:ext cx="15396518" cy="10287000"/>
            </a:xfrm>
            <a:prstGeom prst="parallelogram">
              <a:avLst>
                <a:gd name="adj" fmla="val 64973"/>
              </a:avLst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0E9E1F8-F6D9-4996-8194-9A3130E9F560}"/>
              </a:ext>
            </a:extLst>
          </p:cNvPr>
          <p:cNvSpPr/>
          <p:nvPr/>
        </p:nvSpPr>
        <p:spPr>
          <a:xfrm>
            <a:off x="2" y="336884"/>
            <a:ext cx="2514598" cy="72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C8C66-20DE-4099-965F-6E0AA568888E}"/>
              </a:ext>
            </a:extLst>
          </p:cNvPr>
          <p:cNvSpPr txBox="1"/>
          <p:nvPr/>
        </p:nvSpPr>
        <p:spPr>
          <a:xfrm>
            <a:off x="-170209" y="152224"/>
            <a:ext cx="2707530" cy="184660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INTELIGENTA  ARTIFICIALA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42A87-CF0E-4F37-B4E8-BA4EE4D82E42}"/>
              </a:ext>
            </a:extLst>
          </p:cNvPr>
          <p:cNvSpPr txBox="1"/>
          <p:nvPr/>
        </p:nvSpPr>
        <p:spPr>
          <a:xfrm>
            <a:off x="1584670" y="628650"/>
            <a:ext cx="6067021" cy="338548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pc="1333" dirty="0">
                <a:solidFill>
                  <a:schemeClr val="accent1">
                    <a:lumMod val="60000"/>
                    <a:lumOff val="40000"/>
                  </a:schemeClr>
                </a:solidFill>
                <a:latin typeface="Bebas Neue Regular" panose="00000500000000000000" pitchFamily="2" charset="0"/>
              </a:rPr>
              <a:t>EXTRAGEREA DATELOR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AF62607-B8CC-499A-8481-9F050ADA4FFC}"/>
              </a:ext>
            </a:extLst>
          </p:cNvPr>
          <p:cNvSpPr/>
          <p:nvPr/>
        </p:nvSpPr>
        <p:spPr>
          <a:xfrm>
            <a:off x="8765937" y="-578"/>
            <a:ext cx="378063" cy="5143500"/>
          </a:xfrm>
          <a:custGeom>
            <a:avLst/>
            <a:gdLst>
              <a:gd name="connsiteX0" fmla="*/ 0 w 11193982"/>
              <a:gd name="connsiteY0" fmla="*/ 0 h 10287000"/>
              <a:gd name="connsiteX1" fmla="*/ 11193982 w 11193982"/>
              <a:gd name="connsiteY1" fmla="*/ 0 h 10287000"/>
              <a:gd name="connsiteX2" fmla="*/ 11193982 w 11193982"/>
              <a:gd name="connsiteY2" fmla="*/ 10287000 h 10287000"/>
              <a:gd name="connsiteX3" fmla="*/ 6514611 w 11193982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3982" h="10287000">
                <a:moveTo>
                  <a:pt x="0" y="0"/>
                </a:moveTo>
                <a:lnTo>
                  <a:pt x="11193982" y="0"/>
                </a:lnTo>
                <a:lnTo>
                  <a:pt x="11193982" y="10287000"/>
                </a:lnTo>
                <a:lnTo>
                  <a:pt x="6514611" y="10287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2000"/>
                </a:schemeClr>
              </a:gs>
              <a:gs pos="39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200398" y="6286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3796" y="1381328"/>
            <a:ext cx="6388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Primii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facuti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vederea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extragerii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datasetul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primit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datelor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necesare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implementarii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fisierul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pickle am extras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propozitiile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literalul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cuvantul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tinta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 sub forma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prezentata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propozitie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synsetul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lista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synseturi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din care se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alege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raspunsul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1"/>
          <a:stretch/>
        </p:blipFill>
        <p:spPr bwMode="auto">
          <a:xfrm>
            <a:off x="1481743" y="3181350"/>
            <a:ext cx="627287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8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B756-FD2A-4F8A-B9CF-7F70618625C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A56E1-A572-42A8-9D88-947EA098FC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27000">
                <a:srgbClr val="002060">
                  <a:alpha val="62000"/>
                </a:srgbClr>
              </a:gs>
              <a:gs pos="100000">
                <a:srgbClr val="000042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E4076-3883-4AAA-AF5B-87C381B37424}"/>
              </a:ext>
            </a:extLst>
          </p:cNvPr>
          <p:cNvGrpSpPr/>
          <p:nvPr/>
        </p:nvGrpSpPr>
        <p:grpSpPr>
          <a:xfrm>
            <a:off x="-2" y="-578"/>
            <a:ext cx="9144000" cy="5144078"/>
            <a:chOff x="-3" y="-1155"/>
            <a:chExt cx="18288000" cy="10288155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5CEA012-F28A-4C38-A0AB-73F12ACAC33D}"/>
                </a:ext>
              </a:extLst>
            </p:cNvPr>
            <p:cNvSpPr/>
            <p:nvPr/>
          </p:nvSpPr>
          <p:spPr>
            <a:xfrm>
              <a:off x="-3" y="0"/>
              <a:ext cx="18288000" cy="10287000"/>
            </a:xfrm>
            <a:prstGeom prst="parallelogram">
              <a:avLst>
                <a:gd name="adj" fmla="val 64973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FE2E1AA0-33C4-4A10-8EF5-FD1B7C6F3293}"/>
                </a:ext>
              </a:extLst>
            </p:cNvPr>
            <p:cNvSpPr/>
            <p:nvPr/>
          </p:nvSpPr>
          <p:spPr>
            <a:xfrm>
              <a:off x="1952368" y="-1155"/>
              <a:ext cx="15396518" cy="10287000"/>
            </a:xfrm>
            <a:prstGeom prst="parallelogram">
              <a:avLst>
                <a:gd name="adj" fmla="val 64973"/>
              </a:avLst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0E9E1F8-F6D9-4996-8194-9A3130E9F560}"/>
              </a:ext>
            </a:extLst>
          </p:cNvPr>
          <p:cNvSpPr/>
          <p:nvPr/>
        </p:nvSpPr>
        <p:spPr>
          <a:xfrm>
            <a:off x="2" y="336884"/>
            <a:ext cx="2514598" cy="72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C8C66-20DE-4099-965F-6E0AA568888E}"/>
              </a:ext>
            </a:extLst>
          </p:cNvPr>
          <p:cNvSpPr txBox="1"/>
          <p:nvPr/>
        </p:nvSpPr>
        <p:spPr>
          <a:xfrm>
            <a:off x="-170209" y="152224"/>
            <a:ext cx="2707530" cy="184660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INTELIGENTA  ARTIFICIALA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42A87-CF0E-4F37-B4E8-BA4EE4D82E42}"/>
              </a:ext>
            </a:extLst>
          </p:cNvPr>
          <p:cNvSpPr txBox="1"/>
          <p:nvPr/>
        </p:nvSpPr>
        <p:spPr>
          <a:xfrm>
            <a:off x="1584670" y="628650"/>
            <a:ext cx="6067021" cy="338548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pc="1333" dirty="0">
                <a:solidFill>
                  <a:schemeClr val="accent1">
                    <a:lumMod val="60000"/>
                    <a:lumOff val="40000"/>
                  </a:schemeClr>
                </a:solidFill>
                <a:latin typeface="Bebas Neue Regular" panose="00000500000000000000" pitchFamily="2" charset="0"/>
              </a:rPr>
              <a:t>PREPROCESARE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AF62607-B8CC-499A-8481-9F050ADA4FFC}"/>
              </a:ext>
            </a:extLst>
          </p:cNvPr>
          <p:cNvSpPr/>
          <p:nvPr/>
        </p:nvSpPr>
        <p:spPr>
          <a:xfrm>
            <a:off x="8765937" y="-578"/>
            <a:ext cx="378063" cy="5143500"/>
          </a:xfrm>
          <a:custGeom>
            <a:avLst/>
            <a:gdLst>
              <a:gd name="connsiteX0" fmla="*/ 0 w 11193982"/>
              <a:gd name="connsiteY0" fmla="*/ 0 h 10287000"/>
              <a:gd name="connsiteX1" fmla="*/ 11193982 w 11193982"/>
              <a:gd name="connsiteY1" fmla="*/ 0 h 10287000"/>
              <a:gd name="connsiteX2" fmla="*/ 11193982 w 11193982"/>
              <a:gd name="connsiteY2" fmla="*/ 10287000 h 10287000"/>
              <a:gd name="connsiteX3" fmla="*/ 6514611 w 11193982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3982" h="10287000">
                <a:moveTo>
                  <a:pt x="0" y="0"/>
                </a:moveTo>
                <a:lnTo>
                  <a:pt x="11193982" y="0"/>
                </a:lnTo>
                <a:lnTo>
                  <a:pt x="11193982" y="10287000"/>
                </a:lnTo>
                <a:lnTo>
                  <a:pt x="6514611" y="10287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2000"/>
                </a:schemeClr>
              </a:gs>
              <a:gs pos="39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200398" y="6286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2232" y="1200150"/>
            <a:ext cx="638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Extragerea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din dataset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propozitiilor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care au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synset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valoarea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“-1”.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3" y="1974309"/>
            <a:ext cx="3486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85720" y="2384646"/>
            <a:ext cx="6388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Extragerea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propozitii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lista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synset-uri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 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stopwords-urilor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”,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semnelor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punctuatie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diacriticelor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transformarea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tuturor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caracterelor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lowercase.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36" y="3285613"/>
            <a:ext cx="4154487" cy="180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5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B756-FD2A-4F8A-B9CF-7F70618625C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A56E1-A572-42A8-9D88-947EA098FC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27000">
                <a:srgbClr val="002060">
                  <a:alpha val="62000"/>
                </a:srgbClr>
              </a:gs>
              <a:gs pos="100000">
                <a:srgbClr val="000042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E4076-3883-4AAA-AF5B-87C381B37424}"/>
              </a:ext>
            </a:extLst>
          </p:cNvPr>
          <p:cNvGrpSpPr/>
          <p:nvPr/>
        </p:nvGrpSpPr>
        <p:grpSpPr>
          <a:xfrm>
            <a:off x="-2" y="-578"/>
            <a:ext cx="9144000" cy="5144078"/>
            <a:chOff x="-3" y="-1155"/>
            <a:chExt cx="18288000" cy="10288155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5CEA012-F28A-4C38-A0AB-73F12ACAC33D}"/>
                </a:ext>
              </a:extLst>
            </p:cNvPr>
            <p:cNvSpPr/>
            <p:nvPr/>
          </p:nvSpPr>
          <p:spPr>
            <a:xfrm>
              <a:off x="-3" y="0"/>
              <a:ext cx="18288000" cy="10287000"/>
            </a:xfrm>
            <a:prstGeom prst="parallelogram">
              <a:avLst>
                <a:gd name="adj" fmla="val 64973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FE2E1AA0-33C4-4A10-8EF5-FD1B7C6F3293}"/>
                </a:ext>
              </a:extLst>
            </p:cNvPr>
            <p:cNvSpPr/>
            <p:nvPr/>
          </p:nvSpPr>
          <p:spPr>
            <a:xfrm>
              <a:off x="1952368" y="-1155"/>
              <a:ext cx="15396518" cy="10287000"/>
            </a:xfrm>
            <a:prstGeom prst="parallelogram">
              <a:avLst>
                <a:gd name="adj" fmla="val 64973"/>
              </a:avLst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0E9E1F8-F6D9-4996-8194-9A3130E9F560}"/>
              </a:ext>
            </a:extLst>
          </p:cNvPr>
          <p:cNvSpPr/>
          <p:nvPr/>
        </p:nvSpPr>
        <p:spPr>
          <a:xfrm>
            <a:off x="2" y="336884"/>
            <a:ext cx="2514598" cy="72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C8C66-20DE-4099-965F-6E0AA568888E}"/>
              </a:ext>
            </a:extLst>
          </p:cNvPr>
          <p:cNvSpPr txBox="1"/>
          <p:nvPr/>
        </p:nvSpPr>
        <p:spPr>
          <a:xfrm>
            <a:off x="-170209" y="152224"/>
            <a:ext cx="2707530" cy="184660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INTELIGENTA  ARTIFICIALA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42A87-CF0E-4F37-B4E8-BA4EE4D82E42}"/>
              </a:ext>
            </a:extLst>
          </p:cNvPr>
          <p:cNvSpPr txBox="1"/>
          <p:nvPr/>
        </p:nvSpPr>
        <p:spPr>
          <a:xfrm>
            <a:off x="1584670" y="628650"/>
            <a:ext cx="6067021" cy="338548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pc="1333" dirty="0">
                <a:solidFill>
                  <a:schemeClr val="accent1">
                    <a:lumMod val="60000"/>
                    <a:lumOff val="40000"/>
                  </a:schemeClr>
                </a:solidFill>
                <a:latin typeface="Bebas Neue Regular" panose="00000500000000000000" pitchFamily="2" charset="0"/>
              </a:rPr>
              <a:t>PREPROCESARE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AF62607-B8CC-499A-8481-9F050ADA4FFC}"/>
              </a:ext>
            </a:extLst>
          </p:cNvPr>
          <p:cNvSpPr/>
          <p:nvPr/>
        </p:nvSpPr>
        <p:spPr>
          <a:xfrm>
            <a:off x="8765937" y="-578"/>
            <a:ext cx="378063" cy="5143500"/>
          </a:xfrm>
          <a:custGeom>
            <a:avLst/>
            <a:gdLst>
              <a:gd name="connsiteX0" fmla="*/ 0 w 11193982"/>
              <a:gd name="connsiteY0" fmla="*/ 0 h 10287000"/>
              <a:gd name="connsiteX1" fmla="*/ 11193982 w 11193982"/>
              <a:gd name="connsiteY1" fmla="*/ 0 h 10287000"/>
              <a:gd name="connsiteX2" fmla="*/ 11193982 w 11193982"/>
              <a:gd name="connsiteY2" fmla="*/ 10287000 h 10287000"/>
              <a:gd name="connsiteX3" fmla="*/ 6514611 w 11193982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3982" h="10287000">
                <a:moveTo>
                  <a:pt x="0" y="0"/>
                </a:moveTo>
                <a:lnTo>
                  <a:pt x="11193982" y="0"/>
                </a:lnTo>
                <a:lnTo>
                  <a:pt x="11193982" y="10287000"/>
                </a:lnTo>
                <a:lnTo>
                  <a:pt x="6514611" y="10287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2000"/>
                </a:schemeClr>
              </a:gs>
              <a:gs pos="39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200398" y="6286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2232" y="1200150"/>
            <a:ext cx="6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Extragerea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synseturi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definitiei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72" y="1733550"/>
            <a:ext cx="712628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7400" y="386715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B756-FD2A-4F8A-B9CF-7F70618625C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A56E1-A572-42A8-9D88-947EA098FCB8}"/>
              </a:ext>
            </a:extLst>
          </p:cNvPr>
          <p:cNvSpPr/>
          <p:nvPr/>
        </p:nvSpPr>
        <p:spPr>
          <a:xfrm>
            <a:off x="0" y="19050"/>
            <a:ext cx="9144000" cy="5143500"/>
          </a:xfrm>
          <a:prstGeom prst="rect">
            <a:avLst/>
          </a:prstGeom>
          <a:gradFill flip="none" rotWithShape="1">
            <a:gsLst>
              <a:gs pos="27000">
                <a:srgbClr val="002060">
                  <a:alpha val="62000"/>
                </a:srgbClr>
              </a:gs>
              <a:gs pos="100000">
                <a:srgbClr val="000042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E4076-3883-4AAA-AF5B-87C381B37424}"/>
              </a:ext>
            </a:extLst>
          </p:cNvPr>
          <p:cNvGrpSpPr/>
          <p:nvPr/>
        </p:nvGrpSpPr>
        <p:grpSpPr>
          <a:xfrm>
            <a:off x="-2" y="-578"/>
            <a:ext cx="9144000" cy="5144078"/>
            <a:chOff x="-3" y="-1155"/>
            <a:chExt cx="18288000" cy="10288155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5CEA012-F28A-4C38-A0AB-73F12ACAC33D}"/>
                </a:ext>
              </a:extLst>
            </p:cNvPr>
            <p:cNvSpPr/>
            <p:nvPr/>
          </p:nvSpPr>
          <p:spPr>
            <a:xfrm>
              <a:off x="-3" y="0"/>
              <a:ext cx="18288000" cy="10287000"/>
            </a:xfrm>
            <a:prstGeom prst="parallelogram">
              <a:avLst>
                <a:gd name="adj" fmla="val 64973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FE2E1AA0-33C4-4A10-8EF5-FD1B7C6F3293}"/>
                </a:ext>
              </a:extLst>
            </p:cNvPr>
            <p:cNvSpPr/>
            <p:nvPr/>
          </p:nvSpPr>
          <p:spPr>
            <a:xfrm>
              <a:off x="1952368" y="-1155"/>
              <a:ext cx="15396518" cy="10287000"/>
            </a:xfrm>
            <a:prstGeom prst="parallelogram">
              <a:avLst>
                <a:gd name="adj" fmla="val 64973"/>
              </a:avLst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0E9E1F8-F6D9-4996-8194-9A3130E9F560}"/>
              </a:ext>
            </a:extLst>
          </p:cNvPr>
          <p:cNvSpPr/>
          <p:nvPr/>
        </p:nvSpPr>
        <p:spPr>
          <a:xfrm>
            <a:off x="2" y="336884"/>
            <a:ext cx="2514598" cy="72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C8C66-20DE-4099-965F-6E0AA568888E}"/>
              </a:ext>
            </a:extLst>
          </p:cNvPr>
          <p:cNvSpPr txBox="1"/>
          <p:nvPr/>
        </p:nvSpPr>
        <p:spPr>
          <a:xfrm>
            <a:off x="-170209" y="152224"/>
            <a:ext cx="2707530" cy="184660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INTELIGENTA  ARTIFICIALA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42A87-CF0E-4F37-B4E8-BA4EE4D82E42}"/>
              </a:ext>
            </a:extLst>
          </p:cNvPr>
          <p:cNvSpPr txBox="1"/>
          <p:nvPr/>
        </p:nvSpPr>
        <p:spPr>
          <a:xfrm>
            <a:off x="1584670" y="628650"/>
            <a:ext cx="6067021" cy="338548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pc="1333" dirty="0">
                <a:solidFill>
                  <a:schemeClr val="accent1">
                    <a:lumMod val="60000"/>
                    <a:lumOff val="40000"/>
                  </a:schemeClr>
                </a:solidFill>
                <a:latin typeface="Bebas Neue Regular" panose="00000500000000000000" pitchFamily="2" charset="0"/>
              </a:rPr>
              <a:t>IMPLEMENTARE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AF62607-B8CC-499A-8481-9F050ADA4FFC}"/>
              </a:ext>
            </a:extLst>
          </p:cNvPr>
          <p:cNvSpPr/>
          <p:nvPr/>
        </p:nvSpPr>
        <p:spPr>
          <a:xfrm>
            <a:off x="8765937" y="-578"/>
            <a:ext cx="378063" cy="5143500"/>
          </a:xfrm>
          <a:custGeom>
            <a:avLst/>
            <a:gdLst>
              <a:gd name="connsiteX0" fmla="*/ 0 w 11193982"/>
              <a:gd name="connsiteY0" fmla="*/ 0 h 10287000"/>
              <a:gd name="connsiteX1" fmla="*/ 11193982 w 11193982"/>
              <a:gd name="connsiteY1" fmla="*/ 0 h 10287000"/>
              <a:gd name="connsiteX2" fmla="*/ 11193982 w 11193982"/>
              <a:gd name="connsiteY2" fmla="*/ 10287000 h 10287000"/>
              <a:gd name="connsiteX3" fmla="*/ 6514611 w 11193982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3982" h="10287000">
                <a:moveTo>
                  <a:pt x="0" y="0"/>
                </a:moveTo>
                <a:lnTo>
                  <a:pt x="11193982" y="0"/>
                </a:lnTo>
                <a:lnTo>
                  <a:pt x="11193982" y="10287000"/>
                </a:lnTo>
                <a:lnTo>
                  <a:pt x="6514611" y="10287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2000"/>
                </a:schemeClr>
              </a:gs>
              <a:gs pos="39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200398" y="6286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7614" y="2495550"/>
            <a:ext cx="6388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entru fiecare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propozitie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este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analizata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, număra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cuvintele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 care se află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propozitie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 și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coincid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cuvintele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din 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definiția din dicționar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fiecarui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synset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cuvintele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setul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antrenare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unde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respectivul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synset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considerat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sfarsit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trebuie ales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synsetul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care are cel mai mare număr din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tre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 acest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ea</a:t>
            </a:r>
            <a:r>
              <a:rPr lang="vi-VN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3796" y="1657350"/>
            <a:ext cx="638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impartit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setul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date in 2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subseturi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testare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antrenare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Subsetul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testare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contine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10% din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totalitatea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valorilor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6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B756-FD2A-4F8A-B9CF-7F70618625C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A56E1-A572-42A8-9D88-947EA098FC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27000">
                <a:srgbClr val="002060">
                  <a:alpha val="62000"/>
                </a:srgbClr>
              </a:gs>
              <a:gs pos="100000">
                <a:srgbClr val="000042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E4076-3883-4AAA-AF5B-87C381B37424}"/>
              </a:ext>
            </a:extLst>
          </p:cNvPr>
          <p:cNvGrpSpPr/>
          <p:nvPr/>
        </p:nvGrpSpPr>
        <p:grpSpPr>
          <a:xfrm>
            <a:off x="-2" y="-578"/>
            <a:ext cx="9144000" cy="5144078"/>
            <a:chOff x="-3" y="-1155"/>
            <a:chExt cx="18288000" cy="10288155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5CEA012-F28A-4C38-A0AB-73F12ACAC33D}"/>
                </a:ext>
              </a:extLst>
            </p:cNvPr>
            <p:cNvSpPr/>
            <p:nvPr/>
          </p:nvSpPr>
          <p:spPr>
            <a:xfrm>
              <a:off x="-3" y="0"/>
              <a:ext cx="18288000" cy="10287000"/>
            </a:xfrm>
            <a:prstGeom prst="parallelogram">
              <a:avLst>
                <a:gd name="adj" fmla="val 64973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FE2E1AA0-33C4-4A10-8EF5-FD1B7C6F3293}"/>
                </a:ext>
              </a:extLst>
            </p:cNvPr>
            <p:cNvSpPr/>
            <p:nvPr/>
          </p:nvSpPr>
          <p:spPr>
            <a:xfrm>
              <a:off x="1952368" y="-1155"/>
              <a:ext cx="15396518" cy="10287000"/>
            </a:xfrm>
            <a:prstGeom prst="parallelogram">
              <a:avLst>
                <a:gd name="adj" fmla="val 64973"/>
              </a:avLst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0E9E1F8-F6D9-4996-8194-9A3130E9F560}"/>
              </a:ext>
            </a:extLst>
          </p:cNvPr>
          <p:cNvSpPr/>
          <p:nvPr/>
        </p:nvSpPr>
        <p:spPr>
          <a:xfrm>
            <a:off x="2" y="336884"/>
            <a:ext cx="2514598" cy="72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C8C66-20DE-4099-965F-6E0AA568888E}"/>
              </a:ext>
            </a:extLst>
          </p:cNvPr>
          <p:cNvSpPr txBox="1"/>
          <p:nvPr/>
        </p:nvSpPr>
        <p:spPr>
          <a:xfrm>
            <a:off x="-170209" y="152224"/>
            <a:ext cx="2707530" cy="184660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INTELIGENTA  ARTIFICIALA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42A87-CF0E-4F37-B4E8-BA4EE4D82E42}"/>
              </a:ext>
            </a:extLst>
          </p:cNvPr>
          <p:cNvSpPr txBox="1"/>
          <p:nvPr/>
        </p:nvSpPr>
        <p:spPr>
          <a:xfrm>
            <a:off x="1584670" y="628650"/>
            <a:ext cx="6067021" cy="338548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algn="ctr"/>
            <a:r>
              <a:rPr lang="en-IN" spc="1333" dirty="0">
                <a:solidFill>
                  <a:schemeClr val="accent1">
                    <a:lumMod val="60000"/>
                    <a:lumOff val="40000"/>
                  </a:schemeClr>
                </a:solidFill>
                <a:latin typeface="Bebas Neue Regular" panose="00000500000000000000" pitchFamily="2" charset="0"/>
              </a:rPr>
              <a:t>TESTARE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AF62607-B8CC-499A-8481-9F050ADA4FFC}"/>
              </a:ext>
            </a:extLst>
          </p:cNvPr>
          <p:cNvSpPr/>
          <p:nvPr/>
        </p:nvSpPr>
        <p:spPr>
          <a:xfrm>
            <a:off x="8765937" y="-578"/>
            <a:ext cx="378063" cy="5143500"/>
          </a:xfrm>
          <a:custGeom>
            <a:avLst/>
            <a:gdLst>
              <a:gd name="connsiteX0" fmla="*/ 0 w 11193982"/>
              <a:gd name="connsiteY0" fmla="*/ 0 h 10287000"/>
              <a:gd name="connsiteX1" fmla="*/ 11193982 w 11193982"/>
              <a:gd name="connsiteY1" fmla="*/ 0 h 10287000"/>
              <a:gd name="connsiteX2" fmla="*/ 11193982 w 11193982"/>
              <a:gd name="connsiteY2" fmla="*/ 10287000 h 10287000"/>
              <a:gd name="connsiteX3" fmla="*/ 6514611 w 11193982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3982" h="10287000">
                <a:moveTo>
                  <a:pt x="0" y="0"/>
                </a:moveTo>
                <a:lnTo>
                  <a:pt x="11193982" y="0"/>
                </a:lnTo>
                <a:lnTo>
                  <a:pt x="11193982" y="10287000"/>
                </a:lnTo>
                <a:lnTo>
                  <a:pt x="6514611" y="10287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2000"/>
                </a:schemeClr>
              </a:gs>
              <a:gs pos="39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4" tIns="30477" rIns="60954" bIns="30477" rtlCol="0" anchor="ctr"/>
          <a:lstStyle/>
          <a:p>
            <a:pPr algn="ctr"/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885949"/>
            <a:ext cx="49720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6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496</Words>
  <Application>Microsoft Office PowerPoint</Application>
  <PresentationFormat>On-screen Show (16:9)</PresentationFormat>
  <Paragraphs>56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Bebas Neue Regular</vt:lpstr>
      <vt:lpstr>Calibri</vt:lpstr>
      <vt:lpstr>Kristi</vt:lpstr>
      <vt:lpstr>Lato</vt:lpstr>
      <vt:lpstr>Montserrat</vt:lpstr>
      <vt:lpstr>Oswald</vt:lpstr>
      <vt:lpstr>Oswald ExtraLight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Petrica Nancu</dc:creator>
  <cp:lastModifiedBy>Badea Valentin</cp:lastModifiedBy>
  <cp:revision>16</cp:revision>
  <dcterms:created xsi:type="dcterms:W3CDTF">2022-01-25T15:13:14Z</dcterms:created>
  <dcterms:modified xsi:type="dcterms:W3CDTF">2022-01-26T15:03:25Z</dcterms:modified>
</cp:coreProperties>
</file>