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BC310-6A4C-4864-64EA-429D0F2A3C81}" v="1280" dt="2023-09-24T07:22:05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taegeon" userId="S::taegeonoh@kaist.ac.kr::a7e3e712-e486-40cb-99d5-b9159b0d3fee" providerId="AD" clId="Web-{C74BC310-6A4C-4864-64EA-429D0F2A3C81}"/>
    <pc:docChg chg="modSld">
      <pc:chgData name="ohtaegeon" userId="S::taegeonoh@kaist.ac.kr::a7e3e712-e486-40cb-99d5-b9159b0d3fee" providerId="AD" clId="Web-{C74BC310-6A4C-4864-64EA-429D0F2A3C81}" dt="2023-09-24T07:21:53.814" v="837" actId="20577"/>
      <pc:docMkLst>
        <pc:docMk/>
      </pc:docMkLst>
      <pc:sldChg chg="addSp delSp modSp">
        <pc:chgData name="ohtaegeon" userId="S::taegeonoh@kaist.ac.kr::a7e3e712-e486-40cb-99d5-b9159b0d3fee" providerId="AD" clId="Web-{C74BC310-6A4C-4864-64EA-429D0F2A3C81}" dt="2023-09-24T06:54:31.757" v="388" actId="1076"/>
        <pc:sldMkLst>
          <pc:docMk/>
          <pc:sldMk cId="0" sldId="257"/>
        </pc:sldMkLst>
        <pc:spChg chg="add mod">
          <ac:chgData name="ohtaegeon" userId="S::taegeonoh@kaist.ac.kr::a7e3e712-e486-40cb-99d5-b9159b0d3fee" providerId="AD" clId="Web-{C74BC310-6A4C-4864-64EA-429D0F2A3C81}" dt="2023-09-24T06:43:49.097" v="260" actId="14100"/>
          <ac:spMkLst>
            <pc:docMk/>
            <pc:sldMk cId="0" sldId="257"/>
            <ac:spMk id="2" creationId="{B7F5AC25-3484-6F84-6B78-2F9ABB1504DB}"/>
          </ac:spMkLst>
        </pc:spChg>
        <pc:spChg chg="add del mod">
          <ac:chgData name="ohtaegeon" userId="S::taegeonoh@kaist.ac.kr::a7e3e712-e486-40cb-99d5-b9159b0d3fee" providerId="AD" clId="Web-{C74BC310-6A4C-4864-64EA-429D0F2A3C81}" dt="2023-09-24T06:25:59.837" v="90"/>
          <ac:spMkLst>
            <pc:docMk/>
            <pc:sldMk cId="0" sldId="257"/>
            <ac:spMk id="3" creationId="{16F536F3-71F8-FEB4-866D-9D9169363FBB}"/>
          </ac:spMkLst>
        </pc:spChg>
        <pc:spChg chg="add del mod">
          <ac:chgData name="ohtaegeon" userId="S::taegeonoh@kaist.ac.kr::a7e3e712-e486-40cb-99d5-b9159b0d3fee" providerId="AD" clId="Web-{C74BC310-6A4C-4864-64EA-429D0F2A3C81}" dt="2023-09-24T06:26:02.603" v="91"/>
          <ac:spMkLst>
            <pc:docMk/>
            <pc:sldMk cId="0" sldId="257"/>
            <ac:spMk id="4" creationId="{5A12D6AA-A202-F867-59AA-44FDC01AD7B5}"/>
          </ac:spMkLst>
        </pc:spChg>
        <pc:spChg chg="add del mod">
          <ac:chgData name="ohtaegeon" userId="S::taegeonoh@kaist.ac.kr::a7e3e712-e486-40cb-99d5-b9159b0d3fee" providerId="AD" clId="Web-{C74BC310-6A4C-4864-64EA-429D0F2A3C81}" dt="2023-09-24T06:23:29.458" v="68"/>
          <ac:spMkLst>
            <pc:docMk/>
            <pc:sldMk cId="0" sldId="257"/>
            <ac:spMk id="6" creationId="{3AE656B4-59EF-F1F2-E909-C10ACB097FB2}"/>
          </ac:spMkLst>
        </pc:spChg>
        <pc:spChg chg="add mod">
          <ac:chgData name="ohtaegeon" userId="S::taegeonoh@kaist.ac.kr::a7e3e712-e486-40cb-99d5-b9159b0d3fee" providerId="AD" clId="Web-{C74BC310-6A4C-4864-64EA-429D0F2A3C81}" dt="2023-09-24T06:24:43.226" v="88" actId="1076"/>
          <ac:spMkLst>
            <pc:docMk/>
            <pc:sldMk cId="0" sldId="257"/>
            <ac:spMk id="7" creationId="{DE4C7EFF-31F2-D153-8800-28A4F27DB74B}"/>
          </ac:spMkLst>
        </pc:spChg>
        <pc:spChg chg="add del mod">
          <ac:chgData name="ohtaegeon" userId="S::taegeonoh@kaist.ac.kr::a7e3e712-e486-40cb-99d5-b9159b0d3fee" providerId="AD" clId="Web-{C74BC310-6A4C-4864-64EA-429D0F2A3C81}" dt="2023-09-24T06:26:52.526" v="100"/>
          <ac:spMkLst>
            <pc:docMk/>
            <pc:sldMk cId="0" sldId="257"/>
            <ac:spMk id="8" creationId="{2F2A9B1E-8353-2271-DCE2-0E5B4D12932C}"/>
          </ac:spMkLst>
        </pc:spChg>
        <pc:spChg chg="add mod">
          <ac:chgData name="ohtaegeon" userId="S::taegeonoh@kaist.ac.kr::a7e3e712-e486-40cb-99d5-b9159b0d3fee" providerId="AD" clId="Web-{C74BC310-6A4C-4864-64EA-429D0F2A3C81}" dt="2023-09-24T06:43:20.815" v="257" actId="14100"/>
          <ac:spMkLst>
            <pc:docMk/>
            <pc:sldMk cId="0" sldId="257"/>
            <ac:spMk id="9" creationId="{BD45F874-BD35-872D-9801-EB17D7D8CC3D}"/>
          </ac:spMkLst>
        </pc:spChg>
        <pc:spChg chg="add mod">
          <ac:chgData name="ohtaegeon" userId="S::taegeonoh@kaist.ac.kr::a7e3e712-e486-40cb-99d5-b9159b0d3fee" providerId="AD" clId="Web-{C74BC310-6A4C-4864-64EA-429D0F2A3C81}" dt="2023-09-24T06:27:00.729" v="102" actId="1076"/>
          <ac:spMkLst>
            <pc:docMk/>
            <pc:sldMk cId="0" sldId="257"/>
            <ac:spMk id="10" creationId="{60B1F0F2-0EFA-422F-9E4A-D307D2D7FD31}"/>
          </ac:spMkLst>
        </pc:spChg>
        <pc:spChg chg="add mod">
          <ac:chgData name="ohtaegeon" userId="S::taegeonoh@kaist.ac.kr::a7e3e712-e486-40cb-99d5-b9159b0d3fee" providerId="AD" clId="Web-{C74BC310-6A4C-4864-64EA-429D0F2A3C81}" dt="2023-09-24T06:27:58.965" v="136" actId="1076"/>
          <ac:spMkLst>
            <pc:docMk/>
            <pc:sldMk cId="0" sldId="257"/>
            <ac:spMk id="11" creationId="{68A118D9-E98F-9E26-C501-A850CA3257CC}"/>
          </ac:spMkLst>
        </pc:spChg>
        <pc:spChg chg="add mod">
          <ac:chgData name="ohtaegeon" userId="S::taegeonoh@kaist.ac.kr::a7e3e712-e486-40cb-99d5-b9159b0d3fee" providerId="AD" clId="Web-{C74BC310-6A4C-4864-64EA-429D0F2A3C81}" dt="2023-09-24T06:27:54.340" v="134" actId="1076"/>
          <ac:spMkLst>
            <pc:docMk/>
            <pc:sldMk cId="0" sldId="257"/>
            <ac:spMk id="12" creationId="{59AA701E-1316-22AF-7465-C21E3B794973}"/>
          </ac:spMkLst>
        </pc:spChg>
        <pc:spChg chg="add mod">
          <ac:chgData name="ohtaegeon" userId="S::taegeonoh@kaist.ac.kr::a7e3e712-e486-40cb-99d5-b9159b0d3fee" providerId="AD" clId="Web-{C74BC310-6A4C-4864-64EA-429D0F2A3C81}" dt="2023-09-24T06:44:03.301" v="267" actId="14100"/>
          <ac:spMkLst>
            <pc:docMk/>
            <pc:sldMk cId="0" sldId="257"/>
            <ac:spMk id="15" creationId="{5002E6DB-D13A-C8CC-5FB9-72E091A01398}"/>
          </ac:spMkLst>
        </pc:spChg>
        <pc:spChg chg="add mod">
          <ac:chgData name="ohtaegeon" userId="S::taegeonoh@kaist.ac.kr::a7e3e712-e486-40cb-99d5-b9159b0d3fee" providerId="AD" clId="Web-{C74BC310-6A4C-4864-64EA-429D0F2A3C81}" dt="2023-09-24T06:33:18.613" v="174" actId="20577"/>
          <ac:spMkLst>
            <pc:docMk/>
            <pc:sldMk cId="0" sldId="257"/>
            <ac:spMk id="16" creationId="{D3F3FF2E-6DB2-DF71-C7C9-0CF5E9406B9F}"/>
          </ac:spMkLst>
        </pc:spChg>
        <pc:spChg chg="add mod">
          <ac:chgData name="ohtaegeon" userId="S::taegeonoh@kaist.ac.kr::a7e3e712-e486-40cb-99d5-b9159b0d3fee" providerId="AD" clId="Web-{C74BC310-6A4C-4864-64EA-429D0F2A3C81}" dt="2023-09-24T06:40:31.858" v="211" actId="1076"/>
          <ac:spMkLst>
            <pc:docMk/>
            <pc:sldMk cId="0" sldId="257"/>
            <ac:spMk id="20" creationId="{0C2F19D4-F687-153D-EFB0-4E9FBD42819C}"/>
          </ac:spMkLst>
        </pc:spChg>
        <pc:spChg chg="add mod">
          <ac:chgData name="ohtaegeon" userId="S::taegeonoh@kaist.ac.kr::a7e3e712-e486-40cb-99d5-b9159b0d3fee" providerId="AD" clId="Web-{C74BC310-6A4C-4864-64EA-429D0F2A3C81}" dt="2023-09-24T06:44:00.082" v="264" actId="1076"/>
          <ac:spMkLst>
            <pc:docMk/>
            <pc:sldMk cId="0" sldId="257"/>
            <ac:spMk id="25" creationId="{27F0D1A1-7708-CBAE-8A7D-9E1A0B7A626B}"/>
          </ac:spMkLst>
        </pc:spChg>
        <pc:spChg chg="add mod">
          <ac:chgData name="ohtaegeon" userId="S::taegeonoh@kaist.ac.kr::a7e3e712-e486-40cb-99d5-b9159b0d3fee" providerId="AD" clId="Web-{C74BC310-6A4C-4864-64EA-429D0F2A3C81}" dt="2023-09-24T06:44:00.097" v="266" actId="1076"/>
          <ac:spMkLst>
            <pc:docMk/>
            <pc:sldMk cId="0" sldId="257"/>
            <ac:spMk id="27" creationId="{62BE4962-A775-9296-7688-873195148336}"/>
          </ac:spMkLst>
        </pc:spChg>
        <pc:spChg chg="add del">
          <ac:chgData name="ohtaegeon" userId="S::taegeonoh@kaist.ac.kr::a7e3e712-e486-40cb-99d5-b9159b0d3fee" providerId="AD" clId="Web-{C74BC310-6A4C-4864-64EA-429D0F2A3C81}" dt="2023-09-24T06:43:41.425" v="259"/>
          <ac:spMkLst>
            <pc:docMk/>
            <pc:sldMk cId="0" sldId="257"/>
            <ac:spMk id="28" creationId="{A5D4C1CB-A4D9-ED83-66F2-8CEB49F960B2}"/>
          </ac:spMkLst>
        </pc:spChg>
        <pc:spChg chg="add del">
          <ac:chgData name="ohtaegeon" userId="S::taegeonoh@kaist.ac.kr::a7e3e712-e486-40cb-99d5-b9159b0d3fee" providerId="AD" clId="Web-{C74BC310-6A4C-4864-64EA-429D0F2A3C81}" dt="2023-09-24T06:46:00.444" v="286"/>
          <ac:spMkLst>
            <pc:docMk/>
            <pc:sldMk cId="0" sldId="257"/>
            <ac:spMk id="32" creationId="{FBB4EF1F-9FBE-F3D0-AAE9-10301789AC73}"/>
          </ac:spMkLst>
        </pc:spChg>
        <pc:spChg chg="add del mod">
          <ac:chgData name="ohtaegeon" userId="S::taegeonoh@kaist.ac.kr::a7e3e712-e486-40cb-99d5-b9159b0d3fee" providerId="AD" clId="Web-{C74BC310-6A4C-4864-64EA-429D0F2A3C81}" dt="2023-09-24T06:46:00.178" v="285"/>
          <ac:spMkLst>
            <pc:docMk/>
            <pc:sldMk cId="0" sldId="257"/>
            <ac:spMk id="33" creationId="{BC25A86D-2144-0E62-519F-090D3B157C71}"/>
          </ac:spMkLst>
        </pc:spChg>
        <pc:spChg chg="add mod">
          <ac:chgData name="ohtaegeon" userId="S::taegeonoh@kaist.ac.kr::a7e3e712-e486-40cb-99d5-b9159b0d3fee" providerId="AD" clId="Web-{C74BC310-6A4C-4864-64EA-429D0F2A3C81}" dt="2023-09-24T06:46:13.507" v="290" actId="1076"/>
          <ac:spMkLst>
            <pc:docMk/>
            <pc:sldMk cId="0" sldId="257"/>
            <ac:spMk id="34" creationId="{3E0D99BF-3BA9-9BF6-EC19-FDA8EA3F9F24}"/>
          </ac:spMkLst>
        </pc:spChg>
        <pc:spChg chg="add mod">
          <ac:chgData name="ohtaegeon" userId="S::taegeonoh@kaist.ac.kr::a7e3e712-e486-40cb-99d5-b9159b0d3fee" providerId="AD" clId="Web-{C74BC310-6A4C-4864-64EA-429D0F2A3C81}" dt="2023-09-24T06:54:13.678" v="375" actId="1076"/>
          <ac:spMkLst>
            <pc:docMk/>
            <pc:sldMk cId="0" sldId="257"/>
            <ac:spMk id="35" creationId="{B8284B88-F68D-F297-9FF2-878214C6A9CE}"/>
          </ac:spMkLst>
        </pc:spChg>
        <pc:spChg chg="add mod">
          <ac:chgData name="ohtaegeon" userId="S::taegeonoh@kaist.ac.kr::a7e3e712-e486-40cb-99d5-b9159b0d3fee" providerId="AD" clId="Web-{C74BC310-6A4C-4864-64EA-429D0F2A3C81}" dt="2023-09-24T06:49:50.746" v="321" actId="1076"/>
          <ac:spMkLst>
            <pc:docMk/>
            <pc:sldMk cId="0" sldId="257"/>
            <ac:spMk id="38" creationId="{15362A1F-B18A-9907-E2A1-E2AB3C3AAA14}"/>
          </ac:spMkLst>
        </pc:spChg>
        <pc:spChg chg="add del">
          <ac:chgData name="ohtaegeon" userId="S::taegeonoh@kaist.ac.kr::a7e3e712-e486-40cb-99d5-b9159b0d3fee" providerId="AD" clId="Web-{C74BC310-6A4C-4864-64EA-429D0F2A3C81}" dt="2023-09-24T06:49:57.450" v="323"/>
          <ac:spMkLst>
            <pc:docMk/>
            <pc:sldMk cId="0" sldId="257"/>
            <ac:spMk id="39" creationId="{A3B82BCD-5097-8608-313F-905ADE4BAE2C}"/>
          </ac:spMkLst>
        </pc:spChg>
        <pc:spChg chg="add mod">
          <ac:chgData name="ohtaegeon" userId="S::taegeonoh@kaist.ac.kr::a7e3e712-e486-40cb-99d5-b9159b0d3fee" providerId="AD" clId="Web-{C74BC310-6A4C-4864-64EA-429D0F2A3C81}" dt="2023-09-24T06:50:51.829" v="351" actId="1076"/>
          <ac:spMkLst>
            <pc:docMk/>
            <pc:sldMk cId="0" sldId="257"/>
            <ac:spMk id="40" creationId="{28942518-EDE7-708B-ED91-0E40247E79BC}"/>
          </ac:spMkLst>
        </pc:spChg>
        <pc:spChg chg="add mod">
          <ac:chgData name="ohtaegeon" userId="S::taegeonoh@kaist.ac.kr::a7e3e712-e486-40cb-99d5-b9159b0d3fee" providerId="AD" clId="Web-{C74BC310-6A4C-4864-64EA-429D0F2A3C81}" dt="2023-09-24T06:50:46.907" v="350" actId="20577"/>
          <ac:spMkLst>
            <pc:docMk/>
            <pc:sldMk cId="0" sldId="257"/>
            <ac:spMk id="41" creationId="{7F4048C8-7F2E-F3A7-A370-096081D327B1}"/>
          </ac:spMkLst>
        </pc:spChg>
        <pc:spChg chg="add mod">
          <ac:chgData name="ohtaegeon" userId="S::taegeonoh@kaist.ac.kr::a7e3e712-e486-40cb-99d5-b9159b0d3fee" providerId="AD" clId="Web-{C74BC310-6A4C-4864-64EA-429D0F2A3C81}" dt="2023-09-24T06:52:13.409" v="358" actId="1076"/>
          <ac:spMkLst>
            <pc:docMk/>
            <pc:sldMk cId="0" sldId="257"/>
            <ac:spMk id="43" creationId="{831FF425-A4B5-F50C-5767-CABEF7FAA338}"/>
          </ac:spMkLst>
        </pc:spChg>
        <pc:spChg chg="add mod">
          <ac:chgData name="ohtaegeon" userId="S::taegeonoh@kaist.ac.kr::a7e3e712-e486-40cb-99d5-b9159b0d3fee" providerId="AD" clId="Web-{C74BC310-6A4C-4864-64EA-429D0F2A3C81}" dt="2023-09-24T06:54:31.757" v="388" actId="1076"/>
          <ac:spMkLst>
            <pc:docMk/>
            <pc:sldMk cId="0" sldId="257"/>
            <ac:spMk id="46" creationId="{8814EFE0-1D03-3DF4-D8D8-BFF85957D867}"/>
          </ac:spMkLst>
        </pc:spChg>
        <pc:spChg chg="del mod">
          <ac:chgData name="ohtaegeon" userId="S::taegeonoh@kaist.ac.kr::a7e3e712-e486-40cb-99d5-b9159b0d3fee" providerId="AD" clId="Web-{C74BC310-6A4C-4864-64EA-429D0F2A3C81}" dt="2023-09-24T06:23:25.333" v="66"/>
          <ac:spMkLst>
            <pc:docMk/>
            <pc:sldMk cId="0" sldId="257"/>
            <ac:spMk id="61" creationId="{00000000-0000-0000-0000-000000000000}"/>
          </ac:spMkLst>
        </pc:spChg>
        <pc:spChg chg="del mod">
          <ac:chgData name="ohtaegeon" userId="S::taegeonoh@kaist.ac.kr::a7e3e712-e486-40cb-99d5-b9159b0d3fee" providerId="AD" clId="Web-{C74BC310-6A4C-4864-64EA-429D0F2A3C81}" dt="2023-09-24T06:19:57.828" v="7"/>
          <ac:spMkLst>
            <pc:docMk/>
            <pc:sldMk cId="0" sldId="257"/>
            <ac:spMk id="69" creationId="{00000000-0000-0000-0000-000000000000}"/>
          </ac:spMkLst>
        </pc:spChg>
        <pc:picChg chg="add mod">
          <ac:chgData name="ohtaegeon" userId="S::taegeonoh@kaist.ac.kr::a7e3e712-e486-40cb-99d5-b9159b0d3fee" providerId="AD" clId="Web-{C74BC310-6A4C-4864-64EA-429D0F2A3C81}" dt="2023-09-24T06:29:37.124" v="145" actId="1076"/>
          <ac:picMkLst>
            <pc:docMk/>
            <pc:sldMk cId="0" sldId="257"/>
            <ac:picMk id="13" creationId="{08D595C1-BC64-3050-A3CF-787E985693CB}"/>
          </ac:picMkLst>
        </pc:picChg>
        <pc:picChg chg="add mod modCrop">
          <ac:chgData name="ohtaegeon" userId="S::taegeonoh@kaist.ac.kr::a7e3e712-e486-40cb-99d5-b9159b0d3fee" providerId="AD" clId="Web-{C74BC310-6A4C-4864-64EA-429D0F2A3C81}" dt="2023-09-24T06:39:49.107" v="203" actId="1076"/>
          <ac:picMkLst>
            <pc:docMk/>
            <pc:sldMk cId="0" sldId="257"/>
            <ac:picMk id="14" creationId="{8657B214-A6C3-38E1-9C04-A5F97521E6F8}"/>
          </ac:picMkLst>
        </pc:picChg>
        <pc:picChg chg="add mod modCrop">
          <ac:chgData name="ohtaegeon" userId="S::taegeonoh@kaist.ac.kr::a7e3e712-e486-40cb-99d5-b9159b0d3fee" providerId="AD" clId="Web-{C74BC310-6A4C-4864-64EA-429D0F2A3C81}" dt="2023-09-24T06:43:05.596" v="255" actId="1076"/>
          <ac:picMkLst>
            <pc:docMk/>
            <pc:sldMk cId="0" sldId="257"/>
            <ac:picMk id="17" creationId="{EF673183-A8C7-4063-1C41-AF3CD1E3F1D6}"/>
          </ac:picMkLst>
        </pc:picChg>
        <pc:picChg chg="add del mod">
          <ac:chgData name="ohtaegeon" userId="S::taegeonoh@kaist.ac.kr::a7e3e712-e486-40cb-99d5-b9159b0d3fee" providerId="AD" clId="Web-{C74BC310-6A4C-4864-64EA-429D0F2A3C81}" dt="2023-09-24T06:40:53.140" v="220"/>
          <ac:picMkLst>
            <pc:docMk/>
            <pc:sldMk cId="0" sldId="257"/>
            <ac:picMk id="18" creationId="{2B40E6F8-B5A0-9D37-E34B-B9FFDE2CF771}"/>
          </ac:picMkLst>
        </pc:picChg>
        <pc:picChg chg="add del mod">
          <ac:chgData name="ohtaegeon" userId="S::taegeonoh@kaist.ac.kr::a7e3e712-e486-40cb-99d5-b9159b0d3fee" providerId="AD" clId="Web-{C74BC310-6A4C-4864-64EA-429D0F2A3C81}" dt="2023-09-24T06:40:58.890" v="224"/>
          <ac:picMkLst>
            <pc:docMk/>
            <pc:sldMk cId="0" sldId="257"/>
            <ac:picMk id="19" creationId="{29B96218-BF59-52EC-F194-2F7B7323332B}"/>
          </ac:picMkLst>
        </pc:picChg>
        <pc:picChg chg="add mod">
          <ac:chgData name="ohtaegeon" userId="S::taegeonoh@kaist.ac.kr::a7e3e712-e486-40cb-99d5-b9159b0d3fee" providerId="AD" clId="Web-{C74BC310-6A4C-4864-64EA-429D0F2A3C81}" dt="2023-09-24T06:44:00.066" v="261" actId="1076"/>
          <ac:picMkLst>
            <pc:docMk/>
            <pc:sldMk cId="0" sldId="257"/>
            <ac:picMk id="21" creationId="{BD14C561-AED0-80BB-503D-64984D6BB388}"/>
          </ac:picMkLst>
        </pc:picChg>
        <pc:picChg chg="add del mod">
          <ac:chgData name="ohtaegeon" userId="S::taegeonoh@kaist.ac.kr::a7e3e712-e486-40cb-99d5-b9159b0d3fee" providerId="AD" clId="Web-{C74BC310-6A4C-4864-64EA-429D0F2A3C81}" dt="2023-09-24T06:40:59.187" v="225"/>
          <ac:picMkLst>
            <pc:docMk/>
            <pc:sldMk cId="0" sldId="257"/>
            <ac:picMk id="22" creationId="{33582BE1-F085-A322-BFFD-20C654181E9B}"/>
          </ac:picMkLst>
        </pc:picChg>
        <pc:picChg chg="add mod">
          <ac:chgData name="ohtaegeon" userId="S::taegeonoh@kaist.ac.kr::a7e3e712-e486-40cb-99d5-b9159b0d3fee" providerId="AD" clId="Web-{C74BC310-6A4C-4864-64EA-429D0F2A3C81}" dt="2023-09-24T06:44:00.066" v="262" actId="1076"/>
          <ac:picMkLst>
            <pc:docMk/>
            <pc:sldMk cId="0" sldId="257"/>
            <ac:picMk id="23" creationId="{E1DE5F95-EDA8-2A9E-903C-537176C9FB2A}"/>
          </ac:picMkLst>
        </pc:picChg>
        <pc:picChg chg="add mod">
          <ac:chgData name="ohtaegeon" userId="S::taegeonoh@kaist.ac.kr::a7e3e712-e486-40cb-99d5-b9159b0d3fee" providerId="AD" clId="Web-{C74BC310-6A4C-4864-64EA-429D0F2A3C81}" dt="2023-09-24T06:44:00.082" v="263" actId="1076"/>
          <ac:picMkLst>
            <pc:docMk/>
            <pc:sldMk cId="0" sldId="257"/>
            <ac:picMk id="24" creationId="{50F90F1C-A65A-F3AF-B27B-5A411B82090F}"/>
          </ac:picMkLst>
        </pc:picChg>
        <pc:picChg chg="add mod modCrop">
          <ac:chgData name="ohtaegeon" userId="S::taegeonoh@kaist.ac.kr::a7e3e712-e486-40cb-99d5-b9159b0d3fee" providerId="AD" clId="Web-{C74BC310-6A4C-4864-64EA-429D0F2A3C81}" dt="2023-09-24T06:44:00.097" v="265" actId="1076"/>
          <ac:picMkLst>
            <pc:docMk/>
            <pc:sldMk cId="0" sldId="257"/>
            <ac:picMk id="26" creationId="{D67FDA67-2394-4457-A1AC-E73C05C83216}"/>
          </ac:picMkLst>
        </pc:picChg>
        <pc:picChg chg="add mod">
          <ac:chgData name="ohtaegeon" userId="S::taegeonoh@kaist.ac.kr::a7e3e712-e486-40cb-99d5-b9159b0d3fee" providerId="AD" clId="Web-{C74BC310-6A4C-4864-64EA-429D0F2A3C81}" dt="2023-09-24T06:50:11.059" v="326" actId="1076"/>
          <ac:picMkLst>
            <pc:docMk/>
            <pc:sldMk cId="0" sldId="257"/>
            <ac:picMk id="36" creationId="{D851F4D1-A3A2-604C-A2E8-524A425CF96F}"/>
          </ac:picMkLst>
        </pc:picChg>
        <pc:picChg chg="add mod">
          <ac:chgData name="ohtaegeon" userId="S::taegeonoh@kaist.ac.kr::a7e3e712-e486-40cb-99d5-b9159b0d3fee" providerId="AD" clId="Web-{C74BC310-6A4C-4864-64EA-429D0F2A3C81}" dt="2023-09-24T06:50:35.704" v="338" actId="1076"/>
          <ac:picMkLst>
            <pc:docMk/>
            <pc:sldMk cId="0" sldId="257"/>
            <ac:picMk id="37" creationId="{52AE5CB2-BB3A-4D29-EB7F-EBB2395E4D32}"/>
          </ac:picMkLst>
        </pc:picChg>
        <pc:picChg chg="add mod">
          <ac:chgData name="ohtaegeon" userId="S::taegeonoh@kaist.ac.kr::a7e3e712-e486-40cb-99d5-b9159b0d3fee" providerId="AD" clId="Web-{C74BC310-6A4C-4864-64EA-429D0F2A3C81}" dt="2023-09-24T06:54:13.678" v="376" actId="1076"/>
          <ac:picMkLst>
            <pc:docMk/>
            <pc:sldMk cId="0" sldId="257"/>
            <ac:picMk id="44" creationId="{703BFEF0-9F7B-A4F9-55E8-B7AD4CE4308E}"/>
          </ac:picMkLst>
        </pc:picChg>
        <pc:picChg chg="add mod">
          <ac:chgData name="ohtaegeon" userId="S::taegeonoh@kaist.ac.kr::a7e3e712-e486-40cb-99d5-b9159b0d3fee" providerId="AD" clId="Web-{C74BC310-6A4C-4864-64EA-429D0F2A3C81}" dt="2023-09-24T06:54:13.694" v="377" actId="1076"/>
          <ac:picMkLst>
            <pc:docMk/>
            <pc:sldMk cId="0" sldId="257"/>
            <ac:picMk id="45" creationId="{281EA764-3A85-A560-DEBE-D2765AD746ED}"/>
          </ac:picMkLst>
        </pc:picChg>
        <pc:picChg chg="mod">
          <ac:chgData name="ohtaegeon" userId="S::taegeonoh@kaist.ac.kr::a7e3e712-e486-40cb-99d5-b9159b0d3fee" providerId="AD" clId="Web-{C74BC310-6A4C-4864-64EA-429D0F2A3C81}" dt="2023-09-24T06:26:22.478" v="95" actId="1076"/>
          <ac:picMkLst>
            <pc:docMk/>
            <pc:sldMk cId="0" sldId="257"/>
            <ac:picMk id="65" creationId="{00000000-0000-0000-0000-000000000000}"/>
          </ac:picMkLst>
        </pc:picChg>
        <pc:picChg chg="mod">
          <ac:chgData name="ohtaegeon" userId="S::taegeonoh@kaist.ac.kr::a7e3e712-e486-40cb-99d5-b9159b0d3fee" providerId="AD" clId="Web-{C74BC310-6A4C-4864-64EA-429D0F2A3C81}" dt="2023-09-24T06:22:03.925" v="40" actId="14100"/>
          <ac:picMkLst>
            <pc:docMk/>
            <pc:sldMk cId="0" sldId="257"/>
            <ac:picMk id="66" creationId="{00000000-0000-0000-0000-000000000000}"/>
          </ac:picMkLst>
        </pc:picChg>
        <pc:cxnChg chg="add del mod">
          <ac:chgData name="ohtaegeon" userId="S::taegeonoh@kaist.ac.kr::a7e3e712-e486-40cb-99d5-b9159b0d3fee" providerId="AD" clId="Web-{C74BC310-6A4C-4864-64EA-429D0F2A3C81}" dt="2023-09-24T06:44:20.801" v="271"/>
          <ac:cxnSpMkLst>
            <pc:docMk/>
            <pc:sldMk cId="0" sldId="257"/>
            <ac:cxnSpMk id="29" creationId="{227430C7-9098-DEC6-8026-E0829842980C}"/>
          </ac:cxnSpMkLst>
        </pc:cxnChg>
        <pc:cxnChg chg="add mod">
          <ac:chgData name="ohtaegeon" userId="S::taegeonoh@kaist.ac.kr::a7e3e712-e486-40cb-99d5-b9159b0d3fee" providerId="AD" clId="Web-{C74BC310-6A4C-4864-64EA-429D0F2A3C81}" dt="2023-09-24T06:45:01.880" v="281"/>
          <ac:cxnSpMkLst>
            <pc:docMk/>
            <pc:sldMk cId="0" sldId="257"/>
            <ac:cxnSpMk id="30" creationId="{A3B79CA6-D042-6107-E022-AB81A156DAA9}"/>
          </ac:cxnSpMkLst>
        </pc:cxnChg>
        <pc:cxnChg chg="add mod">
          <ac:chgData name="ohtaegeon" userId="S::taegeonoh@kaist.ac.kr::a7e3e712-e486-40cb-99d5-b9159b0d3fee" providerId="AD" clId="Web-{C74BC310-6A4C-4864-64EA-429D0F2A3C81}" dt="2023-09-24T06:44:59.771" v="280"/>
          <ac:cxnSpMkLst>
            <pc:docMk/>
            <pc:sldMk cId="0" sldId="257"/>
            <ac:cxnSpMk id="31" creationId="{AF96A48A-3F43-B005-4F5C-D1576EE5287B}"/>
          </ac:cxnSpMkLst>
        </pc:cxnChg>
        <pc:cxnChg chg="add del mod">
          <ac:chgData name="ohtaegeon" userId="S::taegeonoh@kaist.ac.kr::a7e3e712-e486-40cb-99d5-b9159b0d3fee" providerId="AD" clId="Web-{C74BC310-6A4C-4864-64EA-429D0F2A3C81}" dt="2023-09-24T06:51:36.487" v="353"/>
          <ac:cxnSpMkLst>
            <pc:docMk/>
            <pc:sldMk cId="0" sldId="257"/>
            <ac:cxnSpMk id="42" creationId="{E94B114D-9B0F-3C59-4044-8C996D648DD4}"/>
          </ac:cxnSpMkLst>
        </pc:cxnChg>
        <pc:cxnChg chg="del">
          <ac:chgData name="ohtaegeon" userId="S::taegeonoh@kaist.ac.kr::a7e3e712-e486-40cb-99d5-b9159b0d3fee" providerId="AD" clId="Web-{C74BC310-6A4C-4864-64EA-429D0F2A3C81}" dt="2023-09-24T06:22:05.675" v="41"/>
          <ac:cxnSpMkLst>
            <pc:docMk/>
            <pc:sldMk cId="0" sldId="257"/>
            <ac:cxnSpMk id="67" creationId="{00000000-0000-0000-0000-000000000000}"/>
          </ac:cxnSpMkLst>
        </pc:cxnChg>
        <pc:cxnChg chg="del">
          <ac:chgData name="ohtaegeon" userId="S::taegeonoh@kaist.ac.kr::a7e3e712-e486-40cb-99d5-b9159b0d3fee" providerId="AD" clId="Web-{C74BC310-6A4C-4864-64EA-429D0F2A3C81}" dt="2023-09-24T06:22:05.972" v="42"/>
          <ac:cxnSpMkLst>
            <pc:docMk/>
            <pc:sldMk cId="0" sldId="257"/>
            <ac:cxnSpMk id="68" creationId="{00000000-0000-0000-0000-000000000000}"/>
          </ac:cxnSpMkLst>
        </pc:cxnChg>
      </pc:sldChg>
      <pc:sldChg chg="addSp delSp modSp">
        <pc:chgData name="ohtaegeon" userId="S::taegeonoh@kaist.ac.kr::a7e3e712-e486-40cb-99d5-b9159b0d3fee" providerId="AD" clId="Web-{C74BC310-6A4C-4864-64EA-429D0F2A3C81}" dt="2023-09-24T07:21:53.814" v="837" actId="20577"/>
        <pc:sldMkLst>
          <pc:docMk/>
          <pc:sldMk cId="0" sldId="258"/>
        </pc:sldMkLst>
        <pc:spChg chg="add mod">
          <ac:chgData name="ohtaegeon" userId="S::taegeonoh@kaist.ac.kr::a7e3e712-e486-40cb-99d5-b9159b0d3fee" providerId="AD" clId="Web-{C74BC310-6A4C-4864-64EA-429D0F2A3C81}" dt="2023-09-24T07:04:08.772" v="422" actId="20577"/>
          <ac:spMkLst>
            <pc:docMk/>
            <pc:sldMk cId="0" sldId="258"/>
            <ac:spMk id="5" creationId="{5521BFB3-43A7-AE81-1B46-A50A687001B6}"/>
          </ac:spMkLst>
        </pc:spChg>
        <pc:spChg chg="add mod">
          <ac:chgData name="ohtaegeon" userId="S::taegeonoh@kaist.ac.kr::a7e3e712-e486-40cb-99d5-b9159b0d3fee" providerId="AD" clId="Web-{C74BC310-6A4C-4864-64EA-429D0F2A3C81}" dt="2023-09-24T07:21:53.814" v="837" actId="20577"/>
          <ac:spMkLst>
            <pc:docMk/>
            <pc:sldMk cId="0" sldId="258"/>
            <ac:spMk id="6" creationId="{89E79D42-A4B0-EB11-35BC-60EABED0B5D6}"/>
          </ac:spMkLst>
        </pc:spChg>
        <pc:spChg chg="del">
          <ac:chgData name="ohtaegeon" userId="S::taegeonoh@kaist.ac.kr::a7e3e712-e486-40cb-99d5-b9159b0d3fee" providerId="AD" clId="Web-{C74BC310-6A4C-4864-64EA-429D0F2A3C81}" dt="2023-09-24T06:54:53.382" v="389"/>
          <ac:spMkLst>
            <pc:docMk/>
            <pc:sldMk cId="0" sldId="258"/>
            <ac:spMk id="74" creationId="{00000000-0000-0000-0000-000000000000}"/>
          </ac:spMkLst>
        </pc:spChg>
        <pc:spChg chg="del">
          <ac:chgData name="ohtaegeon" userId="S::taegeonoh@kaist.ac.kr::a7e3e712-e486-40cb-99d5-b9159b0d3fee" providerId="AD" clId="Web-{C74BC310-6A4C-4864-64EA-429D0F2A3C81}" dt="2023-09-24T06:54:53.679" v="390"/>
          <ac:spMkLst>
            <pc:docMk/>
            <pc:sldMk cId="0" sldId="258"/>
            <ac:spMk id="75" creationId="{00000000-0000-0000-0000-000000000000}"/>
          </ac:spMkLst>
        </pc:spChg>
        <pc:picChg chg="add mod">
          <ac:chgData name="ohtaegeon" userId="S::taegeonoh@kaist.ac.kr::a7e3e712-e486-40cb-99d5-b9159b0d3fee" providerId="AD" clId="Web-{C74BC310-6A4C-4864-64EA-429D0F2A3C81}" dt="2023-09-24T07:03:44.287" v="413" actId="1076"/>
          <ac:picMkLst>
            <pc:docMk/>
            <pc:sldMk cId="0" sldId="258"/>
            <ac:picMk id="7" creationId="{0EBBA2D6-8811-AE91-7BAD-0FA51A6004DB}"/>
          </ac:picMkLst>
        </pc:picChg>
        <pc:cxnChg chg="add">
          <ac:chgData name="ohtaegeon" userId="S::taegeonoh@kaist.ac.kr::a7e3e712-e486-40cb-99d5-b9159b0d3fee" providerId="AD" clId="Web-{C74BC310-6A4C-4864-64EA-429D0F2A3C81}" dt="2023-09-24T06:54:57.867" v="391"/>
          <ac:cxnSpMkLst>
            <pc:docMk/>
            <pc:sldMk cId="0" sldId="258"/>
            <ac:cxnSpMk id="3" creationId="{38BBC6F4-4F12-B282-5003-076A688B678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78749dff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78749dff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78749df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78749dff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36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DFMBA AICC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13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금융 맞춤형 고객 지원 센터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41425" y="3742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홍지민, 권오람, 오태건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 rot="10800000" flipH="1">
            <a:off x="340375" y="764025"/>
            <a:ext cx="8403600" cy="75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311700" y="317625"/>
            <a:ext cx="3608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시스템 아키덱처</a:t>
            </a:r>
            <a:endParaRPr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771525"/>
            <a:ext cx="8061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React(Frontend) + Spring Cloud(Backend) + AWS Services</a:t>
            </a:r>
            <a:endParaRPr sz="16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054" y="2512087"/>
            <a:ext cx="628987" cy="80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19" y="2467554"/>
            <a:ext cx="643831" cy="85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F5AC25-3484-6F84-6B78-2F9ABB1504DB}"/>
              </a:ext>
            </a:extLst>
          </p:cNvPr>
          <p:cNvSpPr/>
          <p:nvPr/>
        </p:nvSpPr>
        <p:spPr>
          <a:xfrm>
            <a:off x="1514103" y="1684811"/>
            <a:ext cx="4668487" cy="304305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C7EFF-31F2-D153-8800-28A4F27DB74B}"/>
              </a:ext>
            </a:extLst>
          </p:cNvPr>
          <p:cNvSpPr txBox="1"/>
          <p:nvPr/>
        </p:nvSpPr>
        <p:spPr>
          <a:xfrm>
            <a:off x="2694214" y="1432461"/>
            <a:ext cx="2360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EC2 Application Server</a:t>
            </a:r>
            <a:endParaRPr lang="ko-KR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BD45F874-BD35-872D-9801-EB17D7D8CC3D}"/>
              </a:ext>
            </a:extLst>
          </p:cNvPr>
          <p:cNvSpPr/>
          <p:nvPr/>
        </p:nvSpPr>
        <p:spPr>
          <a:xfrm>
            <a:off x="2241467" y="2827809"/>
            <a:ext cx="838692" cy="12617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60B1F0F2-0EFA-422F-9E4A-D307D2D7FD31}"/>
              </a:ext>
            </a:extLst>
          </p:cNvPr>
          <p:cNvSpPr/>
          <p:nvPr/>
        </p:nvSpPr>
        <p:spPr>
          <a:xfrm>
            <a:off x="1061356" y="2827809"/>
            <a:ext cx="423058" cy="12617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118D9-E98F-9E26-C501-A850CA3257CC}"/>
              </a:ext>
            </a:extLst>
          </p:cNvPr>
          <p:cNvSpPr txBox="1"/>
          <p:nvPr/>
        </p:nvSpPr>
        <p:spPr>
          <a:xfrm>
            <a:off x="2241467" y="2375065"/>
            <a:ext cx="7392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 dirty="0">
                <a:latin typeface="Malgun Gothic"/>
                <a:ea typeface="Malgun Gothic"/>
              </a:rPr>
              <a:t>HTTP</a:t>
            </a:r>
          </a:p>
          <a:p>
            <a:r>
              <a:rPr lang="ko-KR" altLang="en-US" sz="1000" b="1" dirty="0" err="1">
                <a:latin typeface="Malgun Gothic"/>
                <a:ea typeface="Malgun Gothic"/>
              </a:rPr>
              <a:t>Request</a:t>
            </a:r>
            <a:endParaRPr lang="ko-KR" altLang="en-US" sz="1000" b="1" dirty="0"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A701E-1316-22AF-7465-C21E3B794973}"/>
              </a:ext>
            </a:extLst>
          </p:cNvPr>
          <p:cNvSpPr txBox="1"/>
          <p:nvPr/>
        </p:nvSpPr>
        <p:spPr>
          <a:xfrm>
            <a:off x="2241466" y="3013363"/>
            <a:ext cx="8357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 dirty="0" err="1">
                <a:latin typeface="Malgun Gothic"/>
                <a:ea typeface="Malgun Gothic"/>
              </a:rPr>
              <a:t>Response</a:t>
            </a:r>
          </a:p>
        </p:txBody>
      </p:sp>
      <p:pic>
        <p:nvPicPr>
          <p:cNvPr id="13" name="그림 12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08D595C1-BC64-3050-A3CF-787E98569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585" y="2491530"/>
            <a:ext cx="754207" cy="769051"/>
          </a:xfrm>
          <a:prstGeom prst="rect">
            <a:avLst/>
          </a:prstGeom>
        </p:spPr>
      </p:pic>
      <p:pic>
        <p:nvPicPr>
          <p:cNvPr id="14" name="그림 13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8657B214-A6C3-38E1-9C04-A5F97521E6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277" r="-1333" b="2128"/>
          <a:stretch/>
        </p:blipFill>
        <p:spPr>
          <a:xfrm>
            <a:off x="3838700" y="1714500"/>
            <a:ext cx="1132665" cy="5350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02E6DB-D13A-C8CC-5FB9-72E091A01398}"/>
              </a:ext>
            </a:extLst>
          </p:cNvPr>
          <p:cNvSpPr/>
          <p:nvPr/>
        </p:nvSpPr>
        <p:spPr>
          <a:xfrm>
            <a:off x="2946564" y="2464130"/>
            <a:ext cx="2998519" cy="21227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3FF2E-6DB2-DF71-C7C9-0CF5E9406B9F}"/>
              </a:ext>
            </a:extLst>
          </p:cNvPr>
          <p:cNvSpPr txBox="1"/>
          <p:nvPr/>
        </p:nvSpPr>
        <p:spPr>
          <a:xfrm>
            <a:off x="3874324" y="2464130"/>
            <a:ext cx="2360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MSA Server</a:t>
            </a:r>
            <a:endParaRPr lang="ko-KR" dirty="0"/>
          </a:p>
        </p:txBody>
      </p:sp>
      <p:pic>
        <p:nvPicPr>
          <p:cNvPr id="17" name="그림 16" descr="폰트, 그래픽, 텍스트, 그래픽 디자인이(가) 표시된 사진&#10;&#10;자동 생성된 설명">
            <a:extLst>
              <a:ext uri="{FF2B5EF4-FFF2-40B4-BE49-F238E27FC236}">
                <a16:creationId xmlns:a16="http://schemas.microsoft.com/office/drawing/2014/main" id="{EF673183-A8C7-4063-1C41-AF3CD1E3F1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474" t="3769" r="10843" b="-500"/>
          <a:stretch/>
        </p:blipFill>
        <p:spPr>
          <a:xfrm>
            <a:off x="3536744" y="3529195"/>
            <a:ext cx="920177" cy="1006851"/>
          </a:xfrm>
          <a:prstGeom prst="rect">
            <a:avLst/>
          </a:prstGeom>
        </p:spPr>
      </p:pic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0C2F19D4-F687-153D-EFB0-4E9FBD42819C}"/>
              </a:ext>
            </a:extLst>
          </p:cNvPr>
          <p:cNvSpPr/>
          <p:nvPr/>
        </p:nvSpPr>
        <p:spPr>
          <a:xfrm>
            <a:off x="4111831" y="2248889"/>
            <a:ext cx="155863" cy="215239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BD14C561-AED0-80BB-503D-64984D6BB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6460" y="3657598"/>
            <a:ext cx="608240" cy="567048"/>
          </a:xfrm>
          <a:prstGeom prst="rect">
            <a:avLst/>
          </a:prstGeom>
        </p:spPr>
      </p:pic>
      <p:pic>
        <p:nvPicPr>
          <p:cNvPr id="23" name="그림 22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E1DE5F95-EDA8-2A9E-903C-537176C9FB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381" y="3212272"/>
            <a:ext cx="608240" cy="567048"/>
          </a:xfrm>
          <a:prstGeom prst="rect">
            <a:avLst/>
          </a:prstGeom>
        </p:spPr>
      </p:pic>
      <p:pic>
        <p:nvPicPr>
          <p:cNvPr id="24" name="그림 23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50F90F1C-A65A-F3AF-B27B-5A411B8209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381" y="3835726"/>
            <a:ext cx="608240" cy="56704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F0D1A1-7708-CBAE-8A7D-9E1A0B7A626B}"/>
              </a:ext>
            </a:extLst>
          </p:cNvPr>
          <p:cNvSpPr/>
          <p:nvPr/>
        </p:nvSpPr>
        <p:spPr>
          <a:xfrm>
            <a:off x="4675909" y="2953987"/>
            <a:ext cx="1165265" cy="15586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D67FDA67-2394-4457-A1AC-E73C05C832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351" r="6737" b="1038"/>
          <a:stretch/>
        </p:blipFill>
        <p:spPr>
          <a:xfrm>
            <a:off x="5236459" y="3013363"/>
            <a:ext cx="567261" cy="5081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BE4962-A775-9296-7688-873195148336}"/>
              </a:ext>
            </a:extLst>
          </p:cNvPr>
          <p:cNvSpPr txBox="1"/>
          <p:nvPr/>
        </p:nvSpPr>
        <p:spPr>
          <a:xfrm>
            <a:off x="4779818" y="2753590"/>
            <a:ext cx="110588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latin typeface="Malgun Gothic"/>
                <a:ea typeface="Malgun Gothic"/>
              </a:rPr>
              <a:t>Microservices</a:t>
            </a:r>
            <a:endParaRPr lang="ko-KR" altLang="en-US" sz="1000">
              <a:latin typeface="Malgun Gothic"/>
              <a:ea typeface="Malgun Gothic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3B79CA6-D042-6107-E022-AB81A156DAA9}"/>
              </a:ext>
            </a:extLst>
          </p:cNvPr>
          <p:cNvCxnSpPr/>
          <p:nvPr/>
        </p:nvCxnSpPr>
        <p:spPr>
          <a:xfrm>
            <a:off x="3461656" y="3279815"/>
            <a:ext cx="187036" cy="3354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96A48A-3F43-B005-4F5C-D1576EE5287B}"/>
              </a:ext>
            </a:extLst>
          </p:cNvPr>
          <p:cNvCxnSpPr>
            <a:cxnSpLocks/>
          </p:cNvCxnSpPr>
          <p:nvPr/>
        </p:nvCxnSpPr>
        <p:spPr>
          <a:xfrm flipV="1">
            <a:off x="4263240" y="3830533"/>
            <a:ext cx="402276" cy="5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E0D99BF-3BA9-9BF6-EC19-FDA8EA3F9F24}"/>
              </a:ext>
            </a:extLst>
          </p:cNvPr>
          <p:cNvSpPr/>
          <p:nvPr/>
        </p:nvSpPr>
        <p:spPr>
          <a:xfrm>
            <a:off x="6494318" y="1684811"/>
            <a:ext cx="2159824" cy="14027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284B88-F68D-F297-9FF2-878214C6A9CE}"/>
              </a:ext>
            </a:extLst>
          </p:cNvPr>
          <p:cNvSpPr/>
          <p:nvPr/>
        </p:nvSpPr>
        <p:spPr>
          <a:xfrm>
            <a:off x="6509162" y="3436421"/>
            <a:ext cx="2159824" cy="14027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로고, 상징, 폰트, 디자인이(가) 표시된 사진&#10;&#10;자동 생성된 설명">
            <a:extLst>
              <a:ext uri="{FF2B5EF4-FFF2-40B4-BE49-F238E27FC236}">
                <a16:creationId xmlns:a16="http://schemas.microsoft.com/office/drawing/2014/main" id="{D851F4D1-A3A2-604C-A2E8-524A425CF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231" y="1830221"/>
            <a:ext cx="1125188" cy="377172"/>
          </a:xfrm>
          <a:prstGeom prst="rect">
            <a:avLst/>
          </a:prstGeom>
        </p:spPr>
      </p:pic>
      <p:pic>
        <p:nvPicPr>
          <p:cNvPr id="37" name="그림 36" descr="폰트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52AE5CB2-BB3A-4D29-EB7F-EBB2395E4D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9965" y="2303098"/>
            <a:ext cx="1310739" cy="56699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362A1F-B18A-9907-E2A1-E2AB3C3AAA14}"/>
              </a:ext>
            </a:extLst>
          </p:cNvPr>
          <p:cNvSpPr txBox="1"/>
          <p:nvPr/>
        </p:nvSpPr>
        <p:spPr>
          <a:xfrm>
            <a:off x="7347856" y="1410195"/>
            <a:ext cx="10539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DB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942518-EDE7-708B-ED91-0E40247E79BC}"/>
              </a:ext>
            </a:extLst>
          </p:cNvPr>
          <p:cNvSpPr txBox="1"/>
          <p:nvPr/>
        </p:nvSpPr>
        <p:spPr>
          <a:xfrm>
            <a:off x="6464628" y="1862941"/>
            <a:ext cx="10539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Cache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4048C8-7F2E-F3A7-A370-096081D327B1}"/>
              </a:ext>
            </a:extLst>
          </p:cNvPr>
          <p:cNvSpPr txBox="1"/>
          <p:nvPr/>
        </p:nvSpPr>
        <p:spPr>
          <a:xfrm>
            <a:off x="6494316" y="2449285"/>
            <a:ext cx="10539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Storage</a:t>
            </a:r>
          </a:p>
        </p:txBody>
      </p:sp>
      <p:sp>
        <p:nvSpPr>
          <p:cNvPr id="43" name="화살표: 왼쪽/오른쪽 42">
            <a:extLst>
              <a:ext uri="{FF2B5EF4-FFF2-40B4-BE49-F238E27FC236}">
                <a16:creationId xmlns:a16="http://schemas.microsoft.com/office/drawing/2014/main" id="{831FF425-A4B5-F50C-5767-CABEF7FAA338}"/>
              </a:ext>
            </a:extLst>
          </p:cNvPr>
          <p:cNvSpPr/>
          <p:nvPr/>
        </p:nvSpPr>
        <p:spPr>
          <a:xfrm>
            <a:off x="5989616" y="2530927"/>
            <a:ext cx="475013" cy="8906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 descr="디자인이(가) 표시된 사진&#10;&#10;자동 생성된 설명">
            <a:extLst>
              <a:ext uri="{FF2B5EF4-FFF2-40B4-BE49-F238E27FC236}">
                <a16:creationId xmlns:a16="http://schemas.microsoft.com/office/drawing/2014/main" id="{703BFEF0-9F7B-A4F9-55E8-B7AD4CE430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9218" y="3594389"/>
            <a:ext cx="703119" cy="893866"/>
          </a:xfrm>
          <a:prstGeom prst="rect">
            <a:avLst/>
          </a:prstGeom>
        </p:spPr>
      </p:pic>
      <p:pic>
        <p:nvPicPr>
          <p:cNvPr id="45" name="그림 44" descr="디자인이(가) 표시된 사진&#10;&#10;자동 생성된 설명">
            <a:extLst>
              <a:ext uri="{FF2B5EF4-FFF2-40B4-BE49-F238E27FC236}">
                <a16:creationId xmlns:a16="http://schemas.microsoft.com/office/drawing/2014/main" id="{281EA764-3A85-A560-DEBE-D2765AD746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3873" y="3702634"/>
            <a:ext cx="1184563" cy="78870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14EFE0-1D03-3DF4-D8D8-BFF85957D867}"/>
              </a:ext>
            </a:extLst>
          </p:cNvPr>
          <p:cNvSpPr txBox="1"/>
          <p:nvPr/>
        </p:nvSpPr>
        <p:spPr>
          <a:xfrm>
            <a:off x="6909953" y="3191494"/>
            <a:ext cx="16699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AWS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62;p14">
            <a:extLst>
              <a:ext uri="{FF2B5EF4-FFF2-40B4-BE49-F238E27FC236}">
                <a16:creationId xmlns:a16="http://schemas.microsoft.com/office/drawing/2014/main" id="{38BBC6F4-4F12-B282-5003-076A688B678F}"/>
              </a:ext>
            </a:extLst>
          </p:cNvPr>
          <p:cNvCxnSpPr/>
          <p:nvPr/>
        </p:nvCxnSpPr>
        <p:spPr>
          <a:xfrm rot="10800000" flipH="1">
            <a:off x="340375" y="764025"/>
            <a:ext cx="8403600" cy="75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5521BFB3-43A7-AE81-1B46-A50A687001B6}"/>
              </a:ext>
            </a:extLst>
          </p:cNvPr>
          <p:cNvSpPr txBox="1"/>
          <p:nvPr/>
        </p:nvSpPr>
        <p:spPr>
          <a:xfrm>
            <a:off x="311700" y="317625"/>
            <a:ext cx="3608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" altLang="en-US" sz="1800" dirty="0">
                <a:latin typeface="Malgun Gothic"/>
                <a:ea typeface="Malgun Gothic"/>
              </a:rPr>
              <a:t>향후 진행 계획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79D42-A4B0-EB11-35BC-60EABED0B5D6}"/>
              </a:ext>
            </a:extLst>
          </p:cNvPr>
          <p:cNvSpPr txBox="1"/>
          <p:nvPr/>
        </p:nvSpPr>
        <p:spPr>
          <a:xfrm>
            <a:off x="408214" y="883227"/>
            <a:ext cx="5388427" cy="42934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b="1" dirty="0">
                <a:latin typeface="Malgun Gothic"/>
                <a:ea typeface="Malgun Gothic"/>
              </a:rPr>
              <a:t>데이터 수집</a:t>
            </a:r>
          </a:p>
          <a:p>
            <a:pPr marL="285750" lvl="8" indent="-285750">
              <a:buFont typeface="Calibri"/>
              <a:buChar char="-"/>
            </a:pPr>
            <a:r>
              <a:rPr lang="ko-KR" altLang="en-US" sz="1200" err="1">
                <a:latin typeface="Malgun Gothic"/>
                <a:ea typeface="Malgun Gothic"/>
              </a:rPr>
              <a:t>크롤러</a:t>
            </a:r>
            <a:r>
              <a:rPr lang="ko-KR" altLang="en-US" sz="1200" dirty="0">
                <a:latin typeface="Malgun Gothic"/>
                <a:ea typeface="Malgun Gothic"/>
              </a:rPr>
              <a:t> 작성</a:t>
            </a:r>
          </a:p>
          <a:p>
            <a:pPr marL="285750" lvl="5" indent="-285750">
              <a:buFont typeface="Calibri"/>
              <a:buChar char="-"/>
            </a:pPr>
            <a:r>
              <a:rPr lang="ko-KR" altLang="en-US" sz="1200" err="1">
                <a:latin typeface="Malgun Gothic"/>
                <a:ea typeface="Malgun Gothic"/>
              </a:rPr>
              <a:t>크롤러</a:t>
            </a:r>
            <a:r>
              <a:rPr lang="ko-KR" altLang="en-US" sz="1200" dirty="0">
                <a:latin typeface="Malgun Gothic"/>
                <a:ea typeface="Malgun Gothic"/>
              </a:rPr>
              <a:t> 이용하여 데이터 수집 </a:t>
            </a:r>
          </a:p>
          <a:p>
            <a:pPr marL="171450" lvl="8" indent="-171450">
              <a:buFont typeface="Wingdings"/>
              <a:buChar char="ü"/>
            </a:pPr>
            <a:r>
              <a:rPr lang="ko-KR" altLang="en-US" sz="1100" dirty="0">
                <a:latin typeface="Malgun Gothic"/>
                <a:ea typeface="Malgun Gothic"/>
              </a:rPr>
              <a:t>금융 사이트의 전반적인 고객센터 Q&amp;A 수집 </a:t>
            </a:r>
          </a:p>
          <a:p>
            <a:pPr marL="171450" lvl="8" indent="-171450">
              <a:buFont typeface="Wingdings"/>
              <a:buChar char="ü"/>
            </a:pPr>
            <a:r>
              <a:rPr lang="ko-KR" altLang="en-US" sz="1100" dirty="0">
                <a:latin typeface="Malgun Gothic"/>
                <a:ea typeface="Malgun Gothic"/>
              </a:rPr>
              <a:t>수집된 데이터는 </a:t>
            </a:r>
            <a:r>
              <a:rPr lang="ko-KR" altLang="en-US" sz="1100" dirty="0" err="1">
                <a:latin typeface="Malgun Gothic"/>
                <a:ea typeface="Malgun Gothic"/>
              </a:rPr>
              <a:t>SQS를</a:t>
            </a:r>
            <a:r>
              <a:rPr lang="ko-KR" altLang="en-US" sz="1100" dirty="0">
                <a:latin typeface="Malgun Gothic"/>
                <a:ea typeface="Malgun Gothic"/>
              </a:rPr>
              <a:t> 사용하여 수신하고</a:t>
            </a:r>
            <a:endParaRPr lang="ko-KR"/>
          </a:p>
          <a:p>
            <a:pPr marL="171450" lvl="5" indent="-171450">
              <a:buFont typeface="Wingdings"/>
              <a:buChar char="ü"/>
            </a:pPr>
            <a:r>
              <a:rPr lang="ko-KR" altLang="en-US" sz="1100" dirty="0">
                <a:latin typeface="Malgun Gothic"/>
                <a:ea typeface="Malgun Gothic"/>
              </a:rPr>
              <a:t>검색엔진 </a:t>
            </a:r>
            <a:r>
              <a:rPr lang="ko-KR" altLang="en-US" sz="1100" err="1">
                <a:latin typeface="Malgun Gothic"/>
                <a:ea typeface="Malgun Gothic"/>
              </a:rPr>
              <a:t>Elasticsearch에</a:t>
            </a:r>
            <a:r>
              <a:rPr lang="ko-KR" altLang="en-US" sz="1100" dirty="0">
                <a:latin typeface="Malgun Gothic"/>
                <a:ea typeface="Malgun Gothic"/>
              </a:rPr>
              <a:t> 저장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marL="285750" indent="-285750">
              <a:buChar char="•"/>
            </a:pPr>
            <a:r>
              <a:rPr lang="ko-KR" altLang="en-US" b="1" dirty="0">
                <a:latin typeface="Malgun Gothic"/>
                <a:ea typeface="Malgun Gothic"/>
              </a:rPr>
              <a:t>시스템 </a:t>
            </a:r>
            <a:r>
              <a:rPr lang="ko-KR" altLang="en-US" b="1" err="1">
                <a:latin typeface="Malgun Gothic"/>
                <a:ea typeface="Malgun Gothic"/>
              </a:rPr>
              <a:t>아키덱처</a:t>
            </a:r>
            <a:r>
              <a:rPr lang="ko-KR" altLang="en-US" b="1" dirty="0">
                <a:latin typeface="Malgun Gothic"/>
                <a:ea typeface="Malgun Gothic"/>
              </a:rPr>
              <a:t> 확립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200" err="1">
                <a:latin typeface="Malgun Gothic"/>
                <a:ea typeface="Malgun Gothic"/>
              </a:rPr>
              <a:t>Frontend</a:t>
            </a:r>
            <a:r>
              <a:rPr lang="ko-KR" altLang="en-US" sz="1200" dirty="0">
                <a:latin typeface="Malgun Gothic"/>
                <a:ea typeface="Malgun Gothic"/>
              </a:rPr>
              <a:t> 시스템 언어 선택</a:t>
            </a:r>
            <a:endParaRPr lang="ko-KR" dirty="0">
              <a:latin typeface="Malgun Gothic"/>
              <a:ea typeface="Malgun Gothic"/>
            </a:endParaRPr>
          </a:p>
          <a:p>
            <a:pPr marL="171450" indent="-171450">
              <a:buFont typeface="Wingdings"/>
              <a:buChar char="ü"/>
            </a:pPr>
            <a:r>
              <a:rPr lang="ko-KR" altLang="en-US" sz="1100" dirty="0">
                <a:latin typeface="Malgun Gothic"/>
                <a:ea typeface="Malgun Gothic"/>
              </a:rPr>
              <a:t>현재는 </a:t>
            </a:r>
            <a:r>
              <a:rPr lang="ko-KR" altLang="en-US" sz="1100" err="1">
                <a:latin typeface="Malgun Gothic"/>
                <a:ea typeface="Malgun Gothic"/>
              </a:rPr>
              <a:t>react로</a:t>
            </a:r>
            <a:r>
              <a:rPr lang="ko-KR" altLang="en-US" sz="1100" dirty="0">
                <a:latin typeface="Malgun Gothic"/>
                <a:ea typeface="Malgun Gothic"/>
              </a:rPr>
              <a:t> 진행중</a:t>
            </a:r>
          </a:p>
          <a:p>
            <a:pPr marL="171450" indent="-171450">
              <a:buFont typeface="Wingdings"/>
              <a:buChar char="ü"/>
            </a:pPr>
            <a:r>
              <a:rPr lang="ko-KR" altLang="en-US" sz="1100" dirty="0">
                <a:latin typeface="Malgun Gothic"/>
                <a:ea typeface="Malgun Gothic"/>
              </a:rPr>
              <a:t>시스템 개발 중 요건에 따른 다른 언어 선택 가능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200" err="1">
                <a:latin typeface="Malgun Gothic"/>
                <a:ea typeface="Malgun Gothic"/>
              </a:rPr>
              <a:t>Backend</a:t>
            </a:r>
            <a:r>
              <a:rPr lang="ko-KR" altLang="en-US" sz="1200" dirty="0">
                <a:latin typeface="Malgun Gothic"/>
                <a:ea typeface="Malgun Gothic"/>
              </a:rPr>
              <a:t> 시스템 </a:t>
            </a:r>
            <a:r>
              <a:rPr lang="ko-KR" altLang="en-US" sz="1200" err="1">
                <a:latin typeface="Malgun Gothic"/>
                <a:ea typeface="Malgun Gothic"/>
              </a:rPr>
              <a:t>아키덱처</a:t>
            </a:r>
            <a:r>
              <a:rPr lang="ko-KR" altLang="en-US" sz="1200" dirty="0">
                <a:latin typeface="Malgun Gothic"/>
                <a:ea typeface="Malgun Gothic"/>
              </a:rPr>
              <a:t> 구상 및 개선</a:t>
            </a:r>
          </a:p>
          <a:p>
            <a:pPr marL="171450" indent="-171450">
              <a:buFont typeface="Wingdings"/>
              <a:buChar char="ü"/>
            </a:pPr>
            <a:r>
              <a:rPr lang="ko-KR" altLang="en-US" sz="1100" err="1">
                <a:latin typeface="Malgun Gothic"/>
                <a:ea typeface="Malgun Gothic"/>
              </a:rPr>
              <a:t>Spring</a:t>
            </a:r>
            <a:r>
              <a:rPr lang="ko-KR" altLang="en-US" sz="1100" dirty="0">
                <a:latin typeface="Malgun Gothic"/>
                <a:ea typeface="Malgun Gothic"/>
              </a:rPr>
              <a:t> </a:t>
            </a:r>
            <a:r>
              <a:rPr lang="ko-KR" altLang="en-US" sz="1100" err="1">
                <a:latin typeface="Malgun Gothic"/>
                <a:ea typeface="Malgun Gothic"/>
              </a:rPr>
              <a:t>Cloud</a:t>
            </a:r>
            <a:r>
              <a:rPr lang="ko-KR" altLang="en-US" sz="1100" dirty="0">
                <a:latin typeface="Malgun Gothic"/>
                <a:ea typeface="Malgun Gothic"/>
              </a:rPr>
              <a:t> 기반의 분산 시스템 </a:t>
            </a:r>
            <a:r>
              <a:rPr lang="ko-KR" altLang="en-US" sz="1100" err="1">
                <a:latin typeface="Malgun Gothic"/>
                <a:ea typeface="Malgun Gothic"/>
              </a:rPr>
              <a:t>아키덱처로</a:t>
            </a:r>
            <a:r>
              <a:rPr lang="ko-KR" altLang="en-US" sz="1100" dirty="0">
                <a:latin typeface="Malgun Gothic"/>
                <a:ea typeface="Malgun Gothic"/>
              </a:rPr>
              <a:t> 진행중</a:t>
            </a:r>
          </a:p>
          <a:p>
            <a:pPr marL="171450" indent="-171450">
              <a:buFont typeface="Wingdings"/>
              <a:buChar char="ü"/>
            </a:pPr>
            <a:r>
              <a:rPr lang="ko-KR" altLang="en-US" sz="1100" dirty="0">
                <a:latin typeface="Malgun Gothic"/>
                <a:ea typeface="Malgun Gothic"/>
              </a:rPr>
              <a:t>진행 중 AWS </a:t>
            </a:r>
            <a:r>
              <a:rPr lang="ko-KR" altLang="en-US" sz="1100" err="1">
                <a:latin typeface="Malgun Gothic"/>
                <a:ea typeface="Malgun Gothic"/>
              </a:rPr>
              <a:t>Service를</a:t>
            </a:r>
            <a:r>
              <a:rPr lang="ko-KR" altLang="en-US" sz="1100" dirty="0">
                <a:latin typeface="Malgun Gothic"/>
                <a:ea typeface="Malgun Gothic"/>
              </a:rPr>
              <a:t> 활용하거나 다른 시스템 </a:t>
            </a:r>
            <a:r>
              <a:rPr lang="ko-KR" altLang="en-US" sz="1100" err="1">
                <a:latin typeface="Malgun Gothic"/>
                <a:ea typeface="Malgun Gothic"/>
              </a:rPr>
              <a:t>아키덱처로</a:t>
            </a:r>
            <a:r>
              <a:rPr lang="ko-KR" altLang="en-US" sz="1100" dirty="0">
                <a:latin typeface="Malgun Gothic"/>
                <a:ea typeface="Malgun Gothic"/>
              </a:rPr>
              <a:t> 전환 가능 </a:t>
            </a:r>
          </a:p>
          <a:p>
            <a:pPr marL="285750" indent="-285750">
              <a:buChar char="•"/>
            </a:pPr>
            <a:endParaRPr lang="ko-KR" altLang="en-US" dirty="0">
              <a:latin typeface="Malgun Gothic"/>
              <a:ea typeface="Malgun Gothic"/>
            </a:endParaRPr>
          </a:p>
          <a:p>
            <a:pPr marL="285750" indent="-285750">
              <a:buChar char="•"/>
            </a:pPr>
            <a:r>
              <a:rPr lang="ko-KR" altLang="en-US" b="1" dirty="0">
                <a:latin typeface="Malgun Gothic"/>
                <a:ea typeface="Malgun Gothic"/>
              </a:rPr>
              <a:t>학습 모델 생성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200" dirty="0">
                <a:latin typeface="Malgun Gothic"/>
                <a:ea typeface="Malgun Gothic"/>
              </a:rPr>
              <a:t>수집된 데이터를 활용하여 </a:t>
            </a:r>
            <a:r>
              <a:rPr lang="ko-KR" altLang="en-US" sz="1200" dirty="0" err="1">
                <a:latin typeface="Malgun Gothic"/>
                <a:ea typeface="Malgun Gothic"/>
              </a:rPr>
              <a:t>Generative</a:t>
            </a:r>
            <a:r>
              <a:rPr lang="ko-KR" altLang="en-US" sz="1200" dirty="0">
                <a:latin typeface="Malgun Gothic"/>
                <a:ea typeface="Malgun Gothic"/>
              </a:rPr>
              <a:t> AI 모델 구현 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200" dirty="0">
                <a:latin typeface="Malgun Gothic"/>
                <a:ea typeface="Malgun Gothic"/>
              </a:rPr>
              <a:t>구현된 모델을 서버에 올려 고객 문의에 실시간 활용 </a:t>
            </a:r>
            <a:endParaRPr lang="ko-KR" dirty="0">
              <a:ea typeface="Malgun Gothic"/>
            </a:endParaRPr>
          </a:p>
          <a:p>
            <a:endParaRPr lang="ko-KR" altLang="en-US" sz="1200" dirty="0">
              <a:latin typeface="Malgun Gothic"/>
              <a:ea typeface="Malgun Gothic"/>
            </a:endParaRPr>
          </a:p>
          <a:p>
            <a:pPr marL="285750" indent="-285750">
              <a:buChar char="•"/>
            </a:pPr>
            <a:r>
              <a:rPr lang="ko-KR" b="1" dirty="0">
                <a:latin typeface="Malgun Gothic"/>
                <a:ea typeface="Malgun Gothic"/>
              </a:rPr>
              <a:t>고객</a:t>
            </a:r>
            <a:r>
              <a:rPr lang="ko-KR" altLang="en-US" b="1" dirty="0">
                <a:latin typeface="Malgun Gothic"/>
                <a:ea typeface="Malgun Gothic"/>
              </a:rPr>
              <a:t> 지원</a:t>
            </a:r>
            <a:r>
              <a:rPr lang="ko-KR" b="1" dirty="0">
                <a:latin typeface="Malgun Gothic"/>
                <a:ea typeface="Malgun Gothic"/>
              </a:rPr>
              <a:t> 기능</a:t>
            </a:r>
            <a:r>
              <a:rPr lang="ko-KR" altLang="en-US" b="1" dirty="0">
                <a:latin typeface="Malgun Gothic"/>
                <a:ea typeface="Malgun Gothic"/>
              </a:rPr>
              <a:t> 구현</a:t>
            </a:r>
            <a:r>
              <a:rPr lang="ko-KR" b="1" dirty="0">
                <a:latin typeface="Malgun Gothic"/>
                <a:ea typeface="Malgun Gothic"/>
              </a:rPr>
              <a:t> 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200" dirty="0">
                <a:latin typeface="Malgun Gothic"/>
                <a:ea typeface="Malgun Gothic"/>
              </a:rPr>
              <a:t>질의 응답, 문의 카테고리, 간편로그인, </a:t>
            </a:r>
            <a:r>
              <a:rPr lang="ko-KR" sz="1200" dirty="0">
                <a:latin typeface="Malgun Gothic"/>
                <a:ea typeface="Malgun Gothic"/>
              </a:rPr>
              <a:t>고객 문의 이력 등 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EBBA2D6-8811-AE91-7BAD-0FA51A60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95" y="1151591"/>
            <a:ext cx="3054927" cy="3003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3</Slides>
  <Notes>3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Simple Light</vt:lpstr>
      <vt:lpstr>DFMBA AICC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DFMBA AICC</dc:title>
  <cp:revision>273</cp:revision>
  <dcterms:modified xsi:type="dcterms:W3CDTF">2023-09-24T07:22:14Z</dcterms:modified>
</cp:coreProperties>
</file>