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3"/>
  </p:notesMasterIdLst>
  <p:sldIdLst>
    <p:sldId id="256" r:id="rId2"/>
    <p:sldId id="258" r:id="rId3"/>
    <p:sldId id="259" r:id="rId4"/>
    <p:sldId id="262" r:id="rId5"/>
    <p:sldId id="267" r:id="rId6"/>
    <p:sldId id="294" r:id="rId7"/>
    <p:sldId id="260" r:id="rId8"/>
    <p:sldId id="264" r:id="rId9"/>
    <p:sldId id="265" r:id="rId10"/>
    <p:sldId id="269" r:id="rId11"/>
    <p:sldId id="295" r:id="rId12"/>
    <p:sldId id="276" r:id="rId13"/>
    <p:sldId id="297" r:id="rId14"/>
    <p:sldId id="278" r:id="rId15"/>
    <p:sldId id="270" r:id="rId16"/>
    <p:sldId id="279" r:id="rId17"/>
    <p:sldId id="280" r:id="rId18"/>
    <p:sldId id="275" r:id="rId19"/>
    <p:sldId id="287" r:id="rId20"/>
    <p:sldId id="296" r:id="rId21"/>
    <p:sldId id="293" r:id="rId22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4"/>
      <p:bold r:id="rId25"/>
      <p:italic r:id="rId26"/>
      <p:boldItalic r:id="rId27"/>
    </p:embeddedFont>
    <p:embeddedFont>
      <p:font typeface="Malgun Gothic" panose="020B0503020000020004" pitchFamily="34" charset="-127"/>
      <p:regular r:id="rId28"/>
      <p:bold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NanumGothic" pitchFamily="2" charset="-127"/>
      <p:regular r:id="rId34"/>
      <p:bold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AD4E8-ADA7-CE4F-8122-003659445561}" v="788" dt="2023-10-14T02:01:56.334"/>
    <p1510:client id="{F3E0AAAF-F546-4888-811C-89994FCBCBA4}" v="1" dt="2023-10-13T06:16:50.017"/>
  </p1510:revLst>
</p1510:revInfo>
</file>

<file path=ppt/tableStyles.xml><?xml version="1.0" encoding="utf-8"?>
<a:tblStyleLst xmlns:a="http://schemas.openxmlformats.org/drawingml/2006/main" def="{8BEC1856-68BF-474B-9A78-1E648B635BBA}">
  <a:tblStyle styleId="{8BEC1856-68BF-474B-9A78-1E648B635B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7239"/>
  </p:normalViewPr>
  <p:slideViewPr>
    <p:cSldViewPr snapToGrid="0">
      <p:cViewPr varScale="1">
        <p:scale>
          <a:sx n="124" d="100"/>
          <a:sy n="124" d="100"/>
        </p:scale>
        <p:origin x="1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ace7fa64f5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ace7fa64f5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Chat </a:t>
            </a:r>
            <a:r>
              <a:rPr lang="en-US" altLang="ko-KR" dirty="0" err="1"/>
              <a:t>gpt</a:t>
            </a:r>
            <a:r>
              <a:rPr lang="ko-KR" altLang="en-US" dirty="0"/>
              <a:t> 등 </a:t>
            </a:r>
            <a:r>
              <a:rPr lang="en-US" altLang="ko-KR" dirty="0"/>
              <a:t>gen ai </a:t>
            </a:r>
            <a:r>
              <a:rPr lang="ko-KR" altLang="en-US" dirty="0"/>
              <a:t>상용화 움직임에 발맞추어 응용서비스</a:t>
            </a:r>
            <a:r>
              <a:rPr lang="en-US" altLang="ko-KR" dirty="0"/>
              <a:t>(</a:t>
            </a:r>
            <a:r>
              <a:rPr lang="ko-KR" altLang="en-US" dirty="0"/>
              <a:t>특화서비스</a:t>
            </a:r>
            <a:r>
              <a:rPr lang="en-US" altLang="ko-KR" dirty="0"/>
              <a:t>)</a:t>
            </a:r>
            <a:r>
              <a:rPr lang="ko-KR" altLang="en-US" dirty="0"/>
              <a:t>에 집중하여 생성</a:t>
            </a:r>
            <a:r>
              <a:rPr lang="en-US" altLang="ko-KR" dirty="0"/>
              <a:t>AI</a:t>
            </a:r>
            <a:r>
              <a:rPr lang="ko-KR" altLang="en-US" dirty="0"/>
              <a:t>기술을 제공하는 회사들이 늘어나고 있음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위는 우리가 만들 생성</a:t>
            </a:r>
            <a:r>
              <a:rPr lang="en-US" altLang="ko-KR" dirty="0"/>
              <a:t>AI</a:t>
            </a:r>
            <a:r>
              <a:rPr lang="ko-KR" altLang="en-US" dirty="0"/>
              <a:t>와 유사한 서비스를 제공하는 기업들임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Kasisto</a:t>
            </a:r>
            <a:r>
              <a:rPr lang="en-US" altLang="ko-KR" dirty="0"/>
              <a:t> – Standard Chartered, JP </a:t>
            </a:r>
            <a:r>
              <a:rPr lang="en-US" altLang="ko-KR" dirty="0" err="1"/>
              <a:t>morgan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en-US" altLang="ko-KR" dirty="0"/>
              <a:t>global financial institutions</a:t>
            </a:r>
            <a:r>
              <a:rPr lang="ko-KR" altLang="en-US" dirty="0"/>
              <a:t>의 대 고객 </a:t>
            </a:r>
            <a:r>
              <a:rPr lang="en-US" altLang="ko-KR" dirty="0"/>
              <a:t>chat </a:t>
            </a:r>
            <a:r>
              <a:rPr lang="en-US" altLang="ko-KR" dirty="0" err="1"/>
              <a:t>gpt</a:t>
            </a:r>
            <a:r>
              <a:rPr lang="en-US" altLang="ko-KR" dirty="0"/>
              <a:t> </a:t>
            </a:r>
            <a:r>
              <a:rPr lang="ko-KR" altLang="en-US" dirty="0"/>
              <a:t>서비스 솔루션 제공 </a:t>
            </a:r>
            <a:r>
              <a:rPr lang="en-US" altLang="ko-KR" dirty="0"/>
              <a:t>==&lt;</a:t>
            </a:r>
            <a:r>
              <a:rPr lang="ko-KR" altLang="en-US" dirty="0"/>
              <a:t> </a:t>
            </a:r>
            <a:r>
              <a:rPr lang="en-US" altLang="ko-KR" dirty="0"/>
              <a:t>SERIE</a:t>
            </a:r>
            <a:r>
              <a:rPr lang="ko-KR" altLang="en-US" dirty="0"/>
              <a:t> </a:t>
            </a:r>
            <a:r>
              <a:rPr lang="en-US" altLang="ko-KR" dirty="0"/>
              <a:t>C – II Funding </a:t>
            </a:r>
            <a:r>
              <a:rPr lang="ko-KR" altLang="en-US" dirty="0"/>
              <a:t>완료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두나무</a:t>
            </a:r>
            <a:r>
              <a:rPr lang="ko-KR" altLang="en-US" dirty="0"/>
              <a:t> 증권플러스 앱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/>
              <a:t>투자친구 우디 라는 서비스 </a:t>
            </a:r>
            <a:r>
              <a:rPr lang="ko-KR" altLang="en-US" dirty="0" err="1"/>
              <a:t>운영중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유진투자증권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ko-KR" altLang="en-US" dirty="0" err="1"/>
              <a:t>두물머리</a:t>
            </a:r>
            <a:r>
              <a:rPr lang="ko-KR" altLang="en-US" dirty="0"/>
              <a:t> </a:t>
            </a:r>
            <a:r>
              <a:rPr lang="en-US" altLang="ko-KR" dirty="0"/>
              <a:t>--&gt; chat </a:t>
            </a:r>
            <a:r>
              <a:rPr lang="en-US" altLang="ko-KR" dirty="0" err="1"/>
              <a:t>gpt</a:t>
            </a:r>
            <a:r>
              <a:rPr lang="ko-KR" altLang="en-US" dirty="0"/>
              <a:t>의 확장 </a:t>
            </a:r>
            <a:r>
              <a:rPr lang="ko-KR" altLang="en-US" dirty="0" err="1"/>
              <a:t>프롬포트인</a:t>
            </a:r>
            <a:r>
              <a:rPr lang="ko-KR" altLang="en-US" dirty="0"/>
              <a:t> </a:t>
            </a:r>
            <a:r>
              <a:rPr lang="en-US" altLang="ko-KR" dirty="0" err="1"/>
              <a:t>boolio</a:t>
            </a:r>
            <a:r>
              <a:rPr lang="en-US" altLang="ko-KR" dirty="0"/>
              <a:t> </a:t>
            </a:r>
            <a:r>
              <a:rPr lang="en-US" altLang="ko-KR" dirty="0" err="1"/>
              <a:t>gpt</a:t>
            </a:r>
            <a:r>
              <a:rPr lang="en-US" altLang="ko-KR" dirty="0"/>
              <a:t> </a:t>
            </a:r>
            <a:r>
              <a:rPr lang="ko-KR" altLang="en-US" dirty="0"/>
              <a:t>활용 생성</a:t>
            </a:r>
            <a:r>
              <a:rPr lang="en-US" altLang="ko-KR" dirty="0"/>
              <a:t>AI</a:t>
            </a:r>
            <a:r>
              <a:rPr lang="ko-KR" altLang="en-US" dirty="0"/>
              <a:t> 투자분석 서비스 </a:t>
            </a:r>
            <a:r>
              <a:rPr lang="en-US" altLang="ko-KR" dirty="0"/>
              <a:t>11</a:t>
            </a:r>
            <a:r>
              <a:rPr lang="ko-KR" altLang="en-US" dirty="0"/>
              <a:t>월 출시 예정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ace7fa64f5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ace7fa64f5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기존 서비스들이 지낸 </a:t>
            </a:r>
            <a:r>
              <a:rPr lang="en-US" altLang="ko-KR" dirty="0"/>
              <a:t>pain point</a:t>
            </a:r>
            <a:r>
              <a:rPr lang="ko-KR" altLang="en-US" dirty="0"/>
              <a:t>와 그것을 어떻게 </a:t>
            </a:r>
            <a:r>
              <a:rPr lang="ko-KR" altLang="en-US" dirty="0" err="1"/>
              <a:t>극복해나갈</a:t>
            </a:r>
            <a:r>
              <a:rPr lang="ko-KR" altLang="en-US" dirty="0"/>
              <a:t> 것인지를 생각해 보았으며 그 내용은 표와 같음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ace7fa64f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ace7fa64f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ace7fa64f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ace7fa64f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87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gace7fa64f5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4" name="Google Shape;2434;gace7fa64f5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485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adda9e0e1a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adda9e0e1a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gace7fa64f5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6" name="Google Shape;2536;gace7fa64f5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ace7fa64f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ace7fa64f5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ace7fa64f5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ace7fa64f5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gace7fa64f5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3" name="Google Shape;3163;gace7fa64f5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26e00b28b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26e00b28b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ace7fa64f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ace7fa64f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ad97bcf635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5" name="Google Shape;3485;gad97bcf635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26e00b28b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26e00b28b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ace7fa64f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ace7fa64f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시장의 니즈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covid </a:t>
            </a:r>
            <a:r>
              <a:rPr lang="ko-KR" altLang="en-US" dirty="0"/>
              <a:t>시대의 </a:t>
            </a:r>
            <a:r>
              <a:rPr lang="ko-KR" altLang="en-US" dirty="0" err="1"/>
              <a:t>비대면</a:t>
            </a:r>
            <a:r>
              <a:rPr lang="ko-KR" altLang="en-US" dirty="0"/>
              <a:t> 서비스에 익숙해진 사람들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투자관련 정보는 많으나 이를 쉽게 안내해주고 요약정리해주는 서비스의 부족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이러한 서비스를 </a:t>
            </a:r>
            <a:r>
              <a:rPr lang="en-US" altLang="ko-KR" dirty="0"/>
              <a:t>chat-</a:t>
            </a:r>
            <a:r>
              <a:rPr lang="en-US" altLang="ko-KR" dirty="0" err="1"/>
              <a:t>gpt</a:t>
            </a:r>
            <a:r>
              <a:rPr lang="ko-KR" altLang="en-US" dirty="0"/>
              <a:t>의 성공사례 및 최신 </a:t>
            </a:r>
            <a:r>
              <a:rPr lang="en-US" altLang="ko-KR" dirty="0"/>
              <a:t>AI </a:t>
            </a:r>
            <a:r>
              <a:rPr lang="ko-KR" altLang="en-US" dirty="0"/>
              <a:t>서비스 기술을 접목하여 진행하려고 함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ae7ab267a5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ae7ab267a5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우리의 서비스 내용</a:t>
            </a:r>
            <a:r>
              <a:rPr lang="en-US" altLang="ko-KR" dirty="0"/>
              <a:t>: finance analyst </a:t>
            </a:r>
            <a:r>
              <a:rPr lang="en-US" altLang="ko-KR" dirty="0" err="1"/>
              <a:t>gpt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개인을</a:t>
            </a:r>
            <a:r>
              <a:rPr lang="ko-KR" altLang="en-US" dirty="0"/>
              <a:t> 위한 </a:t>
            </a:r>
            <a:r>
              <a:rPr lang="ko-KR" altLang="en-US" dirty="0" err="1"/>
              <a:t>비대면</a:t>
            </a:r>
            <a:r>
              <a:rPr lang="ko-KR" altLang="en-US" dirty="0"/>
              <a:t> </a:t>
            </a:r>
            <a:r>
              <a:rPr lang="en-US" altLang="ko-KR" dirty="0"/>
              <a:t>PB</a:t>
            </a:r>
            <a:r>
              <a:rPr lang="ko-KR" altLang="en-US" dirty="0"/>
              <a:t>센터 서비스 제공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주식관련 증권사 리포트 및 관련 뉴스 요약 제공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우리는 주가</a:t>
            </a:r>
            <a:r>
              <a:rPr lang="en-US" altLang="ko-KR" dirty="0"/>
              <a:t>,</a:t>
            </a:r>
            <a:r>
              <a:rPr lang="ko-KR" altLang="en-US" dirty="0"/>
              <a:t> 뉴스</a:t>
            </a:r>
            <a:r>
              <a:rPr lang="en-US" altLang="ko-KR" dirty="0"/>
              <a:t>,</a:t>
            </a:r>
            <a:r>
              <a:rPr lang="ko-KR" altLang="en-US" dirty="0"/>
              <a:t> 공시</a:t>
            </a:r>
            <a:r>
              <a:rPr lang="en-US" altLang="ko-KR" dirty="0"/>
              <a:t>,</a:t>
            </a:r>
            <a:r>
              <a:rPr lang="ko-KR" altLang="en-US" dirty="0"/>
              <a:t> 수급 현황 등의 정보를 학습시킨 </a:t>
            </a:r>
            <a:r>
              <a:rPr lang="en-US" altLang="ko-KR" dirty="0"/>
              <a:t>AI</a:t>
            </a:r>
            <a:r>
              <a:rPr lang="ko-KR" altLang="en-US" dirty="0"/>
              <a:t> 대화형 서비스를 만들 것임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0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Google Shape;3001;gace7fa64f5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2" name="Google Shape;3002;gace7fa64f5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a26e00b28b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a26e00b28b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기존까지 해왔던 것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우리가 앞으로 할 것 간략히 소개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57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ace7fa64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ace7fa64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ace7fa64f5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ace7fa64f5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Chat </a:t>
            </a:r>
            <a:r>
              <a:rPr lang="en-US" dirty="0" err="1"/>
              <a:t>gpt</a:t>
            </a:r>
            <a:r>
              <a:rPr lang="ko-KR" altLang="en-US" dirty="0"/>
              <a:t> </a:t>
            </a:r>
            <a:r>
              <a:rPr lang="en-US" altLang="ko-KR" dirty="0"/>
              <a:t>, bard</a:t>
            </a:r>
            <a:r>
              <a:rPr lang="ko-KR" altLang="en-US" dirty="0"/>
              <a:t>등의 생성 </a:t>
            </a:r>
            <a:r>
              <a:rPr lang="en-US" altLang="ko-KR" dirty="0"/>
              <a:t>AI</a:t>
            </a:r>
            <a:r>
              <a:rPr lang="ko-KR" altLang="en-US" dirty="0"/>
              <a:t>기술이 소개되고 그에 놀란 대중들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현재는 이 기술을 어떻게 상용화하고 누가 가장 수혜를 받을 지에 대하여 관심이 쏠리고 있음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이에 발맞추어 다양한 생성 </a:t>
            </a:r>
            <a:r>
              <a:rPr lang="en-US" altLang="ko-KR" dirty="0"/>
              <a:t>AI</a:t>
            </a:r>
            <a:r>
              <a:rPr lang="ko-KR" altLang="en-US" dirty="0"/>
              <a:t>와 연관된 기업들에 대한 개발</a:t>
            </a:r>
            <a:r>
              <a:rPr lang="en-US" altLang="ko-KR" dirty="0"/>
              <a:t>,</a:t>
            </a:r>
            <a:r>
              <a:rPr lang="ko-KR" altLang="en-US" dirty="0"/>
              <a:t> 투자가 활성화되고 있는 상태임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참고로 현재의 생성</a:t>
            </a:r>
            <a:r>
              <a:rPr lang="en-US" altLang="ko-KR" dirty="0"/>
              <a:t>AI</a:t>
            </a:r>
            <a:r>
              <a:rPr lang="ko-KR" altLang="en-US" dirty="0"/>
              <a:t>기술은 기존의 </a:t>
            </a:r>
            <a:r>
              <a:rPr lang="en-US" altLang="ko-KR" dirty="0"/>
              <a:t>general</a:t>
            </a:r>
            <a:r>
              <a:rPr lang="ko-KR" altLang="en-US" dirty="0"/>
              <a:t>한 생성</a:t>
            </a:r>
            <a:r>
              <a:rPr lang="en-US" altLang="ko-KR" dirty="0"/>
              <a:t>AI</a:t>
            </a:r>
            <a:r>
              <a:rPr lang="ko-KR" altLang="en-US" dirty="0"/>
              <a:t> 서비스의 </a:t>
            </a:r>
            <a:r>
              <a:rPr lang="en-US" altLang="ko-KR" dirty="0"/>
              <a:t>pain point</a:t>
            </a:r>
            <a:r>
              <a:rPr lang="ko-KR" altLang="en-US" dirty="0" err="1"/>
              <a:t>를</a:t>
            </a:r>
            <a:r>
              <a:rPr lang="ko-KR" altLang="en-US" dirty="0"/>
              <a:t> 개선하는 인프라 위주와 특정분야의 서비스를 제공하는  응용서비스 분야로 나뉘어 있으며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우리는 응용서비스 분야에 주목하였음</a:t>
            </a:r>
            <a:endParaRPr lang="en-US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4815309" y="187170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4815300" y="3065475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/>
          <p:nvPr/>
        </p:nvSpPr>
        <p:spPr>
          <a:xfrm rot="10799903">
            <a:off x="4287249" y="-1668273"/>
            <a:ext cx="6680951" cy="656419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4092475" y="628600"/>
            <a:ext cx="4594500" cy="19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2"/>
          </p:nvPr>
        </p:nvSpPr>
        <p:spPr>
          <a:xfrm>
            <a:off x="3798675" y="3318368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1"/>
          </p:nvPr>
        </p:nvSpPr>
        <p:spPr>
          <a:xfrm>
            <a:off x="3798675" y="3686676"/>
            <a:ext cx="2259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 idx="3"/>
          </p:nvPr>
        </p:nvSpPr>
        <p:spPr>
          <a:xfrm>
            <a:off x="6378100" y="3318350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4"/>
          </p:nvPr>
        </p:nvSpPr>
        <p:spPr>
          <a:xfrm>
            <a:off x="6378100" y="3686657"/>
            <a:ext cx="2259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9"/>
          <p:cNvSpPr/>
          <p:nvPr/>
        </p:nvSpPr>
        <p:spPr>
          <a:xfrm>
            <a:off x="2022913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4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810050" y="1975979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subTitle" idx="1"/>
          </p:nvPr>
        </p:nvSpPr>
        <p:spPr>
          <a:xfrm>
            <a:off x="4810050" y="2534964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1"/>
          <p:cNvSpPr/>
          <p:nvPr/>
        </p:nvSpPr>
        <p:spPr>
          <a:xfrm rot="-4546338">
            <a:off x="3291820" y="-1265711"/>
            <a:ext cx="9413075" cy="6480182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457200" y="776150"/>
            <a:ext cx="37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subTitle" idx="1"/>
          </p:nvPr>
        </p:nvSpPr>
        <p:spPr>
          <a:xfrm>
            <a:off x="460500" y="1613675"/>
            <a:ext cx="37599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410799" y="1266068"/>
            <a:ext cx="4322400" cy="16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2410800" y="3246072"/>
            <a:ext cx="43224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3384975" y="2600400"/>
            <a:ext cx="5859300" cy="24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-984387" y="-4191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478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 userDrawn="1">
  <p:cSld name="Title Only 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544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 rot="-7531753">
            <a:off x="-1055188" y="-2420408"/>
            <a:ext cx="4167357" cy="458637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 rot="1432133">
            <a:off x="6060531" y="3892529"/>
            <a:ext cx="3850151" cy="350581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230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1_Title Only 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3628076" y="1779053"/>
            <a:ext cx="1875925" cy="1116173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4327644" y="2872243"/>
            <a:ext cx="476817" cy="25041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331650" y="1768962"/>
            <a:ext cx="1875925" cy="1116173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031218" y="2862152"/>
            <a:ext cx="476817" cy="25041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5962164" y="1788640"/>
            <a:ext cx="1875925" cy="1116173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661732" y="2881830"/>
            <a:ext cx="476817" cy="25041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25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-4895465">
            <a:off x="3368024" y="-1303705"/>
            <a:ext cx="9412969" cy="648010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135750" y="2095577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1135750" y="2467122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2"/>
          </p:nvPr>
        </p:nvSpPr>
        <p:spPr>
          <a:xfrm>
            <a:off x="1135750" y="364332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3"/>
          </p:nvPr>
        </p:nvSpPr>
        <p:spPr>
          <a:xfrm>
            <a:off x="1135750" y="4011640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4"/>
          </p:nvPr>
        </p:nvSpPr>
        <p:spPr>
          <a:xfrm>
            <a:off x="3441529" y="2085352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5"/>
          </p:nvPr>
        </p:nvSpPr>
        <p:spPr>
          <a:xfrm>
            <a:off x="3441527" y="2467122"/>
            <a:ext cx="2240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6"/>
          </p:nvPr>
        </p:nvSpPr>
        <p:spPr>
          <a:xfrm>
            <a:off x="3441527" y="364332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7"/>
          </p:nvPr>
        </p:nvSpPr>
        <p:spPr>
          <a:xfrm>
            <a:off x="3441527" y="4011640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 idx="8"/>
          </p:nvPr>
        </p:nvSpPr>
        <p:spPr>
          <a:xfrm>
            <a:off x="5768154" y="209411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9"/>
          </p:nvPr>
        </p:nvSpPr>
        <p:spPr>
          <a:xfrm>
            <a:off x="5768152" y="2465424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 idx="13"/>
          </p:nvPr>
        </p:nvSpPr>
        <p:spPr>
          <a:xfrm>
            <a:off x="5768152" y="364186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14"/>
          </p:nvPr>
        </p:nvSpPr>
        <p:spPr>
          <a:xfrm>
            <a:off x="5768152" y="4004123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 idx="15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/>
          <p:nvPr/>
        </p:nvSpPr>
        <p:spPr>
          <a:xfrm rot="9117159">
            <a:off x="-1377015" y="-868228"/>
            <a:ext cx="3850050" cy="390413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7358925" y="1670851"/>
            <a:ext cx="3850094" cy="390409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584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title" idx="2"/>
          </p:nvPr>
        </p:nvSpPr>
        <p:spPr>
          <a:xfrm>
            <a:off x="3397188" y="2891208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3397188" y="3250467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title" idx="3"/>
          </p:nvPr>
        </p:nvSpPr>
        <p:spPr>
          <a:xfrm>
            <a:off x="778718" y="2891210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4"/>
          </p:nvPr>
        </p:nvSpPr>
        <p:spPr>
          <a:xfrm>
            <a:off x="778718" y="3250468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 idx="5"/>
          </p:nvPr>
        </p:nvSpPr>
        <p:spPr>
          <a:xfrm>
            <a:off x="6124185" y="2891207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6"/>
          </p:nvPr>
        </p:nvSpPr>
        <p:spPr>
          <a:xfrm>
            <a:off x="6124185" y="3250466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455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25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2"/>
          </p:nvPr>
        </p:nvSpPr>
        <p:spPr>
          <a:xfrm>
            <a:off x="641800" y="2258012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641800" y="2619438"/>
            <a:ext cx="26898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5824800" y="2252450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824800" y="2624010"/>
            <a:ext cx="2689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 rot="193" flipH="1">
            <a:off x="3014849" y="1017810"/>
            <a:ext cx="3373153" cy="572222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136550" y="2208253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1051675" y="3604000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1136550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/>
          </p:nvPr>
        </p:nvSpPr>
        <p:spPr>
          <a:xfrm>
            <a:off x="3528725" y="1817425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3442327" y="2208253"/>
            <a:ext cx="2240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9" hasCustomPrompt="1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/>
          </p:nvPr>
        </p:nvSpPr>
        <p:spPr>
          <a:xfrm>
            <a:off x="3442327" y="360400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3442327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5" hasCustomPrompt="1"/>
          </p:nvPr>
        </p:nvSpPr>
        <p:spPr>
          <a:xfrm>
            <a:off x="3442327" y="3012050"/>
            <a:ext cx="2240100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/>
          </p:nvPr>
        </p:nvSpPr>
        <p:spPr>
          <a:xfrm>
            <a:off x="5682425" y="1826175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5768952" y="2161277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8" hasCustomPrompt="1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9"/>
          </p:nvPr>
        </p:nvSpPr>
        <p:spPr>
          <a:xfrm>
            <a:off x="5768952" y="360254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0"/>
          </p:nvPr>
        </p:nvSpPr>
        <p:spPr>
          <a:xfrm>
            <a:off x="5768952" y="3937632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1" hasCustomPrompt="1"/>
          </p:nvPr>
        </p:nvSpPr>
        <p:spPr>
          <a:xfrm>
            <a:off x="5768951" y="3039614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/>
          <p:nvPr/>
        </p:nvSpPr>
        <p:spPr>
          <a:xfrm>
            <a:off x="2681004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597513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3903264" y="1170188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4996698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229890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-3911925" y="-11323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and Three Columns 1">
  <p:cSld name="CUSTOM_4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2"/>
          </p:nvPr>
        </p:nvSpPr>
        <p:spPr>
          <a:xfrm>
            <a:off x="624938" y="2569157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1"/>
          </p:nvPr>
        </p:nvSpPr>
        <p:spPr>
          <a:xfrm>
            <a:off x="624938" y="2937471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3"/>
          </p:nvPr>
        </p:nvSpPr>
        <p:spPr>
          <a:xfrm>
            <a:off x="3393318" y="2569158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3393318" y="2937472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5"/>
          </p:nvPr>
        </p:nvSpPr>
        <p:spPr>
          <a:xfrm>
            <a:off x="6169460" y="2564130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6"/>
          </p:nvPr>
        </p:nvSpPr>
        <p:spPr>
          <a:xfrm>
            <a:off x="6169460" y="2932445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/>
          <p:nvPr/>
        </p:nvSpPr>
        <p:spPr>
          <a:xfrm rot="-639680">
            <a:off x="4055413" y="1796811"/>
            <a:ext cx="6875378" cy="473271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4815300" y="3159224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4094251" y="285751"/>
            <a:ext cx="8875013" cy="6109795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224E67B0-94BC-0007-CBC0-4B57E3862FC0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3" y="4685596"/>
            <a:ext cx="1224137" cy="349753"/>
          </a:xfrm>
          <a:prstGeom prst="rect">
            <a:avLst/>
          </a:prstGeom>
          <a:noFill/>
          <a:ln w="3175"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2" r:id="rId7"/>
    <p:sldLayoutId id="2147483664" r:id="rId8"/>
    <p:sldLayoutId id="2147483669" r:id="rId9"/>
    <p:sldLayoutId id="2147483671" r:id="rId10"/>
    <p:sldLayoutId id="2147483672" r:id="rId11"/>
    <p:sldLayoutId id="2147483675" r:id="rId12"/>
    <p:sldLayoutId id="2147483677" r:id="rId13"/>
    <p:sldLayoutId id="2147483679" r:id="rId14"/>
    <p:sldLayoutId id="2147483682" r:id="rId15"/>
    <p:sldLayoutId id="2147483688" r:id="rId16"/>
    <p:sldLayoutId id="2147483689" r:id="rId17"/>
    <p:sldLayoutId id="2147483692" r:id="rId18"/>
    <p:sldLayoutId id="2147483693" r:id="rId19"/>
    <p:sldLayoutId id="2147483694" r:id="rId20"/>
    <p:sldLayoutId id="2147483695" r:id="rId21"/>
    <p:sldLayoutId id="2147483696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7.jpg"/><Relationship Id="rId4" Type="http://schemas.openxmlformats.org/officeDocument/2006/relationships/hyperlink" Target="http://54.84.19.74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54.84.19.74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subTitle" idx="1"/>
          </p:nvPr>
        </p:nvSpPr>
        <p:spPr>
          <a:xfrm>
            <a:off x="449371" y="3916717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권오람</a:t>
            </a:r>
            <a:r>
              <a:rPr lang="ko-KR" altLang="en-US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오태건</a:t>
            </a:r>
            <a:r>
              <a:rPr lang="ko-KR" altLang="en-US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홍지민</a:t>
            </a:r>
            <a:endParaRPr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37" name="Google Shape;237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40"/>
          <p:cNvGrpSpPr/>
          <p:nvPr/>
        </p:nvGrpSpPr>
        <p:grpSpPr>
          <a:xfrm>
            <a:off x="4384025" y="753975"/>
            <a:ext cx="4561734" cy="3321225"/>
            <a:chOff x="4384025" y="753975"/>
            <a:chExt cx="4561734" cy="3321225"/>
          </a:xfrm>
        </p:grpSpPr>
        <p:sp>
          <p:nvSpPr>
            <p:cNvPr id="239" name="Google Shape;239;p40"/>
            <p:cNvSpPr/>
            <p:nvPr/>
          </p:nvSpPr>
          <p:spPr>
            <a:xfrm>
              <a:off x="5131531" y="3948106"/>
              <a:ext cx="109315" cy="84899"/>
            </a:xfrm>
            <a:custGeom>
              <a:avLst/>
              <a:gdLst/>
              <a:ahLst/>
              <a:cxnLst/>
              <a:rect l="l" t="t" r="r" b="b"/>
              <a:pathLst>
                <a:path w="1499" h="1164" extrusionOk="0">
                  <a:moveTo>
                    <a:pt x="682" y="1"/>
                  </a:moveTo>
                  <a:cubicBezTo>
                    <a:pt x="579" y="1"/>
                    <a:pt x="468" y="22"/>
                    <a:pt x="371" y="35"/>
                  </a:cubicBezTo>
                  <a:cubicBezTo>
                    <a:pt x="279" y="45"/>
                    <a:pt x="207" y="127"/>
                    <a:pt x="207" y="219"/>
                  </a:cubicBezTo>
                  <a:cubicBezTo>
                    <a:pt x="207" y="230"/>
                    <a:pt x="207" y="240"/>
                    <a:pt x="207" y="250"/>
                  </a:cubicBezTo>
                  <a:cubicBezTo>
                    <a:pt x="207" y="271"/>
                    <a:pt x="207" y="291"/>
                    <a:pt x="207" y="312"/>
                  </a:cubicBezTo>
                  <a:cubicBezTo>
                    <a:pt x="197" y="486"/>
                    <a:pt x="156" y="650"/>
                    <a:pt x="94" y="814"/>
                  </a:cubicBezTo>
                  <a:cubicBezTo>
                    <a:pt x="0" y="1105"/>
                    <a:pt x="293" y="1164"/>
                    <a:pt x="800" y="1164"/>
                  </a:cubicBezTo>
                  <a:cubicBezTo>
                    <a:pt x="847" y="1164"/>
                    <a:pt x="895" y="1163"/>
                    <a:pt x="945" y="1162"/>
                  </a:cubicBezTo>
                  <a:cubicBezTo>
                    <a:pt x="1499" y="1152"/>
                    <a:pt x="1345" y="927"/>
                    <a:pt x="1263" y="804"/>
                  </a:cubicBezTo>
                  <a:cubicBezTo>
                    <a:pt x="1181" y="691"/>
                    <a:pt x="1037" y="629"/>
                    <a:pt x="1017" y="486"/>
                  </a:cubicBezTo>
                  <a:cubicBezTo>
                    <a:pt x="1007" y="383"/>
                    <a:pt x="996" y="281"/>
                    <a:pt x="986" y="189"/>
                  </a:cubicBezTo>
                  <a:cubicBezTo>
                    <a:pt x="986" y="178"/>
                    <a:pt x="986" y="178"/>
                    <a:pt x="986" y="178"/>
                  </a:cubicBezTo>
                  <a:cubicBezTo>
                    <a:pt x="939" y="38"/>
                    <a:pt x="81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5151804" y="3907261"/>
              <a:ext cx="46453" cy="64841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636" y="0"/>
                  </a:moveTo>
                  <a:lnTo>
                    <a:pt x="1" y="62"/>
                  </a:lnTo>
                  <a:cubicBezTo>
                    <a:pt x="1" y="62"/>
                    <a:pt x="1" y="636"/>
                    <a:pt x="1" y="769"/>
                  </a:cubicBezTo>
                  <a:cubicBezTo>
                    <a:pt x="1" y="816"/>
                    <a:pt x="135" y="888"/>
                    <a:pt x="294" y="888"/>
                  </a:cubicBezTo>
                  <a:cubicBezTo>
                    <a:pt x="380" y="888"/>
                    <a:pt x="472" y="867"/>
                    <a:pt x="554" y="810"/>
                  </a:cubicBezTo>
                  <a:cubicBezTo>
                    <a:pt x="575" y="800"/>
                    <a:pt x="585" y="779"/>
                    <a:pt x="595" y="749"/>
                  </a:cubicBezTo>
                  <a:cubicBezTo>
                    <a:pt x="606" y="677"/>
                    <a:pt x="626" y="226"/>
                    <a:pt x="636" y="0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5545100" y="3905000"/>
              <a:ext cx="50902" cy="71843"/>
            </a:xfrm>
            <a:custGeom>
              <a:avLst/>
              <a:gdLst/>
              <a:ahLst/>
              <a:cxnLst/>
              <a:rect l="l" t="t" r="r" b="b"/>
              <a:pathLst>
                <a:path w="698" h="985" extrusionOk="0">
                  <a:moveTo>
                    <a:pt x="554" y="0"/>
                  </a:moveTo>
                  <a:lnTo>
                    <a:pt x="0" y="72"/>
                  </a:lnTo>
                  <a:lnTo>
                    <a:pt x="144" y="985"/>
                  </a:lnTo>
                  <a:lnTo>
                    <a:pt x="697" y="9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5547360" y="3954962"/>
              <a:ext cx="160727" cy="62507"/>
            </a:xfrm>
            <a:custGeom>
              <a:avLst/>
              <a:gdLst/>
              <a:ahLst/>
              <a:cxnLst/>
              <a:rect l="l" t="t" r="r" b="b"/>
              <a:pathLst>
                <a:path w="2204" h="857" extrusionOk="0">
                  <a:moveTo>
                    <a:pt x="585" y="1"/>
                  </a:moveTo>
                  <a:cubicBezTo>
                    <a:pt x="552" y="1"/>
                    <a:pt x="500" y="43"/>
                    <a:pt x="482" y="136"/>
                  </a:cubicBezTo>
                  <a:cubicBezTo>
                    <a:pt x="460" y="200"/>
                    <a:pt x="360" y="249"/>
                    <a:pt x="249" y="249"/>
                  </a:cubicBezTo>
                  <a:cubicBezTo>
                    <a:pt x="200" y="249"/>
                    <a:pt x="149" y="239"/>
                    <a:pt x="102" y="218"/>
                  </a:cubicBezTo>
                  <a:cubicBezTo>
                    <a:pt x="51" y="300"/>
                    <a:pt x="20" y="392"/>
                    <a:pt x="20" y="494"/>
                  </a:cubicBezTo>
                  <a:cubicBezTo>
                    <a:pt x="3" y="778"/>
                    <a:pt x="0" y="838"/>
                    <a:pt x="187" y="838"/>
                  </a:cubicBezTo>
                  <a:cubicBezTo>
                    <a:pt x="223" y="838"/>
                    <a:pt x="266" y="836"/>
                    <a:pt x="318" y="833"/>
                  </a:cubicBezTo>
                  <a:cubicBezTo>
                    <a:pt x="420" y="822"/>
                    <a:pt x="525" y="817"/>
                    <a:pt x="630" y="817"/>
                  </a:cubicBezTo>
                  <a:cubicBezTo>
                    <a:pt x="735" y="817"/>
                    <a:pt x="841" y="822"/>
                    <a:pt x="943" y="833"/>
                  </a:cubicBezTo>
                  <a:cubicBezTo>
                    <a:pt x="1038" y="842"/>
                    <a:pt x="1174" y="856"/>
                    <a:pt x="1326" y="856"/>
                  </a:cubicBezTo>
                  <a:cubicBezTo>
                    <a:pt x="1503" y="856"/>
                    <a:pt x="1700" y="837"/>
                    <a:pt x="1876" y="771"/>
                  </a:cubicBezTo>
                  <a:cubicBezTo>
                    <a:pt x="2204" y="638"/>
                    <a:pt x="1599" y="617"/>
                    <a:pt x="1302" y="515"/>
                  </a:cubicBezTo>
                  <a:cubicBezTo>
                    <a:pt x="1087" y="453"/>
                    <a:pt x="892" y="330"/>
                    <a:pt x="738" y="166"/>
                  </a:cubicBezTo>
                  <a:cubicBezTo>
                    <a:pt x="697" y="95"/>
                    <a:pt x="646" y="13"/>
                    <a:pt x="594" y="2"/>
                  </a:cubicBezTo>
                  <a:cubicBezTo>
                    <a:pt x="591" y="1"/>
                    <a:pt x="588" y="1"/>
                    <a:pt x="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5156691" y="3957296"/>
              <a:ext cx="51631" cy="25674"/>
            </a:xfrm>
            <a:custGeom>
              <a:avLst/>
              <a:gdLst/>
              <a:ahLst/>
              <a:cxnLst/>
              <a:rect l="l" t="t" r="r" b="b"/>
              <a:pathLst>
                <a:path w="708" h="352" extrusionOk="0">
                  <a:moveTo>
                    <a:pt x="288" y="1"/>
                  </a:moveTo>
                  <a:cubicBezTo>
                    <a:pt x="262" y="1"/>
                    <a:pt x="234" y="1"/>
                    <a:pt x="205" y="3"/>
                  </a:cubicBezTo>
                  <a:cubicBezTo>
                    <a:pt x="93" y="3"/>
                    <a:pt x="0" y="95"/>
                    <a:pt x="0" y="208"/>
                  </a:cubicBezTo>
                  <a:lnTo>
                    <a:pt x="82" y="310"/>
                  </a:lnTo>
                  <a:lnTo>
                    <a:pt x="308" y="351"/>
                  </a:lnTo>
                  <a:cubicBezTo>
                    <a:pt x="308" y="351"/>
                    <a:pt x="708" y="341"/>
                    <a:pt x="646" y="177"/>
                  </a:cubicBezTo>
                  <a:cubicBezTo>
                    <a:pt x="584" y="35"/>
                    <a:pt x="460" y="1"/>
                    <a:pt x="28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5530948" y="1003944"/>
              <a:ext cx="377955" cy="177947"/>
            </a:xfrm>
            <a:custGeom>
              <a:avLst/>
              <a:gdLst/>
              <a:ahLst/>
              <a:cxnLst/>
              <a:rect l="l" t="t" r="r" b="b"/>
              <a:pathLst>
                <a:path w="5448" h="2565" extrusionOk="0">
                  <a:moveTo>
                    <a:pt x="3817" y="0"/>
                  </a:moveTo>
                  <a:cubicBezTo>
                    <a:pt x="2165" y="0"/>
                    <a:pt x="1" y="1052"/>
                    <a:pt x="1470" y="2292"/>
                  </a:cubicBezTo>
                  <a:cubicBezTo>
                    <a:pt x="1706" y="2489"/>
                    <a:pt x="1978" y="2565"/>
                    <a:pt x="2268" y="2565"/>
                  </a:cubicBezTo>
                  <a:cubicBezTo>
                    <a:pt x="3078" y="2565"/>
                    <a:pt x="4025" y="1979"/>
                    <a:pt x="4689" y="1820"/>
                  </a:cubicBezTo>
                  <a:cubicBezTo>
                    <a:pt x="4904" y="1779"/>
                    <a:pt x="5099" y="1666"/>
                    <a:pt x="5232" y="1492"/>
                  </a:cubicBezTo>
                  <a:cubicBezTo>
                    <a:pt x="5396" y="1277"/>
                    <a:pt x="5448" y="990"/>
                    <a:pt x="5386" y="733"/>
                  </a:cubicBezTo>
                  <a:cubicBezTo>
                    <a:pt x="5325" y="549"/>
                    <a:pt x="5202" y="405"/>
                    <a:pt x="5048" y="303"/>
                  </a:cubicBezTo>
                  <a:cubicBezTo>
                    <a:pt x="4756" y="93"/>
                    <a:pt x="4309" y="0"/>
                    <a:pt x="3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5071055" y="371827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8"/>
                  </a:lnTo>
                  <a:cubicBezTo>
                    <a:pt x="0" y="1548"/>
                    <a:pt x="2133" y="1876"/>
                    <a:pt x="4778" y="1876"/>
                  </a:cubicBezTo>
                  <a:cubicBezTo>
                    <a:pt x="7422" y="1876"/>
                    <a:pt x="9565" y="1558"/>
                    <a:pt x="9565" y="115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5070361" y="3666308"/>
              <a:ext cx="664335" cy="100386"/>
            </a:xfrm>
            <a:custGeom>
              <a:avLst/>
              <a:gdLst/>
              <a:ahLst/>
              <a:cxnLst/>
              <a:rect l="l" t="t" r="r" b="b"/>
              <a:pathLst>
                <a:path w="9576" h="1447" extrusionOk="0">
                  <a:moveTo>
                    <a:pt x="4788" y="1"/>
                  </a:moveTo>
                  <a:cubicBezTo>
                    <a:pt x="2143" y="1"/>
                    <a:pt x="0" y="329"/>
                    <a:pt x="0" y="729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32" y="1446"/>
                    <a:pt x="9575" y="1128"/>
                    <a:pt x="9575" y="729"/>
                  </a:cubicBezTo>
                  <a:cubicBezTo>
                    <a:pt x="9575" y="319"/>
                    <a:pt x="7432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5138627" y="3687676"/>
              <a:ext cx="527736" cy="46967"/>
            </a:xfrm>
            <a:custGeom>
              <a:avLst/>
              <a:gdLst/>
              <a:ahLst/>
              <a:cxnLst/>
              <a:rect l="l" t="t" r="r" b="b"/>
              <a:pathLst>
                <a:path w="7607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5138627" y="3687676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80"/>
                    <a:pt x="62" y="410"/>
                    <a:pt x="164" y="44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1" y="298"/>
                    <a:pt x="7443" y="441"/>
                  </a:cubicBezTo>
                  <a:cubicBezTo>
                    <a:pt x="7545" y="410"/>
                    <a:pt x="7607" y="380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5023393" y="3627180"/>
              <a:ext cx="663641" cy="130980"/>
            </a:xfrm>
            <a:custGeom>
              <a:avLst/>
              <a:gdLst/>
              <a:ahLst/>
              <a:cxnLst/>
              <a:rect l="l" t="t" r="r" b="b"/>
              <a:pathLst>
                <a:path w="956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78" y="1887"/>
                  </a:cubicBezTo>
                  <a:cubicBezTo>
                    <a:pt x="7423" y="188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023393" y="3575981"/>
              <a:ext cx="662878" cy="100386"/>
            </a:xfrm>
            <a:custGeom>
              <a:avLst/>
              <a:gdLst/>
              <a:ahLst/>
              <a:cxnLst/>
              <a:rect l="l" t="t" r="r" b="b"/>
              <a:pathLst>
                <a:path w="9555" h="144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18"/>
                    <a:pt x="2133" y="1446"/>
                    <a:pt x="4778" y="1446"/>
                  </a:cubicBezTo>
                  <a:cubicBezTo>
                    <a:pt x="7412" y="1446"/>
                    <a:pt x="9555" y="1128"/>
                    <a:pt x="9555" y="729"/>
                  </a:cubicBezTo>
                  <a:cubicBezTo>
                    <a:pt x="955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5090965" y="3597348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5090965" y="3597348"/>
              <a:ext cx="527042" cy="29901"/>
            </a:xfrm>
            <a:custGeom>
              <a:avLst/>
              <a:gdLst/>
              <a:ahLst/>
              <a:cxnLst/>
              <a:rect l="l" t="t" r="r" b="b"/>
              <a:pathLst>
                <a:path w="7597" h="431" extrusionOk="0">
                  <a:moveTo>
                    <a:pt x="3793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69"/>
                    <a:pt x="52" y="400"/>
                    <a:pt x="164" y="43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31"/>
                  </a:cubicBezTo>
                  <a:cubicBezTo>
                    <a:pt x="7546" y="400"/>
                    <a:pt x="7597" y="369"/>
                    <a:pt x="7597" y="339"/>
                  </a:cubicBezTo>
                  <a:cubicBezTo>
                    <a:pt x="7597" y="154"/>
                    <a:pt x="5895" y="0"/>
                    <a:pt x="379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5076743" y="3536159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59"/>
                    <a:pt x="2133" y="1877"/>
                    <a:pt x="4778" y="1877"/>
                  </a:cubicBezTo>
                  <a:cubicBezTo>
                    <a:pt x="7422" y="1877"/>
                    <a:pt x="9565" y="155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5076743" y="348426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78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8"/>
                    <a:pt x="7422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5144316" y="3506327"/>
              <a:ext cx="527736" cy="46273"/>
            </a:xfrm>
            <a:custGeom>
              <a:avLst/>
              <a:gdLst/>
              <a:ahLst/>
              <a:cxnLst/>
              <a:rect l="l" t="t" r="r" b="b"/>
              <a:pathLst>
                <a:path w="7607" h="667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5144316" y="350632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14" y="0"/>
                  </a:moveTo>
                  <a:cubicBezTo>
                    <a:pt x="1712" y="0"/>
                    <a:pt x="11" y="144"/>
                    <a:pt x="11" y="328"/>
                  </a:cubicBezTo>
                  <a:cubicBezTo>
                    <a:pt x="0" y="369"/>
                    <a:pt x="62" y="400"/>
                    <a:pt x="175" y="431"/>
                  </a:cubicBezTo>
                  <a:cubicBezTo>
                    <a:pt x="646" y="287"/>
                    <a:pt x="2102" y="195"/>
                    <a:pt x="3814" y="195"/>
                  </a:cubicBezTo>
                  <a:cubicBezTo>
                    <a:pt x="5536" y="195"/>
                    <a:pt x="6982" y="287"/>
                    <a:pt x="7453" y="431"/>
                  </a:cubicBezTo>
                  <a:cubicBezTo>
                    <a:pt x="7556" y="400"/>
                    <a:pt x="7617" y="369"/>
                    <a:pt x="7617" y="328"/>
                  </a:cubicBezTo>
                  <a:cubicBezTo>
                    <a:pt x="7617" y="144"/>
                    <a:pt x="5915" y="0"/>
                    <a:pt x="381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5100192" y="3443751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8"/>
                  </a:lnTo>
                  <a:cubicBezTo>
                    <a:pt x="1" y="1558"/>
                    <a:pt x="2143" y="1876"/>
                    <a:pt x="4778" y="1876"/>
                  </a:cubicBezTo>
                  <a:cubicBezTo>
                    <a:pt x="7423" y="1876"/>
                    <a:pt x="9565" y="1558"/>
                    <a:pt x="9565" y="115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5316437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5462196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5100192" y="3391788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8"/>
                    <a:pt x="2133" y="1456"/>
                    <a:pt x="4778" y="1456"/>
                  </a:cubicBezTo>
                  <a:cubicBezTo>
                    <a:pt x="7423" y="1456"/>
                    <a:pt x="9565" y="1128"/>
                    <a:pt x="9565" y="729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5167765" y="3413850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5167765" y="3413850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07" y="370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5020549" y="335266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020549" y="3300073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088815" y="3322135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088815" y="3322135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084583" y="3261639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59"/>
                  </a:lnTo>
                  <a:cubicBezTo>
                    <a:pt x="0" y="1559"/>
                    <a:pt x="2143" y="1877"/>
                    <a:pt x="4788" y="1877"/>
                  </a:cubicBezTo>
                  <a:cubicBezTo>
                    <a:pt x="743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084583" y="3209052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88" y="1456"/>
                  </a:cubicBezTo>
                  <a:cubicBezTo>
                    <a:pt x="7433" y="1456"/>
                    <a:pt x="9575" y="1128"/>
                    <a:pt x="9575" y="728"/>
                  </a:cubicBezTo>
                  <a:cubicBezTo>
                    <a:pt x="9575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152849" y="3231044"/>
              <a:ext cx="527736" cy="47036"/>
            </a:xfrm>
            <a:custGeom>
              <a:avLst/>
              <a:gdLst/>
              <a:ahLst/>
              <a:cxnLst/>
              <a:rect l="l" t="t" r="r" b="b"/>
              <a:pathLst>
                <a:path w="7607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5152849" y="3231808"/>
              <a:ext cx="527736" cy="29901"/>
            </a:xfrm>
            <a:custGeom>
              <a:avLst/>
              <a:gdLst/>
              <a:ahLst/>
              <a:cxnLst/>
              <a:rect l="l" t="t" r="r" b="b"/>
              <a:pathLst>
                <a:path w="7607" h="431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359"/>
                    <a:pt x="52" y="390"/>
                    <a:pt x="164" y="431"/>
                  </a:cubicBezTo>
                  <a:cubicBezTo>
                    <a:pt x="636" y="297"/>
                    <a:pt x="2081" y="195"/>
                    <a:pt x="3804" y="195"/>
                  </a:cubicBezTo>
                  <a:cubicBezTo>
                    <a:pt x="5516" y="195"/>
                    <a:pt x="6971" y="297"/>
                    <a:pt x="7443" y="431"/>
                  </a:cubicBezTo>
                  <a:cubicBezTo>
                    <a:pt x="7545" y="400"/>
                    <a:pt x="7607" y="369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5026931" y="3169924"/>
              <a:ext cx="664335" cy="130217"/>
            </a:xfrm>
            <a:custGeom>
              <a:avLst/>
              <a:gdLst/>
              <a:ahLst/>
              <a:cxnLst/>
              <a:rect l="l" t="t" r="r" b="b"/>
              <a:pathLst>
                <a:path w="957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8"/>
                    <a:pt x="2143" y="1876"/>
                    <a:pt x="4788" y="1876"/>
                  </a:cubicBezTo>
                  <a:cubicBezTo>
                    <a:pt x="7433" y="1876"/>
                    <a:pt x="9576" y="1558"/>
                    <a:pt x="9576" y="1159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5121560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5179836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5026931" y="3117962"/>
              <a:ext cx="664335" cy="101079"/>
            </a:xfrm>
            <a:custGeom>
              <a:avLst/>
              <a:gdLst/>
              <a:ahLst/>
              <a:cxnLst/>
              <a:rect l="l" t="t" r="r" b="b"/>
              <a:pathLst>
                <a:path w="9576" h="1457" extrusionOk="0">
                  <a:moveTo>
                    <a:pt x="478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9"/>
                    <a:pt x="2143" y="1457"/>
                    <a:pt x="4788" y="1457"/>
                  </a:cubicBezTo>
                  <a:cubicBezTo>
                    <a:pt x="7433" y="1457"/>
                    <a:pt x="9576" y="1129"/>
                    <a:pt x="9576" y="729"/>
                  </a:cubicBezTo>
                  <a:cubicBezTo>
                    <a:pt x="9576" y="329"/>
                    <a:pt x="7433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5095197" y="3140023"/>
              <a:ext cx="527805" cy="46342"/>
            </a:xfrm>
            <a:custGeom>
              <a:avLst/>
              <a:gdLst/>
              <a:ahLst/>
              <a:cxnLst/>
              <a:rect l="l" t="t" r="r" b="b"/>
              <a:pathLst>
                <a:path w="7608" h="668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5095197" y="3140023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7" y="298"/>
                    <a:pt x="2092" y="195"/>
                    <a:pt x="3804" y="195"/>
                  </a:cubicBezTo>
                  <a:cubicBezTo>
                    <a:pt x="5516" y="195"/>
                    <a:pt x="6972" y="298"/>
                    <a:pt x="7444" y="431"/>
                  </a:cubicBezTo>
                  <a:cubicBezTo>
                    <a:pt x="7546" y="400"/>
                    <a:pt x="7608" y="370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93372" y="376232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6" y="1549"/>
                    <a:pt x="9566" y="1149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5188369" y="3728885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7" y="264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74103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788001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84558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909617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979270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93372" y="3710431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78" y="0"/>
                  </a:moveTo>
                  <a:cubicBezTo>
                    <a:pt x="2143" y="0"/>
                    <a:pt x="1" y="32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6" y="1128"/>
                    <a:pt x="9566" y="718"/>
                  </a:cubicBezTo>
                  <a:cubicBezTo>
                    <a:pt x="9566" y="31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4760944" y="373172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524"/>
                    <a:pt x="1713" y="677"/>
                    <a:pt x="3804" y="677"/>
                  </a:cubicBezTo>
                  <a:cubicBezTo>
                    <a:pt x="5906" y="677"/>
                    <a:pt x="7607" y="524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4760944" y="373172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370"/>
                    <a:pt x="62" y="411"/>
                    <a:pt x="165" y="442"/>
                  </a:cubicBezTo>
                  <a:cubicBezTo>
                    <a:pt x="647" y="298"/>
                    <a:pt x="2092" y="196"/>
                    <a:pt x="3804" y="196"/>
                  </a:cubicBezTo>
                  <a:cubicBezTo>
                    <a:pt x="5526" y="196"/>
                    <a:pt x="6972" y="298"/>
                    <a:pt x="7443" y="442"/>
                  </a:cubicBezTo>
                  <a:cubicBezTo>
                    <a:pt x="7556" y="401"/>
                    <a:pt x="7607" y="370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4741727" y="367130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9"/>
                    <a:pt x="2144" y="1877"/>
                    <a:pt x="4778" y="1877"/>
                  </a:cubicBezTo>
                  <a:cubicBezTo>
                    <a:pt x="7423" y="1877"/>
                    <a:pt x="9566" y="1559"/>
                    <a:pt x="9566" y="1159"/>
                  </a:cubicBezTo>
                  <a:lnTo>
                    <a:pt x="9566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172760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4748179" y="3637864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478938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4835662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489393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4957278" y="3637864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5026931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4741033" y="3619410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54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33" y="1456"/>
                    <a:pt x="9576" y="1128"/>
                    <a:pt x="9576" y="728"/>
                  </a:cubicBezTo>
                  <a:cubicBezTo>
                    <a:pt x="9576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810062" y="3641402"/>
              <a:ext cx="527042" cy="46343"/>
            </a:xfrm>
            <a:custGeom>
              <a:avLst/>
              <a:gdLst/>
              <a:ahLst/>
              <a:cxnLst/>
              <a:rect l="l" t="t" r="r" b="b"/>
              <a:pathLst>
                <a:path w="7597" h="668" extrusionOk="0">
                  <a:moveTo>
                    <a:pt x="3793" y="1"/>
                  </a:moveTo>
                  <a:cubicBezTo>
                    <a:pt x="1702" y="1"/>
                    <a:pt x="0" y="144"/>
                    <a:pt x="0" y="329"/>
                  </a:cubicBezTo>
                  <a:cubicBezTo>
                    <a:pt x="0" y="524"/>
                    <a:pt x="1702" y="667"/>
                    <a:pt x="3793" y="667"/>
                  </a:cubicBezTo>
                  <a:cubicBezTo>
                    <a:pt x="5895" y="667"/>
                    <a:pt x="7596" y="524"/>
                    <a:pt x="7596" y="329"/>
                  </a:cubicBezTo>
                  <a:cubicBezTo>
                    <a:pt x="7596" y="144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809299" y="3641402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794" y="1"/>
                  </a:moveTo>
                  <a:cubicBezTo>
                    <a:pt x="1703" y="1"/>
                    <a:pt x="1" y="144"/>
                    <a:pt x="1" y="329"/>
                  </a:cubicBezTo>
                  <a:cubicBezTo>
                    <a:pt x="1" y="370"/>
                    <a:pt x="52" y="401"/>
                    <a:pt x="165" y="431"/>
                  </a:cubicBezTo>
                  <a:cubicBezTo>
                    <a:pt x="636" y="298"/>
                    <a:pt x="2082" y="196"/>
                    <a:pt x="3804" y="196"/>
                  </a:cubicBezTo>
                  <a:cubicBezTo>
                    <a:pt x="5516" y="196"/>
                    <a:pt x="6962" y="298"/>
                    <a:pt x="7443" y="431"/>
                  </a:cubicBezTo>
                  <a:cubicBezTo>
                    <a:pt x="7546" y="401"/>
                    <a:pt x="7607" y="370"/>
                    <a:pt x="7597" y="329"/>
                  </a:cubicBezTo>
                  <a:cubicBezTo>
                    <a:pt x="7597" y="144"/>
                    <a:pt x="5895" y="1"/>
                    <a:pt x="379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687683" y="3580282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8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5241026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5182680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049687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735345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78161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39894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90392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4972888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4687683" y="3528320"/>
              <a:ext cx="663641" cy="100386"/>
            </a:xfrm>
            <a:custGeom>
              <a:avLst/>
              <a:gdLst/>
              <a:ahLst/>
              <a:cxnLst/>
              <a:rect l="l" t="t" r="r" b="b"/>
              <a:pathLst>
                <a:path w="9566" h="1447" extrusionOk="0">
                  <a:moveTo>
                    <a:pt x="4778" y="1"/>
                  </a:moveTo>
                  <a:cubicBezTo>
                    <a:pt x="2133" y="1"/>
                    <a:pt x="1" y="319"/>
                    <a:pt x="1" y="729"/>
                  </a:cubicBezTo>
                  <a:cubicBezTo>
                    <a:pt x="1" y="1129"/>
                    <a:pt x="2133" y="1446"/>
                    <a:pt x="4778" y="1446"/>
                  </a:cubicBezTo>
                  <a:cubicBezTo>
                    <a:pt x="7423" y="1446"/>
                    <a:pt x="9565" y="1129"/>
                    <a:pt x="9565" y="729"/>
                  </a:cubicBezTo>
                  <a:cubicBezTo>
                    <a:pt x="956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55255" y="3549687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0"/>
                  </a:moveTo>
                  <a:cubicBezTo>
                    <a:pt x="1702" y="0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55949" y="3549687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0"/>
                  </a:moveTo>
                  <a:cubicBezTo>
                    <a:pt x="1703" y="0"/>
                    <a:pt x="1" y="154"/>
                    <a:pt x="1" y="339"/>
                  </a:cubicBezTo>
                  <a:cubicBezTo>
                    <a:pt x="1" y="370"/>
                    <a:pt x="52" y="411"/>
                    <a:pt x="165" y="441"/>
                  </a:cubicBezTo>
                  <a:cubicBezTo>
                    <a:pt x="637" y="298"/>
                    <a:pt x="2082" y="195"/>
                    <a:pt x="3804" y="195"/>
                  </a:cubicBezTo>
                  <a:cubicBezTo>
                    <a:pt x="5516" y="195"/>
                    <a:pt x="6962" y="298"/>
                    <a:pt x="7444" y="441"/>
                  </a:cubicBezTo>
                  <a:cubicBezTo>
                    <a:pt x="7536" y="411"/>
                    <a:pt x="7597" y="370"/>
                    <a:pt x="7608" y="339"/>
                  </a:cubicBezTo>
                  <a:cubicBezTo>
                    <a:pt x="7608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664234" y="348780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217577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5159231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095961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026238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442780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4483295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4758863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816445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880479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50132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64234" y="343591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4731806" y="345720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31806" y="345720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2" y="196"/>
                    <a:pt x="3804" y="196"/>
                  </a:cubicBezTo>
                  <a:cubicBezTo>
                    <a:pt x="5526" y="196"/>
                    <a:pt x="6971" y="298"/>
                    <a:pt x="7443" y="442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743184" y="339678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9"/>
                  </a:lnTo>
                  <a:cubicBezTo>
                    <a:pt x="0" y="1548"/>
                    <a:pt x="2143" y="1876"/>
                    <a:pt x="478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5238875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5174910" y="3363344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50260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9084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37743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9539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4959359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29082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743184" y="3344890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0" y="318"/>
                    <a:pt x="0" y="728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23" y="1446"/>
                    <a:pt x="9565" y="1128"/>
                    <a:pt x="9565" y="72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811450" y="3366188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89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11450" y="3366188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370"/>
                    <a:pt x="52" y="400"/>
                    <a:pt x="165" y="44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41"/>
                  </a:cubicBezTo>
                  <a:cubicBezTo>
                    <a:pt x="7546" y="400"/>
                    <a:pt x="7607" y="370"/>
                    <a:pt x="7607" y="339"/>
                  </a:cubicBezTo>
                  <a:cubicBezTo>
                    <a:pt x="7607" y="154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679150" y="3304999"/>
              <a:ext cx="664335" cy="130980"/>
            </a:xfrm>
            <a:custGeom>
              <a:avLst/>
              <a:gdLst/>
              <a:ahLst/>
              <a:cxnLst/>
              <a:rect l="l" t="t" r="r" b="b"/>
              <a:pathLst>
                <a:path w="957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88" y="1887"/>
                  </a:cubicBezTo>
                  <a:cubicBezTo>
                    <a:pt x="7433" y="1887"/>
                    <a:pt x="9576" y="1559"/>
                    <a:pt x="9576" y="1159"/>
                  </a:cubicBezTo>
                  <a:lnTo>
                    <a:pt x="957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279460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32492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498905" y="34240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773779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831361" y="3271629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4895395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965048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679150" y="325310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747416" y="3275167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746722" y="327516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04" y="0"/>
                  </a:moveTo>
                  <a:cubicBezTo>
                    <a:pt x="1702" y="0"/>
                    <a:pt x="1" y="144"/>
                    <a:pt x="1" y="339"/>
                  </a:cubicBezTo>
                  <a:cubicBezTo>
                    <a:pt x="1" y="369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18" y="369"/>
                    <a:pt x="7607" y="339"/>
                  </a:cubicBezTo>
                  <a:cubicBezTo>
                    <a:pt x="7607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736801" y="3213978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49"/>
                    <a:pt x="2143" y="1877"/>
                    <a:pt x="4777" y="1877"/>
                  </a:cubicBezTo>
                  <a:cubicBezTo>
                    <a:pt x="7422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90074" y="3180539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31799" y="3180539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36801" y="3162085"/>
              <a:ext cx="663572" cy="101079"/>
            </a:xfrm>
            <a:custGeom>
              <a:avLst/>
              <a:gdLst/>
              <a:ahLst/>
              <a:cxnLst/>
              <a:rect l="l" t="t" r="r" b="b"/>
              <a:pathLst>
                <a:path w="9565" h="1457" extrusionOk="0">
                  <a:moveTo>
                    <a:pt x="4777" y="0"/>
                  </a:moveTo>
                  <a:cubicBezTo>
                    <a:pt x="2143" y="0"/>
                    <a:pt x="0" y="329"/>
                    <a:pt x="0" y="728"/>
                  </a:cubicBezTo>
                  <a:cubicBezTo>
                    <a:pt x="0" y="1128"/>
                    <a:pt x="2143" y="1456"/>
                    <a:pt x="4777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9"/>
                    <a:pt x="7422" y="0"/>
                    <a:pt x="4777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805067" y="3183383"/>
              <a:ext cx="527042" cy="47036"/>
            </a:xfrm>
            <a:custGeom>
              <a:avLst/>
              <a:gdLst/>
              <a:ahLst/>
              <a:cxnLst/>
              <a:rect l="l" t="t" r="r" b="b"/>
              <a:pathLst>
                <a:path w="7597" h="678" extrusionOk="0">
                  <a:moveTo>
                    <a:pt x="379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8"/>
                    <a:pt x="3793" y="678"/>
                  </a:cubicBezTo>
                  <a:cubicBezTo>
                    <a:pt x="5895" y="678"/>
                    <a:pt x="7597" y="524"/>
                    <a:pt x="7597" y="339"/>
                  </a:cubicBezTo>
                  <a:cubicBezTo>
                    <a:pt x="7597" y="155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4804374" y="3183383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1" y="206"/>
                    <a:pt x="3803" y="206"/>
                  </a:cubicBezTo>
                  <a:cubicBezTo>
                    <a:pt x="5526" y="206"/>
                    <a:pt x="6971" y="298"/>
                    <a:pt x="7443" y="442"/>
                  </a:cubicBezTo>
                  <a:cubicBezTo>
                    <a:pt x="7555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3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672074" y="3278706"/>
              <a:ext cx="500055" cy="729270"/>
            </a:xfrm>
            <a:custGeom>
              <a:avLst/>
              <a:gdLst/>
              <a:ahLst/>
              <a:cxnLst/>
              <a:rect l="l" t="t" r="r" b="b"/>
              <a:pathLst>
                <a:path w="7208" h="10512" extrusionOk="0">
                  <a:moveTo>
                    <a:pt x="2338" y="1"/>
                  </a:moveTo>
                  <a:lnTo>
                    <a:pt x="0" y="10191"/>
                  </a:lnTo>
                  <a:lnTo>
                    <a:pt x="923" y="10406"/>
                  </a:lnTo>
                  <a:cubicBezTo>
                    <a:pt x="1228" y="10477"/>
                    <a:pt x="1535" y="10511"/>
                    <a:pt x="1839" y="10511"/>
                  </a:cubicBezTo>
                  <a:cubicBezTo>
                    <a:pt x="3981" y="10511"/>
                    <a:pt x="5987" y="8805"/>
                    <a:pt x="6561" y="6336"/>
                  </a:cubicBezTo>
                  <a:cubicBezTo>
                    <a:pt x="7207" y="3527"/>
                    <a:pt x="5721" y="780"/>
                    <a:pt x="3271" y="216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384025" y="3268577"/>
              <a:ext cx="709151" cy="721361"/>
            </a:xfrm>
            <a:custGeom>
              <a:avLst/>
              <a:gdLst/>
              <a:ahLst/>
              <a:cxnLst/>
              <a:rect l="l" t="t" r="r" b="b"/>
              <a:pathLst>
                <a:path w="10222" h="10398" extrusionOk="0">
                  <a:moveTo>
                    <a:pt x="5369" y="0"/>
                  </a:moveTo>
                  <a:cubicBezTo>
                    <a:pt x="3227" y="0"/>
                    <a:pt x="1222" y="1706"/>
                    <a:pt x="657" y="4176"/>
                  </a:cubicBezTo>
                  <a:cubicBezTo>
                    <a:pt x="0" y="6984"/>
                    <a:pt x="1477" y="9732"/>
                    <a:pt x="3937" y="10296"/>
                  </a:cubicBezTo>
                  <a:cubicBezTo>
                    <a:pt x="4240" y="10365"/>
                    <a:pt x="4543" y="10398"/>
                    <a:pt x="4843" y="10398"/>
                  </a:cubicBezTo>
                  <a:cubicBezTo>
                    <a:pt x="6997" y="10398"/>
                    <a:pt x="9009" y="8691"/>
                    <a:pt x="9575" y="6226"/>
                  </a:cubicBezTo>
                  <a:cubicBezTo>
                    <a:pt x="10221" y="3407"/>
                    <a:pt x="8745" y="670"/>
                    <a:pt x="6285" y="106"/>
                  </a:cubicBezTo>
                  <a:cubicBezTo>
                    <a:pt x="5979" y="34"/>
                    <a:pt x="5673" y="0"/>
                    <a:pt x="536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4403242" y="3268577"/>
              <a:ext cx="598914" cy="596972"/>
            </a:xfrm>
            <a:custGeom>
              <a:avLst/>
              <a:gdLst/>
              <a:ahLst/>
              <a:cxnLst/>
              <a:rect l="l" t="t" r="r" b="b"/>
              <a:pathLst>
                <a:path w="8633" h="8605" extrusionOk="0">
                  <a:moveTo>
                    <a:pt x="5099" y="0"/>
                  </a:moveTo>
                  <a:cubicBezTo>
                    <a:pt x="2950" y="0"/>
                    <a:pt x="945" y="1706"/>
                    <a:pt x="380" y="4176"/>
                  </a:cubicBezTo>
                  <a:cubicBezTo>
                    <a:pt x="0" y="5816"/>
                    <a:pt x="349" y="7435"/>
                    <a:pt x="1189" y="8604"/>
                  </a:cubicBezTo>
                  <a:cubicBezTo>
                    <a:pt x="400" y="7343"/>
                    <a:pt x="164" y="5816"/>
                    <a:pt x="513" y="4381"/>
                  </a:cubicBezTo>
                  <a:cubicBezTo>
                    <a:pt x="1078" y="1911"/>
                    <a:pt x="3083" y="205"/>
                    <a:pt x="5232" y="205"/>
                  </a:cubicBezTo>
                  <a:cubicBezTo>
                    <a:pt x="5537" y="205"/>
                    <a:pt x="5844" y="239"/>
                    <a:pt x="6151" y="311"/>
                  </a:cubicBezTo>
                  <a:cubicBezTo>
                    <a:pt x="7156" y="547"/>
                    <a:pt x="8048" y="1151"/>
                    <a:pt x="8632" y="2002"/>
                  </a:cubicBezTo>
                  <a:cubicBezTo>
                    <a:pt x="8048" y="1049"/>
                    <a:pt x="7105" y="362"/>
                    <a:pt x="6018" y="106"/>
                  </a:cubicBezTo>
                  <a:cubicBezTo>
                    <a:pt x="5711" y="34"/>
                    <a:pt x="5404" y="0"/>
                    <a:pt x="5099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474352" y="3356892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0" y="0"/>
                  </a:moveTo>
                  <a:cubicBezTo>
                    <a:pt x="2484" y="0"/>
                    <a:pt x="946" y="1344"/>
                    <a:pt x="503" y="3272"/>
                  </a:cubicBezTo>
                  <a:cubicBezTo>
                    <a:pt x="0" y="5465"/>
                    <a:pt x="1087" y="7577"/>
                    <a:pt x="2922" y="8008"/>
                  </a:cubicBezTo>
                  <a:cubicBezTo>
                    <a:pt x="3136" y="8057"/>
                    <a:pt x="3351" y="8080"/>
                    <a:pt x="3565" y="8080"/>
                  </a:cubicBezTo>
                  <a:cubicBezTo>
                    <a:pt x="5181" y="8080"/>
                    <a:pt x="6712" y="6728"/>
                    <a:pt x="7156" y="4799"/>
                  </a:cubicBezTo>
                  <a:cubicBezTo>
                    <a:pt x="7658" y="2615"/>
                    <a:pt x="6582" y="493"/>
                    <a:pt x="4747" y="73"/>
                  </a:cubicBezTo>
                  <a:cubicBezTo>
                    <a:pt x="4531" y="24"/>
                    <a:pt x="4315" y="0"/>
                    <a:pt x="4100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472895" y="3349053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1" y="0"/>
                  </a:moveTo>
                  <a:cubicBezTo>
                    <a:pt x="2484" y="0"/>
                    <a:pt x="947" y="1345"/>
                    <a:pt x="503" y="3272"/>
                  </a:cubicBezTo>
                  <a:cubicBezTo>
                    <a:pt x="1" y="5466"/>
                    <a:pt x="1088" y="7577"/>
                    <a:pt x="2923" y="8008"/>
                  </a:cubicBezTo>
                  <a:cubicBezTo>
                    <a:pt x="3137" y="8057"/>
                    <a:pt x="3352" y="8081"/>
                    <a:pt x="3566" y="8081"/>
                  </a:cubicBezTo>
                  <a:cubicBezTo>
                    <a:pt x="5181" y="8081"/>
                    <a:pt x="6713" y="6728"/>
                    <a:pt x="7156" y="4799"/>
                  </a:cubicBezTo>
                  <a:cubicBezTo>
                    <a:pt x="7659" y="2616"/>
                    <a:pt x="6582" y="494"/>
                    <a:pt x="4747" y="73"/>
                  </a:cubicBezTo>
                  <a:cubicBezTo>
                    <a:pt x="4532" y="24"/>
                    <a:pt x="4316" y="0"/>
                    <a:pt x="4101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472895" y="3354811"/>
              <a:ext cx="325091" cy="554861"/>
            </a:xfrm>
            <a:custGeom>
              <a:avLst/>
              <a:gdLst/>
              <a:ahLst/>
              <a:cxnLst/>
              <a:rect l="l" t="t" r="r" b="b"/>
              <a:pathLst>
                <a:path w="4686" h="7998" extrusionOk="0">
                  <a:moveTo>
                    <a:pt x="3384" y="1"/>
                  </a:moveTo>
                  <a:lnTo>
                    <a:pt x="3384" y="1"/>
                  </a:lnTo>
                  <a:cubicBezTo>
                    <a:pt x="2051" y="329"/>
                    <a:pt x="883" y="1549"/>
                    <a:pt x="503" y="3189"/>
                  </a:cubicBezTo>
                  <a:cubicBezTo>
                    <a:pt x="1" y="5383"/>
                    <a:pt x="1088" y="7494"/>
                    <a:pt x="2923" y="7925"/>
                  </a:cubicBezTo>
                  <a:cubicBezTo>
                    <a:pt x="3136" y="7974"/>
                    <a:pt x="3353" y="7998"/>
                    <a:pt x="3570" y="7998"/>
                  </a:cubicBezTo>
                  <a:cubicBezTo>
                    <a:pt x="3949" y="7998"/>
                    <a:pt x="4328" y="7925"/>
                    <a:pt x="4686" y="7781"/>
                  </a:cubicBezTo>
                  <a:lnTo>
                    <a:pt x="4686" y="7781"/>
                  </a:lnTo>
                  <a:cubicBezTo>
                    <a:pt x="4455" y="7839"/>
                    <a:pt x="4221" y="7867"/>
                    <a:pt x="3988" y="7867"/>
                  </a:cubicBezTo>
                  <a:cubicBezTo>
                    <a:pt x="3765" y="7867"/>
                    <a:pt x="3543" y="7842"/>
                    <a:pt x="3322" y="7792"/>
                  </a:cubicBezTo>
                  <a:cubicBezTo>
                    <a:pt x="1487" y="7371"/>
                    <a:pt x="401" y="5249"/>
                    <a:pt x="903" y="3066"/>
                  </a:cubicBezTo>
                  <a:cubicBezTo>
                    <a:pt x="1252" y="1590"/>
                    <a:pt x="2225" y="462"/>
                    <a:pt x="338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609497" y="3450064"/>
              <a:ext cx="255369" cy="341256"/>
            </a:xfrm>
            <a:custGeom>
              <a:avLst/>
              <a:gdLst/>
              <a:ahLst/>
              <a:cxnLst/>
              <a:rect l="l" t="t" r="r" b="b"/>
              <a:pathLst>
                <a:path w="3681" h="4919" extrusionOk="0">
                  <a:moveTo>
                    <a:pt x="2258" y="0"/>
                  </a:moveTo>
                  <a:cubicBezTo>
                    <a:pt x="2236" y="0"/>
                    <a:pt x="2213" y="9"/>
                    <a:pt x="2194" y="22"/>
                  </a:cubicBezTo>
                  <a:cubicBezTo>
                    <a:pt x="2153" y="32"/>
                    <a:pt x="2132" y="63"/>
                    <a:pt x="2122" y="104"/>
                  </a:cubicBezTo>
                  <a:lnTo>
                    <a:pt x="1989" y="493"/>
                  </a:lnTo>
                  <a:cubicBezTo>
                    <a:pt x="1951" y="491"/>
                    <a:pt x="1911" y="490"/>
                    <a:pt x="1872" y="490"/>
                  </a:cubicBezTo>
                  <a:cubicBezTo>
                    <a:pt x="1754" y="490"/>
                    <a:pt x="1635" y="501"/>
                    <a:pt x="1528" y="524"/>
                  </a:cubicBezTo>
                  <a:cubicBezTo>
                    <a:pt x="1384" y="555"/>
                    <a:pt x="1251" y="596"/>
                    <a:pt x="1118" y="657"/>
                  </a:cubicBezTo>
                  <a:cubicBezTo>
                    <a:pt x="1015" y="719"/>
                    <a:pt x="913" y="791"/>
                    <a:pt x="820" y="873"/>
                  </a:cubicBezTo>
                  <a:cubicBezTo>
                    <a:pt x="749" y="944"/>
                    <a:pt x="687" y="1037"/>
                    <a:pt x="656" y="1129"/>
                  </a:cubicBezTo>
                  <a:cubicBezTo>
                    <a:pt x="646" y="1160"/>
                    <a:pt x="646" y="1201"/>
                    <a:pt x="656" y="1221"/>
                  </a:cubicBezTo>
                  <a:cubicBezTo>
                    <a:pt x="677" y="1252"/>
                    <a:pt x="697" y="1272"/>
                    <a:pt x="728" y="1283"/>
                  </a:cubicBezTo>
                  <a:lnTo>
                    <a:pt x="1415" y="1498"/>
                  </a:lnTo>
                  <a:cubicBezTo>
                    <a:pt x="1456" y="1508"/>
                    <a:pt x="1497" y="1508"/>
                    <a:pt x="1538" y="1508"/>
                  </a:cubicBezTo>
                  <a:cubicBezTo>
                    <a:pt x="1579" y="1498"/>
                    <a:pt x="1610" y="1488"/>
                    <a:pt x="1651" y="1478"/>
                  </a:cubicBezTo>
                  <a:lnTo>
                    <a:pt x="1712" y="1436"/>
                  </a:lnTo>
                  <a:cubicBezTo>
                    <a:pt x="1753" y="1416"/>
                    <a:pt x="1794" y="1395"/>
                    <a:pt x="1835" y="1395"/>
                  </a:cubicBezTo>
                  <a:cubicBezTo>
                    <a:pt x="1897" y="1375"/>
                    <a:pt x="1948" y="1365"/>
                    <a:pt x="2009" y="1365"/>
                  </a:cubicBezTo>
                  <a:cubicBezTo>
                    <a:pt x="2091" y="1375"/>
                    <a:pt x="2174" y="1385"/>
                    <a:pt x="2256" y="1416"/>
                  </a:cubicBezTo>
                  <a:cubicBezTo>
                    <a:pt x="2317" y="1436"/>
                    <a:pt x="2379" y="1457"/>
                    <a:pt x="2440" y="1488"/>
                  </a:cubicBezTo>
                  <a:cubicBezTo>
                    <a:pt x="2491" y="1508"/>
                    <a:pt x="2543" y="1539"/>
                    <a:pt x="2584" y="1570"/>
                  </a:cubicBezTo>
                  <a:cubicBezTo>
                    <a:pt x="2625" y="1611"/>
                    <a:pt x="2655" y="1642"/>
                    <a:pt x="2676" y="1693"/>
                  </a:cubicBezTo>
                  <a:cubicBezTo>
                    <a:pt x="2696" y="1734"/>
                    <a:pt x="2696" y="1785"/>
                    <a:pt x="2676" y="1836"/>
                  </a:cubicBezTo>
                  <a:cubicBezTo>
                    <a:pt x="2666" y="1888"/>
                    <a:pt x="2635" y="1929"/>
                    <a:pt x="2584" y="1949"/>
                  </a:cubicBezTo>
                  <a:cubicBezTo>
                    <a:pt x="2522" y="1980"/>
                    <a:pt x="2461" y="2000"/>
                    <a:pt x="2389" y="2000"/>
                  </a:cubicBezTo>
                  <a:cubicBezTo>
                    <a:pt x="2276" y="2000"/>
                    <a:pt x="2163" y="2000"/>
                    <a:pt x="2050" y="1990"/>
                  </a:cubicBezTo>
                  <a:cubicBezTo>
                    <a:pt x="1917" y="1980"/>
                    <a:pt x="1743" y="1959"/>
                    <a:pt x="1538" y="1939"/>
                  </a:cubicBezTo>
                  <a:cubicBezTo>
                    <a:pt x="1430" y="1927"/>
                    <a:pt x="1325" y="1922"/>
                    <a:pt x="1220" y="1922"/>
                  </a:cubicBezTo>
                  <a:cubicBezTo>
                    <a:pt x="1146" y="1922"/>
                    <a:pt x="1071" y="1924"/>
                    <a:pt x="995" y="1929"/>
                  </a:cubicBezTo>
                  <a:cubicBezTo>
                    <a:pt x="841" y="1939"/>
                    <a:pt x="697" y="1980"/>
                    <a:pt x="564" y="2041"/>
                  </a:cubicBezTo>
                  <a:cubicBezTo>
                    <a:pt x="441" y="2103"/>
                    <a:pt x="338" y="2185"/>
                    <a:pt x="256" y="2287"/>
                  </a:cubicBezTo>
                  <a:cubicBezTo>
                    <a:pt x="164" y="2410"/>
                    <a:pt x="92" y="2554"/>
                    <a:pt x="51" y="2697"/>
                  </a:cubicBezTo>
                  <a:cubicBezTo>
                    <a:pt x="10" y="2831"/>
                    <a:pt x="0" y="2974"/>
                    <a:pt x="10" y="3118"/>
                  </a:cubicBezTo>
                  <a:cubicBezTo>
                    <a:pt x="31" y="3261"/>
                    <a:pt x="82" y="3395"/>
                    <a:pt x="154" y="3518"/>
                  </a:cubicBezTo>
                  <a:cubicBezTo>
                    <a:pt x="226" y="3651"/>
                    <a:pt x="328" y="3764"/>
                    <a:pt x="441" y="3866"/>
                  </a:cubicBezTo>
                  <a:cubicBezTo>
                    <a:pt x="574" y="3979"/>
                    <a:pt x="718" y="4071"/>
                    <a:pt x="872" y="4143"/>
                  </a:cubicBezTo>
                  <a:lnTo>
                    <a:pt x="759" y="4522"/>
                  </a:lnTo>
                  <a:cubicBezTo>
                    <a:pt x="749" y="4553"/>
                    <a:pt x="749" y="4594"/>
                    <a:pt x="769" y="4625"/>
                  </a:cubicBezTo>
                  <a:cubicBezTo>
                    <a:pt x="790" y="4666"/>
                    <a:pt x="820" y="4696"/>
                    <a:pt x="851" y="4707"/>
                  </a:cubicBezTo>
                  <a:lnTo>
                    <a:pt x="1538" y="4912"/>
                  </a:lnTo>
                  <a:cubicBezTo>
                    <a:pt x="1555" y="4916"/>
                    <a:pt x="1572" y="4918"/>
                    <a:pt x="1588" y="4918"/>
                  </a:cubicBezTo>
                  <a:cubicBezTo>
                    <a:pt x="1611" y="4918"/>
                    <a:pt x="1633" y="4913"/>
                    <a:pt x="1651" y="4901"/>
                  </a:cubicBezTo>
                  <a:cubicBezTo>
                    <a:pt x="1692" y="4881"/>
                    <a:pt x="1712" y="4850"/>
                    <a:pt x="1722" y="4819"/>
                  </a:cubicBezTo>
                  <a:lnTo>
                    <a:pt x="1845" y="4430"/>
                  </a:lnTo>
                  <a:cubicBezTo>
                    <a:pt x="1904" y="4437"/>
                    <a:pt x="1963" y="4441"/>
                    <a:pt x="2023" y="4441"/>
                  </a:cubicBezTo>
                  <a:cubicBezTo>
                    <a:pt x="2132" y="4441"/>
                    <a:pt x="2242" y="4429"/>
                    <a:pt x="2348" y="4409"/>
                  </a:cubicBezTo>
                  <a:cubicBezTo>
                    <a:pt x="2491" y="4379"/>
                    <a:pt x="2635" y="4338"/>
                    <a:pt x="2768" y="4266"/>
                  </a:cubicBezTo>
                  <a:cubicBezTo>
                    <a:pt x="2881" y="4215"/>
                    <a:pt x="2983" y="4133"/>
                    <a:pt x="3076" y="4040"/>
                  </a:cubicBezTo>
                  <a:cubicBezTo>
                    <a:pt x="3158" y="3958"/>
                    <a:pt x="3219" y="3856"/>
                    <a:pt x="3260" y="3743"/>
                  </a:cubicBezTo>
                  <a:cubicBezTo>
                    <a:pt x="3270" y="3712"/>
                    <a:pt x="3270" y="3682"/>
                    <a:pt x="3250" y="3651"/>
                  </a:cubicBezTo>
                  <a:cubicBezTo>
                    <a:pt x="3240" y="3630"/>
                    <a:pt x="3219" y="3610"/>
                    <a:pt x="3188" y="3600"/>
                  </a:cubicBezTo>
                  <a:lnTo>
                    <a:pt x="2502" y="3384"/>
                  </a:lnTo>
                  <a:cubicBezTo>
                    <a:pt x="2473" y="3377"/>
                    <a:pt x="2444" y="3370"/>
                    <a:pt x="2415" y="3370"/>
                  </a:cubicBezTo>
                  <a:cubicBezTo>
                    <a:pt x="2403" y="3370"/>
                    <a:pt x="2391" y="3371"/>
                    <a:pt x="2379" y="3374"/>
                  </a:cubicBezTo>
                  <a:cubicBezTo>
                    <a:pt x="2348" y="3374"/>
                    <a:pt x="2317" y="3384"/>
                    <a:pt x="2276" y="3395"/>
                  </a:cubicBezTo>
                  <a:lnTo>
                    <a:pt x="2194" y="3446"/>
                  </a:lnTo>
                  <a:cubicBezTo>
                    <a:pt x="2153" y="3477"/>
                    <a:pt x="2102" y="3497"/>
                    <a:pt x="2050" y="3507"/>
                  </a:cubicBezTo>
                  <a:cubicBezTo>
                    <a:pt x="1989" y="3528"/>
                    <a:pt x="1917" y="3538"/>
                    <a:pt x="1856" y="3538"/>
                  </a:cubicBezTo>
                  <a:cubicBezTo>
                    <a:pt x="1753" y="3538"/>
                    <a:pt x="1661" y="3528"/>
                    <a:pt x="1579" y="3497"/>
                  </a:cubicBezTo>
                  <a:cubicBezTo>
                    <a:pt x="1415" y="3456"/>
                    <a:pt x="1271" y="3384"/>
                    <a:pt x="1128" y="3292"/>
                  </a:cubicBezTo>
                  <a:cubicBezTo>
                    <a:pt x="1036" y="3241"/>
                    <a:pt x="984" y="3128"/>
                    <a:pt x="1015" y="3025"/>
                  </a:cubicBezTo>
                  <a:cubicBezTo>
                    <a:pt x="1025" y="2964"/>
                    <a:pt x="1066" y="2923"/>
                    <a:pt x="1118" y="2913"/>
                  </a:cubicBezTo>
                  <a:cubicBezTo>
                    <a:pt x="1185" y="2896"/>
                    <a:pt x="1245" y="2879"/>
                    <a:pt x="1309" y="2879"/>
                  </a:cubicBezTo>
                  <a:cubicBezTo>
                    <a:pt x="1324" y="2879"/>
                    <a:pt x="1338" y="2880"/>
                    <a:pt x="1353" y="2882"/>
                  </a:cubicBezTo>
                  <a:cubicBezTo>
                    <a:pt x="1386" y="2879"/>
                    <a:pt x="1420" y="2878"/>
                    <a:pt x="1454" y="2878"/>
                  </a:cubicBezTo>
                  <a:cubicBezTo>
                    <a:pt x="1547" y="2878"/>
                    <a:pt x="1643" y="2887"/>
                    <a:pt x="1733" y="2902"/>
                  </a:cubicBezTo>
                  <a:cubicBezTo>
                    <a:pt x="1876" y="2913"/>
                    <a:pt x="2061" y="2933"/>
                    <a:pt x="2256" y="2943"/>
                  </a:cubicBezTo>
                  <a:cubicBezTo>
                    <a:pt x="2343" y="2953"/>
                    <a:pt x="2426" y="2957"/>
                    <a:pt x="2505" y="2957"/>
                  </a:cubicBezTo>
                  <a:cubicBezTo>
                    <a:pt x="2775" y="2957"/>
                    <a:pt x="2993" y="2903"/>
                    <a:pt x="3168" y="2800"/>
                  </a:cubicBezTo>
                  <a:cubicBezTo>
                    <a:pt x="3393" y="2656"/>
                    <a:pt x="3568" y="2431"/>
                    <a:pt x="3629" y="2164"/>
                  </a:cubicBezTo>
                  <a:cubicBezTo>
                    <a:pt x="3670" y="2041"/>
                    <a:pt x="3680" y="1918"/>
                    <a:pt x="3670" y="1785"/>
                  </a:cubicBezTo>
                  <a:cubicBezTo>
                    <a:pt x="3660" y="1662"/>
                    <a:pt x="3629" y="1539"/>
                    <a:pt x="3578" y="1416"/>
                  </a:cubicBezTo>
                  <a:cubicBezTo>
                    <a:pt x="3516" y="1293"/>
                    <a:pt x="3434" y="1180"/>
                    <a:pt x="3332" y="1078"/>
                  </a:cubicBezTo>
                  <a:cubicBezTo>
                    <a:pt x="3229" y="965"/>
                    <a:pt x="3096" y="862"/>
                    <a:pt x="2963" y="791"/>
                  </a:cubicBezTo>
                  <a:lnTo>
                    <a:pt x="3086" y="401"/>
                  </a:lnTo>
                  <a:cubicBezTo>
                    <a:pt x="3096" y="360"/>
                    <a:pt x="3086" y="319"/>
                    <a:pt x="3076" y="288"/>
                  </a:cubicBezTo>
                  <a:cubicBezTo>
                    <a:pt x="3055" y="258"/>
                    <a:pt x="3024" y="227"/>
                    <a:pt x="2983" y="217"/>
                  </a:cubicBezTo>
                  <a:lnTo>
                    <a:pt x="2297" y="12"/>
                  </a:lnTo>
                  <a:cubicBezTo>
                    <a:pt x="2285" y="4"/>
                    <a:pt x="2272" y="0"/>
                    <a:pt x="225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601657" y="3443265"/>
              <a:ext cx="256063" cy="341464"/>
            </a:xfrm>
            <a:custGeom>
              <a:avLst/>
              <a:gdLst/>
              <a:ahLst/>
              <a:cxnLst/>
              <a:rect l="l" t="t" r="r" b="b"/>
              <a:pathLst>
                <a:path w="3691" h="4922" extrusionOk="0">
                  <a:moveTo>
                    <a:pt x="2257" y="0"/>
                  </a:moveTo>
                  <a:cubicBezTo>
                    <a:pt x="2234" y="0"/>
                    <a:pt x="2212" y="5"/>
                    <a:pt x="2194" y="17"/>
                  </a:cubicBezTo>
                  <a:cubicBezTo>
                    <a:pt x="2153" y="38"/>
                    <a:pt x="2133" y="69"/>
                    <a:pt x="2122" y="110"/>
                  </a:cubicBezTo>
                  <a:lnTo>
                    <a:pt x="1999" y="489"/>
                  </a:lnTo>
                  <a:cubicBezTo>
                    <a:pt x="1961" y="486"/>
                    <a:pt x="1922" y="485"/>
                    <a:pt x="1883" y="485"/>
                  </a:cubicBezTo>
                  <a:cubicBezTo>
                    <a:pt x="1764" y="485"/>
                    <a:pt x="1643" y="497"/>
                    <a:pt x="1528" y="520"/>
                  </a:cubicBezTo>
                  <a:cubicBezTo>
                    <a:pt x="1384" y="550"/>
                    <a:pt x="1251" y="602"/>
                    <a:pt x="1128" y="663"/>
                  </a:cubicBezTo>
                  <a:cubicBezTo>
                    <a:pt x="1015" y="725"/>
                    <a:pt x="913" y="796"/>
                    <a:pt x="821" y="878"/>
                  </a:cubicBezTo>
                  <a:cubicBezTo>
                    <a:pt x="749" y="950"/>
                    <a:pt x="687" y="1042"/>
                    <a:pt x="657" y="1135"/>
                  </a:cubicBezTo>
                  <a:cubicBezTo>
                    <a:pt x="646" y="1165"/>
                    <a:pt x="646" y="1196"/>
                    <a:pt x="667" y="1227"/>
                  </a:cubicBezTo>
                  <a:cubicBezTo>
                    <a:pt x="677" y="1258"/>
                    <a:pt x="698" y="1278"/>
                    <a:pt x="728" y="1278"/>
                  </a:cubicBezTo>
                  <a:lnTo>
                    <a:pt x="1415" y="1493"/>
                  </a:lnTo>
                  <a:cubicBezTo>
                    <a:pt x="1444" y="1501"/>
                    <a:pt x="1473" y="1508"/>
                    <a:pt x="1502" y="1508"/>
                  </a:cubicBezTo>
                  <a:cubicBezTo>
                    <a:pt x="1514" y="1508"/>
                    <a:pt x="1526" y="1507"/>
                    <a:pt x="1538" y="1504"/>
                  </a:cubicBezTo>
                  <a:cubicBezTo>
                    <a:pt x="1579" y="1504"/>
                    <a:pt x="1620" y="1493"/>
                    <a:pt x="1651" y="1473"/>
                  </a:cubicBezTo>
                  <a:lnTo>
                    <a:pt x="1723" y="1432"/>
                  </a:lnTo>
                  <a:cubicBezTo>
                    <a:pt x="1753" y="1411"/>
                    <a:pt x="1794" y="1401"/>
                    <a:pt x="1835" y="1391"/>
                  </a:cubicBezTo>
                  <a:cubicBezTo>
                    <a:pt x="1897" y="1381"/>
                    <a:pt x="1958" y="1370"/>
                    <a:pt x="2020" y="1370"/>
                  </a:cubicBezTo>
                  <a:cubicBezTo>
                    <a:pt x="2102" y="1370"/>
                    <a:pt x="2174" y="1391"/>
                    <a:pt x="2256" y="1411"/>
                  </a:cubicBezTo>
                  <a:cubicBezTo>
                    <a:pt x="2317" y="1432"/>
                    <a:pt x="2379" y="1452"/>
                    <a:pt x="2440" y="1483"/>
                  </a:cubicBezTo>
                  <a:cubicBezTo>
                    <a:pt x="2492" y="1514"/>
                    <a:pt x="2543" y="1545"/>
                    <a:pt x="2594" y="1576"/>
                  </a:cubicBezTo>
                  <a:cubicBezTo>
                    <a:pt x="2635" y="1606"/>
                    <a:pt x="2666" y="1647"/>
                    <a:pt x="2686" y="1688"/>
                  </a:cubicBezTo>
                  <a:cubicBezTo>
                    <a:pt x="2697" y="1740"/>
                    <a:pt x="2697" y="1791"/>
                    <a:pt x="2686" y="1832"/>
                  </a:cubicBezTo>
                  <a:cubicBezTo>
                    <a:pt x="2666" y="1883"/>
                    <a:pt x="2635" y="1924"/>
                    <a:pt x="2594" y="1955"/>
                  </a:cubicBezTo>
                  <a:cubicBezTo>
                    <a:pt x="2533" y="1986"/>
                    <a:pt x="2461" y="1996"/>
                    <a:pt x="2399" y="1996"/>
                  </a:cubicBezTo>
                  <a:cubicBezTo>
                    <a:pt x="2366" y="1999"/>
                    <a:pt x="2333" y="2000"/>
                    <a:pt x="2300" y="2000"/>
                  </a:cubicBezTo>
                  <a:cubicBezTo>
                    <a:pt x="2220" y="2000"/>
                    <a:pt x="2141" y="1993"/>
                    <a:pt x="2061" y="1986"/>
                  </a:cubicBezTo>
                  <a:cubicBezTo>
                    <a:pt x="1917" y="1975"/>
                    <a:pt x="1743" y="1965"/>
                    <a:pt x="1548" y="1934"/>
                  </a:cubicBezTo>
                  <a:cubicBezTo>
                    <a:pt x="1442" y="1928"/>
                    <a:pt x="1335" y="1922"/>
                    <a:pt x="1229" y="1922"/>
                  </a:cubicBezTo>
                  <a:cubicBezTo>
                    <a:pt x="1151" y="1922"/>
                    <a:pt x="1073" y="1926"/>
                    <a:pt x="995" y="1934"/>
                  </a:cubicBezTo>
                  <a:cubicBezTo>
                    <a:pt x="851" y="1945"/>
                    <a:pt x="708" y="1986"/>
                    <a:pt x="575" y="2047"/>
                  </a:cubicBezTo>
                  <a:cubicBezTo>
                    <a:pt x="451" y="2098"/>
                    <a:pt x="339" y="2191"/>
                    <a:pt x="257" y="2293"/>
                  </a:cubicBezTo>
                  <a:cubicBezTo>
                    <a:pt x="164" y="2416"/>
                    <a:pt x="103" y="2549"/>
                    <a:pt x="62" y="2693"/>
                  </a:cubicBezTo>
                  <a:cubicBezTo>
                    <a:pt x="11" y="2836"/>
                    <a:pt x="0" y="2980"/>
                    <a:pt x="21" y="3123"/>
                  </a:cubicBezTo>
                  <a:cubicBezTo>
                    <a:pt x="41" y="3267"/>
                    <a:pt x="82" y="3400"/>
                    <a:pt x="154" y="3523"/>
                  </a:cubicBezTo>
                  <a:cubicBezTo>
                    <a:pt x="236" y="3646"/>
                    <a:pt x="328" y="3769"/>
                    <a:pt x="451" y="3872"/>
                  </a:cubicBezTo>
                  <a:cubicBezTo>
                    <a:pt x="575" y="3974"/>
                    <a:pt x="718" y="4077"/>
                    <a:pt x="882" y="4149"/>
                  </a:cubicBezTo>
                  <a:lnTo>
                    <a:pt x="759" y="4518"/>
                  </a:lnTo>
                  <a:cubicBezTo>
                    <a:pt x="749" y="4559"/>
                    <a:pt x="749" y="4600"/>
                    <a:pt x="769" y="4630"/>
                  </a:cubicBezTo>
                  <a:cubicBezTo>
                    <a:pt x="790" y="4661"/>
                    <a:pt x="821" y="4692"/>
                    <a:pt x="862" y="4702"/>
                  </a:cubicBezTo>
                  <a:lnTo>
                    <a:pt x="1548" y="4917"/>
                  </a:lnTo>
                  <a:cubicBezTo>
                    <a:pt x="1557" y="4920"/>
                    <a:pt x="1566" y="4921"/>
                    <a:pt x="1575" y="4921"/>
                  </a:cubicBezTo>
                  <a:cubicBezTo>
                    <a:pt x="1601" y="4921"/>
                    <a:pt x="1631" y="4912"/>
                    <a:pt x="1661" y="4897"/>
                  </a:cubicBezTo>
                  <a:cubicBezTo>
                    <a:pt x="1692" y="4887"/>
                    <a:pt x="1723" y="4856"/>
                    <a:pt x="1733" y="4815"/>
                  </a:cubicBezTo>
                  <a:lnTo>
                    <a:pt x="1846" y="4436"/>
                  </a:lnTo>
                  <a:cubicBezTo>
                    <a:pt x="1889" y="4438"/>
                    <a:pt x="1932" y="4440"/>
                    <a:pt x="1975" y="4440"/>
                  </a:cubicBezTo>
                  <a:cubicBezTo>
                    <a:pt x="2102" y="4440"/>
                    <a:pt x="2225" y="4428"/>
                    <a:pt x="2348" y="4405"/>
                  </a:cubicBezTo>
                  <a:cubicBezTo>
                    <a:pt x="2492" y="4384"/>
                    <a:pt x="2635" y="4333"/>
                    <a:pt x="2768" y="4272"/>
                  </a:cubicBezTo>
                  <a:cubicBezTo>
                    <a:pt x="2891" y="4210"/>
                    <a:pt x="2994" y="4138"/>
                    <a:pt x="3086" y="4046"/>
                  </a:cubicBezTo>
                  <a:cubicBezTo>
                    <a:pt x="3168" y="3954"/>
                    <a:pt x="3230" y="3862"/>
                    <a:pt x="3271" y="3749"/>
                  </a:cubicBezTo>
                  <a:cubicBezTo>
                    <a:pt x="3271" y="3718"/>
                    <a:pt x="3271" y="3687"/>
                    <a:pt x="3260" y="3657"/>
                  </a:cubicBezTo>
                  <a:cubicBezTo>
                    <a:pt x="3240" y="3626"/>
                    <a:pt x="3219" y="3605"/>
                    <a:pt x="3189" y="3595"/>
                  </a:cubicBezTo>
                  <a:lnTo>
                    <a:pt x="2502" y="3390"/>
                  </a:lnTo>
                  <a:cubicBezTo>
                    <a:pt x="2471" y="3370"/>
                    <a:pt x="2430" y="3370"/>
                    <a:pt x="2389" y="3370"/>
                  </a:cubicBezTo>
                  <a:cubicBezTo>
                    <a:pt x="2348" y="3380"/>
                    <a:pt x="2317" y="3390"/>
                    <a:pt x="2287" y="3400"/>
                  </a:cubicBezTo>
                  <a:cubicBezTo>
                    <a:pt x="2266" y="3411"/>
                    <a:pt x="2235" y="3431"/>
                    <a:pt x="2204" y="3452"/>
                  </a:cubicBezTo>
                  <a:cubicBezTo>
                    <a:pt x="2153" y="3472"/>
                    <a:pt x="2112" y="3493"/>
                    <a:pt x="2061" y="3513"/>
                  </a:cubicBezTo>
                  <a:cubicBezTo>
                    <a:pt x="1989" y="3534"/>
                    <a:pt x="1928" y="3544"/>
                    <a:pt x="1856" y="3544"/>
                  </a:cubicBezTo>
                  <a:cubicBezTo>
                    <a:pt x="1764" y="3544"/>
                    <a:pt x="1671" y="3523"/>
                    <a:pt x="1579" y="3503"/>
                  </a:cubicBezTo>
                  <a:cubicBezTo>
                    <a:pt x="1425" y="3452"/>
                    <a:pt x="1272" y="3390"/>
                    <a:pt x="1138" y="3298"/>
                  </a:cubicBezTo>
                  <a:cubicBezTo>
                    <a:pt x="1036" y="3246"/>
                    <a:pt x="985" y="3134"/>
                    <a:pt x="1015" y="3021"/>
                  </a:cubicBezTo>
                  <a:cubicBezTo>
                    <a:pt x="1036" y="2970"/>
                    <a:pt x="1077" y="2929"/>
                    <a:pt x="1128" y="2908"/>
                  </a:cubicBezTo>
                  <a:cubicBezTo>
                    <a:pt x="1200" y="2888"/>
                    <a:pt x="1282" y="2877"/>
                    <a:pt x="1364" y="2877"/>
                  </a:cubicBezTo>
                  <a:cubicBezTo>
                    <a:pt x="1487" y="2877"/>
                    <a:pt x="1610" y="2888"/>
                    <a:pt x="1733" y="2898"/>
                  </a:cubicBezTo>
                  <a:cubicBezTo>
                    <a:pt x="1876" y="2918"/>
                    <a:pt x="2061" y="2929"/>
                    <a:pt x="2266" y="2949"/>
                  </a:cubicBezTo>
                  <a:cubicBezTo>
                    <a:pt x="2345" y="2956"/>
                    <a:pt x="2421" y="2959"/>
                    <a:pt x="2493" y="2959"/>
                  </a:cubicBezTo>
                  <a:cubicBezTo>
                    <a:pt x="2769" y="2959"/>
                    <a:pt x="2998" y="2911"/>
                    <a:pt x="3168" y="2806"/>
                  </a:cubicBezTo>
                  <a:cubicBezTo>
                    <a:pt x="3404" y="2662"/>
                    <a:pt x="3568" y="2426"/>
                    <a:pt x="3640" y="2160"/>
                  </a:cubicBezTo>
                  <a:cubicBezTo>
                    <a:pt x="3670" y="2047"/>
                    <a:pt x="3691" y="1914"/>
                    <a:pt x="3681" y="1791"/>
                  </a:cubicBezTo>
                  <a:cubicBezTo>
                    <a:pt x="3670" y="1658"/>
                    <a:pt x="3629" y="1534"/>
                    <a:pt x="3578" y="1422"/>
                  </a:cubicBezTo>
                  <a:cubicBezTo>
                    <a:pt x="3517" y="1288"/>
                    <a:pt x="3435" y="1176"/>
                    <a:pt x="3342" y="1083"/>
                  </a:cubicBezTo>
                  <a:cubicBezTo>
                    <a:pt x="3230" y="960"/>
                    <a:pt x="3107" y="868"/>
                    <a:pt x="2973" y="786"/>
                  </a:cubicBezTo>
                  <a:lnTo>
                    <a:pt x="3086" y="407"/>
                  </a:lnTo>
                  <a:cubicBezTo>
                    <a:pt x="3096" y="366"/>
                    <a:pt x="3096" y="325"/>
                    <a:pt x="3076" y="294"/>
                  </a:cubicBezTo>
                  <a:cubicBezTo>
                    <a:pt x="3055" y="253"/>
                    <a:pt x="3025" y="233"/>
                    <a:pt x="2994" y="222"/>
                  </a:cubicBezTo>
                  <a:lnTo>
                    <a:pt x="2307" y="7"/>
                  </a:lnTo>
                  <a:cubicBezTo>
                    <a:pt x="2290" y="3"/>
                    <a:pt x="2273" y="0"/>
                    <a:pt x="2257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725339" y="3723196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725339" y="3671303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1" y="31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5" y="1128"/>
                    <a:pt x="9565" y="71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793605" y="3692671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3" y="0"/>
                    <a:pt x="1" y="154"/>
                    <a:pt x="1" y="338"/>
                  </a:cubicBezTo>
                  <a:cubicBezTo>
                    <a:pt x="1" y="523"/>
                    <a:pt x="1703" y="677"/>
                    <a:pt x="3804" y="677"/>
                  </a:cubicBezTo>
                  <a:cubicBezTo>
                    <a:pt x="5896" y="677"/>
                    <a:pt x="7608" y="523"/>
                    <a:pt x="7608" y="338"/>
                  </a:cubicBezTo>
                  <a:cubicBezTo>
                    <a:pt x="7608" y="154"/>
                    <a:pt x="589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5792911" y="3692671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92" y="195"/>
                    <a:pt x="3804" y="195"/>
                  </a:cubicBezTo>
                  <a:cubicBezTo>
                    <a:pt x="552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676984" y="3632175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77"/>
                    <a:pt x="4788" y="1877"/>
                  </a:cubicBezTo>
                  <a:cubicBezTo>
                    <a:pt x="742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676984" y="3580282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745250" y="3602343"/>
              <a:ext cx="527111" cy="46273"/>
            </a:xfrm>
            <a:custGeom>
              <a:avLst/>
              <a:gdLst/>
              <a:ahLst/>
              <a:cxnLst/>
              <a:rect l="l" t="t" r="r" b="b"/>
              <a:pathLst>
                <a:path w="759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523"/>
                    <a:pt x="1703" y="666"/>
                    <a:pt x="3804" y="666"/>
                  </a:cubicBezTo>
                  <a:cubicBezTo>
                    <a:pt x="5895" y="666"/>
                    <a:pt x="7597" y="523"/>
                    <a:pt x="7597" y="338"/>
                  </a:cubicBezTo>
                  <a:cubicBezTo>
                    <a:pt x="7597" y="144"/>
                    <a:pt x="589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745250" y="3602343"/>
              <a:ext cx="527111" cy="29901"/>
            </a:xfrm>
            <a:custGeom>
              <a:avLst/>
              <a:gdLst/>
              <a:ahLst/>
              <a:cxnLst/>
              <a:rect l="l" t="t" r="r" b="b"/>
              <a:pathLst>
                <a:path w="7598" h="431" extrusionOk="0">
                  <a:moveTo>
                    <a:pt x="379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369"/>
                    <a:pt x="52" y="400"/>
                    <a:pt x="165" y="43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62" y="297"/>
                    <a:pt x="7443" y="431"/>
                  </a:cubicBezTo>
                  <a:cubicBezTo>
                    <a:pt x="7546" y="400"/>
                    <a:pt x="7597" y="369"/>
                    <a:pt x="7597" y="338"/>
                  </a:cubicBezTo>
                  <a:cubicBezTo>
                    <a:pt x="7597" y="144"/>
                    <a:pt x="5895" y="0"/>
                    <a:pt x="379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5731028" y="354115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9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5731028" y="348926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5798600" y="351055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1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523"/>
                    <a:pt x="1713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26" y="1"/>
                    <a:pt x="381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798600" y="351055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380"/>
                    <a:pt x="62" y="411"/>
                    <a:pt x="165" y="441"/>
                  </a:cubicBezTo>
                  <a:cubicBezTo>
                    <a:pt x="647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41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6503390" y="1343538"/>
              <a:ext cx="634504" cy="551947"/>
            </a:xfrm>
            <a:custGeom>
              <a:avLst/>
              <a:gdLst/>
              <a:ahLst/>
              <a:cxnLst/>
              <a:rect l="l" t="t" r="r" b="b"/>
              <a:pathLst>
                <a:path w="9146" h="7956" extrusionOk="0">
                  <a:moveTo>
                    <a:pt x="4952" y="1"/>
                  </a:moveTo>
                  <a:lnTo>
                    <a:pt x="636" y="1026"/>
                  </a:lnTo>
                  <a:lnTo>
                    <a:pt x="1" y="2133"/>
                  </a:lnTo>
                  <a:cubicBezTo>
                    <a:pt x="1" y="2133"/>
                    <a:pt x="780" y="2205"/>
                    <a:pt x="1036" y="2543"/>
                  </a:cubicBezTo>
                  <a:cubicBezTo>
                    <a:pt x="1211" y="2758"/>
                    <a:pt x="3661" y="7956"/>
                    <a:pt x="3661" y="7956"/>
                  </a:cubicBezTo>
                  <a:lnTo>
                    <a:pt x="9145" y="6879"/>
                  </a:lnTo>
                  <a:cubicBezTo>
                    <a:pt x="9145" y="6879"/>
                    <a:pt x="7249" y="2502"/>
                    <a:pt x="6388" y="1323"/>
                  </a:cubicBezTo>
                  <a:cubicBezTo>
                    <a:pt x="5526" y="154"/>
                    <a:pt x="4952" y="1"/>
                    <a:pt x="4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858317" y="1509208"/>
              <a:ext cx="120990" cy="119880"/>
            </a:xfrm>
            <a:custGeom>
              <a:avLst/>
              <a:gdLst/>
              <a:ahLst/>
              <a:cxnLst/>
              <a:rect l="l" t="t" r="r" b="b"/>
              <a:pathLst>
                <a:path w="1744" h="1728" extrusionOk="0">
                  <a:moveTo>
                    <a:pt x="747" y="1"/>
                  </a:moveTo>
                  <a:cubicBezTo>
                    <a:pt x="718" y="1"/>
                    <a:pt x="688" y="4"/>
                    <a:pt x="656" y="11"/>
                  </a:cubicBezTo>
                  <a:cubicBezTo>
                    <a:pt x="359" y="73"/>
                    <a:pt x="216" y="647"/>
                    <a:pt x="93" y="954"/>
                  </a:cubicBezTo>
                  <a:cubicBezTo>
                    <a:pt x="62" y="1026"/>
                    <a:pt x="31" y="1108"/>
                    <a:pt x="0" y="1190"/>
                  </a:cubicBezTo>
                  <a:lnTo>
                    <a:pt x="113" y="1498"/>
                  </a:lnTo>
                  <a:cubicBezTo>
                    <a:pt x="205" y="1662"/>
                    <a:pt x="421" y="1713"/>
                    <a:pt x="615" y="1723"/>
                  </a:cubicBezTo>
                  <a:cubicBezTo>
                    <a:pt x="655" y="1726"/>
                    <a:pt x="693" y="1727"/>
                    <a:pt x="732" y="1727"/>
                  </a:cubicBezTo>
                  <a:cubicBezTo>
                    <a:pt x="998" y="1727"/>
                    <a:pt x="1255" y="1667"/>
                    <a:pt x="1497" y="1559"/>
                  </a:cubicBezTo>
                  <a:cubicBezTo>
                    <a:pt x="1548" y="1539"/>
                    <a:pt x="1600" y="1508"/>
                    <a:pt x="1641" y="1477"/>
                  </a:cubicBezTo>
                  <a:cubicBezTo>
                    <a:pt x="1723" y="1365"/>
                    <a:pt x="1743" y="1211"/>
                    <a:pt x="1692" y="1088"/>
                  </a:cubicBezTo>
                  <a:cubicBezTo>
                    <a:pt x="1589" y="801"/>
                    <a:pt x="1425" y="544"/>
                    <a:pt x="1220" y="339"/>
                  </a:cubicBezTo>
                  <a:cubicBezTo>
                    <a:pt x="1094" y="186"/>
                    <a:pt x="960" y="1"/>
                    <a:pt x="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6745928" y="3369727"/>
              <a:ext cx="426101" cy="293109"/>
            </a:xfrm>
            <a:custGeom>
              <a:avLst/>
              <a:gdLst/>
              <a:ahLst/>
              <a:cxnLst/>
              <a:rect l="l" t="t" r="r" b="b"/>
              <a:pathLst>
                <a:path w="6142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6141" y="4224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745928" y="3369727"/>
              <a:ext cx="426101" cy="120296"/>
            </a:xfrm>
            <a:custGeom>
              <a:avLst/>
              <a:gdLst/>
              <a:ahLst/>
              <a:cxnLst/>
              <a:rect l="l" t="t" r="r" b="b"/>
              <a:pathLst>
                <a:path w="6142" h="1734" extrusionOk="0">
                  <a:moveTo>
                    <a:pt x="1" y="1"/>
                  </a:moveTo>
                  <a:lnTo>
                    <a:pt x="1" y="1118"/>
                  </a:lnTo>
                  <a:lnTo>
                    <a:pt x="6141" y="1733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462874" y="3658468"/>
              <a:ext cx="978673" cy="98929"/>
            </a:xfrm>
            <a:custGeom>
              <a:avLst/>
              <a:gdLst/>
              <a:ahLst/>
              <a:cxnLst/>
              <a:rect l="l" t="t" r="r" b="b"/>
              <a:pathLst>
                <a:path w="14107" h="1426" extrusionOk="0">
                  <a:moveTo>
                    <a:pt x="913" y="1"/>
                  </a:moveTo>
                  <a:cubicBezTo>
                    <a:pt x="1" y="42"/>
                    <a:pt x="1" y="1385"/>
                    <a:pt x="913" y="1426"/>
                  </a:cubicBezTo>
                  <a:lnTo>
                    <a:pt x="13389" y="1426"/>
                  </a:lnTo>
                  <a:cubicBezTo>
                    <a:pt x="13779" y="1426"/>
                    <a:pt x="14107" y="1108"/>
                    <a:pt x="14107" y="719"/>
                  </a:cubicBezTo>
                  <a:cubicBezTo>
                    <a:pt x="14107" y="319"/>
                    <a:pt x="13779" y="1"/>
                    <a:pt x="1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5573891" y="1566859"/>
              <a:ext cx="2770907" cy="1865563"/>
            </a:xfrm>
            <a:custGeom>
              <a:avLst/>
              <a:gdLst/>
              <a:ahLst/>
              <a:cxnLst/>
              <a:rect l="l" t="t" r="r" b="b"/>
              <a:pathLst>
                <a:path w="39941" h="26891" extrusionOk="0">
                  <a:moveTo>
                    <a:pt x="749" y="0"/>
                  </a:moveTo>
                  <a:cubicBezTo>
                    <a:pt x="328" y="0"/>
                    <a:pt x="0" y="339"/>
                    <a:pt x="0" y="749"/>
                  </a:cubicBezTo>
                  <a:lnTo>
                    <a:pt x="0" y="26142"/>
                  </a:lnTo>
                  <a:cubicBezTo>
                    <a:pt x="0" y="26562"/>
                    <a:pt x="328" y="26890"/>
                    <a:pt x="749" y="26890"/>
                  </a:cubicBezTo>
                  <a:lnTo>
                    <a:pt x="39192" y="26890"/>
                  </a:lnTo>
                  <a:cubicBezTo>
                    <a:pt x="39602" y="26890"/>
                    <a:pt x="39940" y="26562"/>
                    <a:pt x="39940" y="26142"/>
                  </a:cubicBezTo>
                  <a:lnTo>
                    <a:pt x="39940" y="749"/>
                  </a:lnTo>
                  <a:cubicBezTo>
                    <a:pt x="39940" y="339"/>
                    <a:pt x="39602" y="0"/>
                    <a:pt x="3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616557" y="1618752"/>
              <a:ext cx="2684813" cy="1602424"/>
            </a:xfrm>
            <a:custGeom>
              <a:avLst/>
              <a:gdLst/>
              <a:ahLst/>
              <a:cxnLst/>
              <a:rect l="l" t="t" r="r" b="b"/>
              <a:pathLst>
                <a:path w="38700" h="23098" extrusionOk="0">
                  <a:moveTo>
                    <a:pt x="0" y="1"/>
                  </a:moveTo>
                  <a:lnTo>
                    <a:pt x="0" y="23097"/>
                  </a:lnTo>
                  <a:lnTo>
                    <a:pt x="38700" y="23097"/>
                  </a:lnTo>
                  <a:lnTo>
                    <a:pt x="38700" y="1"/>
                  </a:lnTo>
                  <a:close/>
                </a:path>
              </a:pathLst>
            </a:custGeom>
            <a:solidFill>
              <a:srgbClr val="E1E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964339" y="1708385"/>
              <a:ext cx="2160684" cy="1462286"/>
            </a:xfrm>
            <a:custGeom>
              <a:avLst/>
              <a:gdLst/>
              <a:ahLst/>
              <a:cxnLst/>
              <a:rect l="l" t="t" r="r" b="b"/>
              <a:pathLst>
                <a:path w="31145" h="21078" extrusionOk="0">
                  <a:moveTo>
                    <a:pt x="523" y="0"/>
                  </a:moveTo>
                  <a:cubicBezTo>
                    <a:pt x="226" y="0"/>
                    <a:pt x="0" y="226"/>
                    <a:pt x="0" y="523"/>
                  </a:cubicBezTo>
                  <a:lnTo>
                    <a:pt x="0" y="20555"/>
                  </a:lnTo>
                  <a:cubicBezTo>
                    <a:pt x="0" y="20842"/>
                    <a:pt x="226" y="21077"/>
                    <a:pt x="523" y="21077"/>
                  </a:cubicBezTo>
                  <a:lnTo>
                    <a:pt x="30621" y="21077"/>
                  </a:lnTo>
                  <a:cubicBezTo>
                    <a:pt x="30909" y="21077"/>
                    <a:pt x="31144" y="20842"/>
                    <a:pt x="31144" y="20555"/>
                  </a:cubicBezTo>
                  <a:lnTo>
                    <a:pt x="31144" y="523"/>
                  </a:lnTo>
                  <a:cubicBezTo>
                    <a:pt x="31144" y="226"/>
                    <a:pt x="30909" y="0"/>
                    <a:pt x="3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964339" y="1703390"/>
              <a:ext cx="2160684" cy="106074"/>
            </a:xfrm>
            <a:custGeom>
              <a:avLst/>
              <a:gdLst/>
              <a:ahLst/>
              <a:cxnLst/>
              <a:rect l="l" t="t" r="r" b="b"/>
              <a:pathLst>
                <a:path w="31145" h="1529" extrusionOk="0">
                  <a:moveTo>
                    <a:pt x="30396" y="1"/>
                  </a:moveTo>
                  <a:lnTo>
                    <a:pt x="749" y="62"/>
                  </a:lnTo>
                  <a:cubicBezTo>
                    <a:pt x="328" y="62"/>
                    <a:pt x="0" y="401"/>
                    <a:pt x="0" y="821"/>
                  </a:cubicBezTo>
                  <a:lnTo>
                    <a:pt x="0" y="1528"/>
                  </a:lnTo>
                  <a:lnTo>
                    <a:pt x="31144" y="1467"/>
                  </a:lnTo>
                  <a:lnTo>
                    <a:pt x="31144" y="749"/>
                  </a:lnTo>
                  <a:cubicBezTo>
                    <a:pt x="31144" y="339"/>
                    <a:pt x="30806" y="1"/>
                    <a:pt x="30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041832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115787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190504" y="1751051"/>
              <a:ext cx="42041" cy="36006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9" y="1"/>
                  </a:moveTo>
                  <a:cubicBezTo>
                    <a:pt x="113" y="1"/>
                    <a:pt x="0" y="277"/>
                    <a:pt x="164" y="441"/>
                  </a:cubicBezTo>
                  <a:cubicBezTo>
                    <a:pt x="218" y="495"/>
                    <a:pt x="283" y="519"/>
                    <a:pt x="347" y="519"/>
                  </a:cubicBezTo>
                  <a:cubicBezTo>
                    <a:pt x="479" y="519"/>
                    <a:pt x="605" y="416"/>
                    <a:pt x="605" y="257"/>
                  </a:cubicBezTo>
                  <a:cubicBezTo>
                    <a:pt x="605" y="124"/>
                    <a:pt x="482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792217" y="1684936"/>
              <a:ext cx="2160684" cy="1462980"/>
            </a:xfrm>
            <a:custGeom>
              <a:avLst/>
              <a:gdLst/>
              <a:ahLst/>
              <a:cxnLst/>
              <a:rect l="l" t="t" r="r" b="b"/>
              <a:pathLst>
                <a:path w="31145" h="21088" extrusionOk="0">
                  <a:moveTo>
                    <a:pt x="523" y="0"/>
                  </a:moveTo>
                  <a:cubicBezTo>
                    <a:pt x="226" y="0"/>
                    <a:pt x="0" y="236"/>
                    <a:pt x="0" y="523"/>
                  </a:cubicBezTo>
                  <a:lnTo>
                    <a:pt x="0" y="20565"/>
                  </a:lnTo>
                  <a:cubicBezTo>
                    <a:pt x="0" y="20852"/>
                    <a:pt x="226" y="21087"/>
                    <a:pt x="523" y="21087"/>
                  </a:cubicBezTo>
                  <a:lnTo>
                    <a:pt x="30622" y="21087"/>
                  </a:lnTo>
                  <a:cubicBezTo>
                    <a:pt x="30909" y="21087"/>
                    <a:pt x="31144" y="20852"/>
                    <a:pt x="31144" y="20565"/>
                  </a:cubicBezTo>
                  <a:lnTo>
                    <a:pt x="31144" y="523"/>
                  </a:lnTo>
                  <a:cubicBezTo>
                    <a:pt x="31144" y="236"/>
                    <a:pt x="30909" y="0"/>
                    <a:pt x="30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5746013" y="1653648"/>
              <a:ext cx="2161378" cy="1462286"/>
            </a:xfrm>
            <a:custGeom>
              <a:avLst/>
              <a:gdLst/>
              <a:ahLst/>
              <a:cxnLst/>
              <a:rect l="l" t="t" r="r" b="b"/>
              <a:pathLst>
                <a:path w="31155" h="21078" extrusionOk="0">
                  <a:moveTo>
                    <a:pt x="533" y="0"/>
                  </a:moveTo>
                  <a:cubicBezTo>
                    <a:pt x="236" y="0"/>
                    <a:pt x="0" y="236"/>
                    <a:pt x="0" y="523"/>
                  </a:cubicBezTo>
                  <a:lnTo>
                    <a:pt x="0" y="20554"/>
                  </a:lnTo>
                  <a:cubicBezTo>
                    <a:pt x="0" y="20852"/>
                    <a:pt x="236" y="21077"/>
                    <a:pt x="533" y="21077"/>
                  </a:cubicBezTo>
                  <a:lnTo>
                    <a:pt x="30632" y="21077"/>
                  </a:lnTo>
                  <a:cubicBezTo>
                    <a:pt x="30919" y="21077"/>
                    <a:pt x="31154" y="20852"/>
                    <a:pt x="31154" y="20554"/>
                  </a:cubicBezTo>
                  <a:lnTo>
                    <a:pt x="31154" y="523"/>
                  </a:lnTo>
                  <a:cubicBezTo>
                    <a:pt x="31154" y="236"/>
                    <a:pt x="30919" y="0"/>
                    <a:pt x="30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746013" y="1649347"/>
              <a:ext cx="2161378" cy="106074"/>
            </a:xfrm>
            <a:custGeom>
              <a:avLst/>
              <a:gdLst/>
              <a:ahLst/>
              <a:cxnLst/>
              <a:rect l="l" t="t" r="r" b="b"/>
              <a:pathLst>
                <a:path w="31155" h="1529" extrusionOk="0">
                  <a:moveTo>
                    <a:pt x="30406" y="1"/>
                  </a:moveTo>
                  <a:lnTo>
                    <a:pt x="759" y="62"/>
                  </a:lnTo>
                  <a:cubicBezTo>
                    <a:pt x="338" y="62"/>
                    <a:pt x="0" y="400"/>
                    <a:pt x="10" y="810"/>
                  </a:cubicBezTo>
                  <a:lnTo>
                    <a:pt x="10" y="1528"/>
                  </a:lnTo>
                  <a:lnTo>
                    <a:pt x="31154" y="1456"/>
                  </a:lnTo>
                  <a:lnTo>
                    <a:pt x="31154" y="749"/>
                  </a:lnTo>
                  <a:cubicBezTo>
                    <a:pt x="31154" y="339"/>
                    <a:pt x="30816" y="1"/>
                    <a:pt x="30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5824200" y="1697008"/>
              <a:ext cx="42041" cy="35589"/>
            </a:xfrm>
            <a:custGeom>
              <a:avLst/>
              <a:gdLst/>
              <a:ahLst/>
              <a:cxnLst/>
              <a:rect l="l" t="t" r="r" b="b"/>
              <a:pathLst>
                <a:path w="606" h="513" extrusionOk="0">
                  <a:moveTo>
                    <a:pt x="349" y="0"/>
                  </a:moveTo>
                  <a:cubicBezTo>
                    <a:pt x="114" y="0"/>
                    <a:pt x="1" y="277"/>
                    <a:pt x="165" y="441"/>
                  </a:cubicBezTo>
                  <a:cubicBezTo>
                    <a:pt x="217" y="490"/>
                    <a:pt x="280" y="512"/>
                    <a:pt x="343" y="512"/>
                  </a:cubicBezTo>
                  <a:cubicBezTo>
                    <a:pt x="477" y="512"/>
                    <a:pt x="606" y="411"/>
                    <a:pt x="606" y="257"/>
                  </a:cubicBezTo>
                  <a:cubicBezTo>
                    <a:pt x="606" y="113"/>
                    <a:pt x="48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5902802" y="1699297"/>
              <a:ext cx="39197" cy="31011"/>
            </a:xfrm>
            <a:custGeom>
              <a:avLst/>
              <a:gdLst/>
              <a:ahLst/>
              <a:cxnLst/>
              <a:rect l="l" t="t" r="r" b="b"/>
              <a:pathLst>
                <a:path w="565" h="447" extrusionOk="0">
                  <a:moveTo>
                    <a:pt x="282" y="1"/>
                  </a:moveTo>
                  <a:cubicBezTo>
                    <a:pt x="141" y="1"/>
                    <a:pt x="1" y="75"/>
                    <a:pt x="26" y="224"/>
                  </a:cubicBezTo>
                  <a:cubicBezTo>
                    <a:pt x="1" y="372"/>
                    <a:pt x="141" y="447"/>
                    <a:pt x="282" y="447"/>
                  </a:cubicBezTo>
                  <a:cubicBezTo>
                    <a:pt x="423" y="447"/>
                    <a:pt x="564" y="372"/>
                    <a:pt x="539" y="224"/>
                  </a:cubicBezTo>
                  <a:cubicBezTo>
                    <a:pt x="564" y="75"/>
                    <a:pt x="423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972178" y="1697008"/>
              <a:ext cx="41972" cy="35589"/>
            </a:xfrm>
            <a:custGeom>
              <a:avLst/>
              <a:gdLst/>
              <a:ahLst/>
              <a:cxnLst/>
              <a:rect l="l" t="t" r="r" b="b"/>
              <a:pathLst>
                <a:path w="605" h="513" extrusionOk="0">
                  <a:moveTo>
                    <a:pt x="349" y="0"/>
                  </a:moveTo>
                  <a:cubicBezTo>
                    <a:pt x="113" y="0"/>
                    <a:pt x="0" y="277"/>
                    <a:pt x="164" y="441"/>
                  </a:cubicBezTo>
                  <a:cubicBezTo>
                    <a:pt x="216" y="490"/>
                    <a:pt x="280" y="512"/>
                    <a:pt x="342" y="512"/>
                  </a:cubicBezTo>
                  <a:cubicBezTo>
                    <a:pt x="476" y="512"/>
                    <a:pt x="605" y="411"/>
                    <a:pt x="605" y="257"/>
                  </a:cubicBezTo>
                  <a:cubicBezTo>
                    <a:pt x="605" y="113"/>
                    <a:pt x="48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896767" y="1881894"/>
              <a:ext cx="1913917" cy="1172160"/>
            </a:xfrm>
            <a:custGeom>
              <a:avLst/>
              <a:gdLst/>
              <a:ahLst/>
              <a:cxnLst/>
              <a:rect l="l" t="t" r="r" b="b"/>
              <a:pathLst>
                <a:path w="27588" h="16896" extrusionOk="0">
                  <a:moveTo>
                    <a:pt x="42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16475"/>
                  </a:lnTo>
                  <a:cubicBezTo>
                    <a:pt x="0" y="16711"/>
                    <a:pt x="185" y="16895"/>
                    <a:pt x="421" y="16895"/>
                  </a:cubicBezTo>
                  <a:lnTo>
                    <a:pt x="27167" y="16895"/>
                  </a:lnTo>
                  <a:cubicBezTo>
                    <a:pt x="27392" y="16895"/>
                    <a:pt x="27587" y="16711"/>
                    <a:pt x="27587" y="16475"/>
                  </a:cubicBezTo>
                  <a:lnTo>
                    <a:pt x="27587" y="431"/>
                  </a:lnTo>
                  <a:cubicBezTo>
                    <a:pt x="27587" y="196"/>
                    <a:pt x="27392" y="1"/>
                    <a:pt x="27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5840572" y="1807246"/>
              <a:ext cx="1913918" cy="1171397"/>
            </a:xfrm>
            <a:custGeom>
              <a:avLst/>
              <a:gdLst/>
              <a:ahLst/>
              <a:cxnLst/>
              <a:rect l="l" t="t" r="r" b="b"/>
              <a:pathLst>
                <a:path w="27588" h="16885" extrusionOk="0">
                  <a:moveTo>
                    <a:pt x="421" y="0"/>
                  </a:moveTo>
                  <a:cubicBezTo>
                    <a:pt x="185" y="0"/>
                    <a:pt x="1" y="185"/>
                    <a:pt x="1" y="421"/>
                  </a:cubicBezTo>
                  <a:lnTo>
                    <a:pt x="1" y="16464"/>
                  </a:lnTo>
                  <a:cubicBezTo>
                    <a:pt x="1" y="16700"/>
                    <a:pt x="185" y="16885"/>
                    <a:pt x="421" y="16885"/>
                  </a:cubicBezTo>
                  <a:lnTo>
                    <a:pt x="27167" y="16885"/>
                  </a:lnTo>
                  <a:cubicBezTo>
                    <a:pt x="27392" y="16885"/>
                    <a:pt x="27587" y="16700"/>
                    <a:pt x="27587" y="16464"/>
                  </a:cubicBezTo>
                  <a:lnTo>
                    <a:pt x="27587" y="421"/>
                  </a:lnTo>
                  <a:cubicBezTo>
                    <a:pt x="27587" y="185"/>
                    <a:pt x="27392" y="0"/>
                    <a:pt x="27167" y="0"/>
                  </a:cubicBezTo>
                  <a:close/>
                </a:path>
              </a:pathLst>
            </a:custGeom>
            <a:solidFill>
              <a:srgbClr val="E2F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962188" y="2226137"/>
              <a:ext cx="1696982" cy="666486"/>
            </a:xfrm>
            <a:custGeom>
              <a:avLst/>
              <a:gdLst/>
              <a:ahLst/>
              <a:cxnLst/>
              <a:rect l="l" t="t" r="r" b="b"/>
              <a:pathLst>
                <a:path w="24461" h="9607" extrusionOk="0">
                  <a:moveTo>
                    <a:pt x="20975" y="1"/>
                  </a:moveTo>
                  <a:cubicBezTo>
                    <a:pt x="19448" y="1"/>
                    <a:pt x="17582" y="5916"/>
                    <a:pt x="16024" y="5916"/>
                  </a:cubicBezTo>
                  <a:cubicBezTo>
                    <a:pt x="14455" y="5916"/>
                    <a:pt x="14086" y="513"/>
                    <a:pt x="12118" y="513"/>
                  </a:cubicBezTo>
                  <a:cubicBezTo>
                    <a:pt x="10149" y="513"/>
                    <a:pt x="7453" y="7833"/>
                    <a:pt x="4583" y="7833"/>
                  </a:cubicBezTo>
                  <a:cubicBezTo>
                    <a:pt x="1713" y="7833"/>
                    <a:pt x="810" y="2574"/>
                    <a:pt x="1" y="2574"/>
                  </a:cubicBezTo>
                  <a:lnTo>
                    <a:pt x="1" y="9606"/>
                  </a:lnTo>
                  <a:lnTo>
                    <a:pt x="24461" y="9606"/>
                  </a:lnTo>
                  <a:lnTo>
                    <a:pt x="24461" y="4357"/>
                  </a:lnTo>
                  <a:cubicBezTo>
                    <a:pt x="24461" y="4357"/>
                    <a:pt x="22492" y="1"/>
                    <a:pt x="20975" y="1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7334791" y="1913183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7334791" y="1946622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7334791" y="1980061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7175504" y="1913183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175504" y="1946622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175504" y="1980061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5968571" y="2040487"/>
              <a:ext cx="1677071" cy="645118"/>
            </a:xfrm>
            <a:custGeom>
              <a:avLst/>
              <a:gdLst/>
              <a:ahLst/>
              <a:cxnLst/>
              <a:rect l="l" t="t" r="r" b="b"/>
              <a:pathLst>
                <a:path w="24174" h="9299" fill="none" extrusionOk="0">
                  <a:moveTo>
                    <a:pt x="1" y="4091"/>
                  </a:moveTo>
                  <a:cubicBezTo>
                    <a:pt x="995" y="4501"/>
                    <a:pt x="1928" y="9299"/>
                    <a:pt x="4552" y="9299"/>
                  </a:cubicBezTo>
                  <a:cubicBezTo>
                    <a:pt x="7187" y="9299"/>
                    <a:pt x="9893" y="1477"/>
                    <a:pt x="11698" y="1477"/>
                  </a:cubicBezTo>
                  <a:cubicBezTo>
                    <a:pt x="13512" y="1477"/>
                    <a:pt x="15276" y="7741"/>
                    <a:pt x="17203" y="7741"/>
                  </a:cubicBezTo>
                  <a:cubicBezTo>
                    <a:pt x="19130" y="7741"/>
                    <a:pt x="24174" y="1"/>
                    <a:pt x="24174" y="1"/>
                  </a:cubicBez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5962188" y="1938088"/>
              <a:ext cx="1713354" cy="955224"/>
            </a:xfrm>
            <a:custGeom>
              <a:avLst/>
              <a:gdLst/>
              <a:ahLst/>
              <a:cxnLst/>
              <a:rect l="l" t="t" r="r" b="b"/>
              <a:pathLst>
                <a:path w="24697" h="13769" fill="none" extrusionOk="0">
                  <a:moveTo>
                    <a:pt x="24696" y="13768"/>
                  </a:moveTo>
                  <a:lnTo>
                    <a:pt x="1" y="13768"/>
                  </a:lnTo>
                  <a:lnTo>
                    <a:pt x="1" y="1"/>
                  </a:ln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962188" y="2055472"/>
              <a:ext cx="1697676" cy="837148"/>
            </a:xfrm>
            <a:custGeom>
              <a:avLst/>
              <a:gdLst/>
              <a:ahLst/>
              <a:cxnLst/>
              <a:rect l="l" t="t" r="r" b="b"/>
              <a:pathLst>
                <a:path w="24471" h="12067" extrusionOk="0">
                  <a:moveTo>
                    <a:pt x="10273" y="0"/>
                  </a:moveTo>
                  <a:cubicBezTo>
                    <a:pt x="9268" y="0"/>
                    <a:pt x="8089" y="5608"/>
                    <a:pt x="7023" y="5608"/>
                  </a:cubicBezTo>
                  <a:cubicBezTo>
                    <a:pt x="5967" y="5608"/>
                    <a:pt x="5926" y="2840"/>
                    <a:pt x="4665" y="2840"/>
                  </a:cubicBezTo>
                  <a:cubicBezTo>
                    <a:pt x="3096" y="2840"/>
                    <a:pt x="1" y="8150"/>
                    <a:pt x="1" y="8150"/>
                  </a:cubicBezTo>
                  <a:lnTo>
                    <a:pt x="1" y="12066"/>
                  </a:lnTo>
                  <a:lnTo>
                    <a:pt x="24471" y="12066"/>
                  </a:lnTo>
                  <a:lnTo>
                    <a:pt x="24471" y="5505"/>
                  </a:lnTo>
                  <a:cubicBezTo>
                    <a:pt x="24471" y="5505"/>
                    <a:pt x="23333" y="1005"/>
                    <a:pt x="22318" y="1005"/>
                  </a:cubicBezTo>
                  <a:cubicBezTo>
                    <a:pt x="21303" y="1005"/>
                    <a:pt x="19499" y="8376"/>
                    <a:pt x="17684" y="8376"/>
                  </a:cubicBezTo>
                  <a:cubicBezTo>
                    <a:pt x="16751" y="8376"/>
                    <a:pt x="15839" y="2266"/>
                    <a:pt x="14968" y="2266"/>
                  </a:cubicBezTo>
                  <a:cubicBezTo>
                    <a:pt x="14096" y="2266"/>
                    <a:pt x="13789" y="6664"/>
                    <a:pt x="12415" y="6664"/>
                  </a:cubicBezTo>
                  <a:cubicBezTo>
                    <a:pt x="11041" y="6664"/>
                    <a:pt x="11267" y="0"/>
                    <a:pt x="10273" y="0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950325" y="2308555"/>
              <a:ext cx="33924" cy="27334"/>
            </a:xfrm>
            <a:custGeom>
              <a:avLst/>
              <a:gdLst/>
              <a:ahLst/>
              <a:cxnLst/>
              <a:rect l="l" t="t" r="r" b="b"/>
              <a:pathLst>
                <a:path w="489" h="394" extrusionOk="0">
                  <a:moveTo>
                    <a:pt x="283" y="1"/>
                  </a:moveTo>
                  <a:cubicBezTo>
                    <a:pt x="277" y="1"/>
                    <a:pt x="270" y="1"/>
                    <a:pt x="264" y="2"/>
                  </a:cubicBezTo>
                  <a:cubicBezTo>
                    <a:pt x="260" y="2"/>
                    <a:pt x="256" y="1"/>
                    <a:pt x="252" y="1"/>
                  </a:cubicBezTo>
                  <a:cubicBezTo>
                    <a:pt x="76" y="1"/>
                    <a:pt x="0" y="230"/>
                    <a:pt x="141" y="350"/>
                  </a:cubicBezTo>
                  <a:cubicBezTo>
                    <a:pt x="179" y="380"/>
                    <a:pt x="222" y="393"/>
                    <a:pt x="264" y="393"/>
                  </a:cubicBezTo>
                  <a:cubicBezTo>
                    <a:pt x="380" y="393"/>
                    <a:pt x="489" y="291"/>
                    <a:pt x="459" y="155"/>
                  </a:cubicBezTo>
                  <a:cubicBezTo>
                    <a:pt x="449" y="69"/>
                    <a:pt x="377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6119394" y="2589527"/>
              <a:ext cx="34132" cy="27611"/>
            </a:xfrm>
            <a:custGeom>
              <a:avLst/>
              <a:gdLst/>
              <a:ahLst/>
              <a:cxnLst/>
              <a:rect l="l" t="t" r="r" b="b"/>
              <a:pathLst>
                <a:path w="492" h="398" extrusionOk="0">
                  <a:moveTo>
                    <a:pt x="286" y="0"/>
                  </a:moveTo>
                  <a:cubicBezTo>
                    <a:pt x="280" y="0"/>
                    <a:pt x="273" y="0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2" y="383"/>
                    <a:pt x="227" y="397"/>
                    <a:pt x="269" y="397"/>
                  </a:cubicBezTo>
                  <a:cubicBezTo>
                    <a:pt x="385" y="397"/>
                    <a:pt x="491" y="292"/>
                    <a:pt x="461" y="165"/>
                  </a:cubicBezTo>
                  <a:cubicBezTo>
                    <a:pt x="452" y="69"/>
                    <a:pt x="379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763688" y="2132202"/>
              <a:ext cx="33647" cy="27334"/>
            </a:xfrm>
            <a:custGeom>
              <a:avLst/>
              <a:gdLst/>
              <a:ahLst/>
              <a:cxnLst/>
              <a:rect l="l" t="t" r="r" b="b"/>
              <a:pathLst>
                <a:path w="485" h="394" extrusionOk="0">
                  <a:moveTo>
                    <a:pt x="285" y="0"/>
                  </a:moveTo>
                  <a:cubicBezTo>
                    <a:pt x="279" y="0"/>
                    <a:pt x="273" y="1"/>
                    <a:pt x="267" y="1"/>
                  </a:cubicBezTo>
                  <a:cubicBezTo>
                    <a:pt x="83" y="1"/>
                    <a:pt x="1" y="227"/>
                    <a:pt x="144" y="350"/>
                  </a:cubicBezTo>
                  <a:cubicBezTo>
                    <a:pt x="180" y="380"/>
                    <a:pt x="221" y="393"/>
                    <a:pt x="262" y="393"/>
                  </a:cubicBezTo>
                  <a:cubicBezTo>
                    <a:pt x="375" y="393"/>
                    <a:pt x="485" y="291"/>
                    <a:pt x="462" y="155"/>
                  </a:cubicBezTo>
                  <a:cubicBezTo>
                    <a:pt x="453" y="69"/>
                    <a:pt x="37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595174" y="2310706"/>
              <a:ext cx="34202" cy="27195"/>
            </a:xfrm>
            <a:custGeom>
              <a:avLst/>
              <a:gdLst/>
              <a:ahLst/>
              <a:cxnLst/>
              <a:rect l="l" t="t" r="r" b="b"/>
              <a:pathLst>
                <a:path w="493" h="392" extrusionOk="0">
                  <a:moveTo>
                    <a:pt x="287" y="0"/>
                  </a:moveTo>
                  <a:cubicBezTo>
                    <a:pt x="280" y="0"/>
                    <a:pt x="274" y="1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1" y="379"/>
                    <a:pt x="222" y="392"/>
                    <a:pt x="263" y="392"/>
                  </a:cubicBezTo>
                  <a:cubicBezTo>
                    <a:pt x="381" y="392"/>
                    <a:pt x="492" y="285"/>
                    <a:pt x="462" y="155"/>
                  </a:cubicBezTo>
                  <a:cubicBezTo>
                    <a:pt x="452" y="60"/>
                    <a:pt x="372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7455019" y="2273035"/>
              <a:ext cx="34341" cy="27264"/>
            </a:xfrm>
            <a:custGeom>
              <a:avLst/>
              <a:gdLst/>
              <a:ahLst/>
              <a:cxnLst/>
              <a:rect l="l" t="t" r="r" b="b"/>
              <a:pathLst>
                <a:path w="495" h="393" extrusionOk="0">
                  <a:moveTo>
                    <a:pt x="295" y="0"/>
                  </a:moveTo>
                  <a:cubicBezTo>
                    <a:pt x="289" y="0"/>
                    <a:pt x="283" y="0"/>
                    <a:pt x="277" y="1"/>
                  </a:cubicBezTo>
                  <a:cubicBezTo>
                    <a:pt x="82" y="1"/>
                    <a:pt x="0" y="227"/>
                    <a:pt x="144" y="350"/>
                  </a:cubicBezTo>
                  <a:cubicBezTo>
                    <a:pt x="185" y="380"/>
                    <a:pt x="229" y="393"/>
                    <a:pt x="272" y="393"/>
                  </a:cubicBezTo>
                  <a:cubicBezTo>
                    <a:pt x="390" y="393"/>
                    <a:pt x="495" y="291"/>
                    <a:pt x="472" y="155"/>
                  </a:cubicBezTo>
                  <a:cubicBezTo>
                    <a:pt x="462" y="69"/>
                    <a:pt x="38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7627141" y="2029040"/>
              <a:ext cx="34341" cy="27334"/>
            </a:xfrm>
            <a:custGeom>
              <a:avLst/>
              <a:gdLst/>
              <a:ahLst/>
              <a:cxnLst/>
              <a:rect l="l" t="t" r="r" b="b"/>
              <a:pathLst>
                <a:path w="495" h="394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82" y="2"/>
                    <a:pt x="0" y="238"/>
                    <a:pt x="144" y="350"/>
                  </a:cubicBezTo>
                  <a:cubicBezTo>
                    <a:pt x="182" y="381"/>
                    <a:pt x="226" y="394"/>
                    <a:pt x="268" y="394"/>
                  </a:cubicBezTo>
                  <a:cubicBezTo>
                    <a:pt x="385" y="394"/>
                    <a:pt x="494" y="294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7148516" y="2564690"/>
              <a:ext cx="27056" cy="22131"/>
            </a:xfrm>
            <a:custGeom>
              <a:avLst/>
              <a:gdLst/>
              <a:ahLst/>
              <a:cxnLst/>
              <a:rect l="l" t="t" r="r" b="b"/>
              <a:pathLst>
                <a:path w="390" h="319" extrusionOk="0">
                  <a:moveTo>
                    <a:pt x="195" y="0"/>
                  </a:moveTo>
                  <a:cubicBezTo>
                    <a:pt x="82" y="0"/>
                    <a:pt x="0" y="72"/>
                    <a:pt x="0" y="164"/>
                  </a:cubicBezTo>
                  <a:cubicBezTo>
                    <a:pt x="0" y="246"/>
                    <a:pt x="82" y="318"/>
                    <a:pt x="195" y="318"/>
                  </a:cubicBezTo>
                  <a:cubicBezTo>
                    <a:pt x="297" y="318"/>
                    <a:pt x="390" y="246"/>
                    <a:pt x="390" y="164"/>
                  </a:cubicBezTo>
                  <a:cubicBezTo>
                    <a:pt x="390" y="72"/>
                    <a:pt x="297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6473558" y="2495592"/>
              <a:ext cx="34826" cy="27750"/>
            </a:xfrm>
            <a:custGeom>
              <a:avLst/>
              <a:gdLst/>
              <a:ahLst/>
              <a:cxnLst/>
              <a:rect l="l" t="t" r="r" b="b"/>
              <a:pathLst>
                <a:path w="502" h="400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0" y="238"/>
                    <a:pt x="154" y="350"/>
                  </a:cubicBezTo>
                  <a:cubicBezTo>
                    <a:pt x="194" y="385"/>
                    <a:pt x="240" y="400"/>
                    <a:pt x="284" y="400"/>
                  </a:cubicBezTo>
                  <a:cubicBezTo>
                    <a:pt x="398" y="400"/>
                    <a:pt x="501" y="299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6994849" y="2430171"/>
              <a:ext cx="34341" cy="27611"/>
            </a:xfrm>
            <a:custGeom>
              <a:avLst/>
              <a:gdLst/>
              <a:ahLst/>
              <a:cxnLst/>
              <a:rect l="l" t="t" r="r" b="b"/>
              <a:pathLst>
                <a:path w="495" h="398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1" y="227"/>
                    <a:pt x="144" y="350"/>
                  </a:cubicBezTo>
                  <a:cubicBezTo>
                    <a:pt x="183" y="383"/>
                    <a:pt x="227" y="398"/>
                    <a:pt x="269" y="398"/>
                  </a:cubicBezTo>
                  <a:cubicBezTo>
                    <a:pt x="386" y="398"/>
                    <a:pt x="495" y="290"/>
                    <a:pt x="472" y="155"/>
                  </a:cubicBezTo>
                  <a:cubicBezTo>
                    <a:pt x="463" y="69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6104409" y="2292252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1"/>
                  </a:moveTo>
                  <a:lnTo>
                    <a:pt x="1" y="2636"/>
                  </a:lnTo>
                  <a:lnTo>
                    <a:pt x="1067" y="263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6135697" y="2233282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6"/>
                  </a:lnTo>
                  <a:lnTo>
                    <a:pt x="175" y="433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6257313" y="2411023"/>
              <a:ext cx="74093" cy="182179"/>
            </a:xfrm>
            <a:custGeom>
              <a:avLst/>
              <a:gdLst/>
              <a:ahLst/>
              <a:cxnLst/>
              <a:rect l="l" t="t" r="r" b="b"/>
              <a:pathLst>
                <a:path w="1068" h="2626" extrusionOk="0">
                  <a:moveTo>
                    <a:pt x="1" y="1"/>
                  </a:moveTo>
                  <a:lnTo>
                    <a:pt x="1" y="2625"/>
                  </a:lnTo>
                  <a:lnTo>
                    <a:pt x="1067" y="26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287908" y="2351290"/>
              <a:ext cx="12141" cy="300949"/>
            </a:xfrm>
            <a:custGeom>
              <a:avLst/>
              <a:gdLst/>
              <a:ahLst/>
              <a:cxnLst/>
              <a:rect l="l" t="t" r="r" b="b"/>
              <a:pathLst>
                <a:path w="175" h="4338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6446502" y="2231132"/>
              <a:ext cx="74023" cy="182803"/>
            </a:xfrm>
            <a:custGeom>
              <a:avLst/>
              <a:gdLst/>
              <a:ahLst/>
              <a:cxnLst/>
              <a:rect l="l" t="t" r="r" b="b"/>
              <a:pathLst>
                <a:path w="1067" h="2635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6477790" y="2172093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570962" y="2050477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6601557" y="1991438"/>
              <a:ext cx="12141" cy="300879"/>
            </a:xfrm>
            <a:custGeom>
              <a:avLst/>
              <a:gdLst/>
              <a:ahLst/>
              <a:cxnLst/>
              <a:rect l="l" t="t" r="r" b="b"/>
              <a:pathLst>
                <a:path w="175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746622" y="1884739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777217" y="1827850"/>
              <a:ext cx="11447" cy="290265"/>
            </a:xfrm>
            <a:custGeom>
              <a:avLst/>
              <a:gdLst/>
              <a:ahLst/>
              <a:cxnLst/>
              <a:rect l="l" t="t" r="r" b="b"/>
              <a:pathLst>
                <a:path w="165" h="4184" extrusionOk="0">
                  <a:moveTo>
                    <a:pt x="1" y="1"/>
                  </a:moveTo>
                  <a:lnTo>
                    <a:pt x="1" y="4183"/>
                  </a:lnTo>
                  <a:lnTo>
                    <a:pt x="165" y="418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988466" y="2164253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018298" y="2106672"/>
              <a:ext cx="12210" cy="290959"/>
            </a:xfrm>
            <a:custGeom>
              <a:avLst/>
              <a:gdLst/>
              <a:ahLst/>
              <a:cxnLst/>
              <a:rect l="l" t="t" r="r" b="b"/>
              <a:pathLst>
                <a:path w="176" h="4194" extrusionOk="0">
                  <a:moveTo>
                    <a:pt x="1" y="0"/>
                  </a:moveTo>
                  <a:lnTo>
                    <a:pt x="1" y="4193"/>
                  </a:lnTo>
                  <a:lnTo>
                    <a:pt x="175" y="419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127149" y="2306474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7157050" y="2248892"/>
              <a:ext cx="11447" cy="290959"/>
            </a:xfrm>
            <a:custGeom>
              <a:avLst/>
              <a:gdLst/>
              <a:ahLst/>
              <a:cxnLst/>
              <a:rect l="l" t="t" r="r" b="b"/>
              <a:pathLst>
                <a:path w="16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64" y="419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7289280" y="2172787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7319181" y="2115899"/>
              <a:ext cx="12141" cy="290959"/>
            </a:xfrm>
            <a:custGeom>
              <a:avLst/>
              <a:gdLst/>
              <a:ahLst/>
              <a:cxnLst/>
              <a:rect l="l" t="t" r="r" b="b"/>
              <a:pathLst>
                <a:path w="17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75" y="4193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890299" y="3268785"/>
              <a:ext cx="120296" cy="102952"/>
            </a:xfrm>
            <a:custGeom>
              <a:avLst/>
              <a:gdLst/>
              <a:ahLst/>
              <a:cxnLst/>
              <a:rect l="l" t="t" r="r" b="b"/>
              <a:pathLst>
                <a:path w="1734" h="1484" extrusionOk="0">
                  <a:moveTo>
                    <a:pt x="985" y="0"/>
                  </a:moveTo>
                  <a:cubicBezTo>
                    <a:pt x="329" y="0"/>
                    <a:pt x="1" y="800"/>
                    <a:pt x="462" y="1261"/>
                  </a:cubicBezTo>
                  <a:cubicBezTo>
                    <a:pt x="615" y="1415"/>
                    <a:pt x="804" y="1483"/>
                    <a:pt x="988" y="1483"/>
                  </a:cubicBezTo>
                  <a:cubicBezTo>
                    <a:pt x="1369" y="1483"/>
                    <a:pt x="1733" y="1188"/>
                    <a:pt x="1733" y="738"/>
                  </a:cubicBezTo>
                  <a:cubicBezTo>
                    <a:pt x="1733" y="328"/>
                    <a:pt x="1395" y="0"/>
                    <a:pt x="985" y="0"/>
                  </a:cubicBez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8243060" y="3585971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5" y="2256"/>
                    <a:pt x="5034" y="2256"/>
                  </a:cubicBezTo>
                  <a:cubicBezTo>
                    <a:pt x="7812" y="2256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8243060" y="3524088"/>
              <a:ext cx="697704" cy="120227"/>
            </a:xfrm>
            <a:custGeom>
              <a:avLst/>
              <a:gdLst/>
              <a:ahLst/>
              <a:cxnLst/>
              <a:rect l="l" t="t" r="r" b="b"/>
              <a:pathLst>
                <a:path w="10057" h="1733" extrusionOk="0">
                  <a:moveTo>
                    <a:pt x="5034" y="0"/>
                  </a:moveTo>
                  <a:cubicBezTo>
                    <a:pt x="2255" y="0"/>
                    <a:pt x="0" y="380"/>
                    <a:pt x="0" y="872"/>
                  </a:cubicBezTo>
                  <a:cubicBezTo>
                    <a:pt x="0" y="1354"/>
                    <a:pt x="2255" y="1733"/>
                    <a:pt x="5034" y="1733"/>
                  </a:cubicBezTo>
                  <a:cubicBezTo>
                    <a:pt x="7812" y="1733"/>
                    <a:pt x="10057" y="1354"/>
                    <a:pt x="10057" y="872"/>
                  </a:cubicBezTo>
                  <a:cubicBezTo>
                    <a:pt x="10057" y="390"/>
                    <a:pt x="7801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8314864" y="354968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626"/>
                    <a:pt x="1794" y="810"/>
                    <a:pt x="3999" y="810"/>
                  </a:cubicBezTo>
                  <a:cubicBezTo>
                    <a:pt x="6203" y="810"/>
                    <a:pt x="7997" y="636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8314864" y="354968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452"/>
                    <a:pt x="62" y="493"/>
                    <a:pt x="175" y="523"/>
                  </a:cubicBezTo>
                  <a:cubicBezTo>
                    <a:pt x="667" y="359"/>
                    <a:pt x="2194" y="236"/>
                    <a:pt x="3999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93"/>
                    <a:pt x="7997" y="452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8203932" y="3469350"/>
              <a:ext cx="697011" cy="156510"/>
            </a:xfrm>
            <a:custGeom>
              <a:avLst/>
              <a:gdLst/>
              <a:ahLst/>
              <a:cxnLst/>
              <a:rect l="l" t="t" r="r" b="b"/>
              <a:pathLst>
                <a:path w="1004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2" y="2255"/>
                    <a:pt x="10047" y="1866"/>
                    <a:pt x="10047" y="1384"/>
                  </a:cubicBezTo>
                  <a:lnTo>
                    <a:pt x="1004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8203932" y="3407467"/>
              <a:ext cx="697011" cy="120227"/>
            </a:xfrm>
            <a:custGeom>
              <a:avLst/>
              <a:gdLst/>
              <a:ahLst/>
              <a:cxnLst/>
              <a:rect l="l" t="t" r="r" b="b"/>
              <a:pathLst>
                <a:path w="10047" h="1733" extrusionOk="0">
                  <a:moveTo>
                    <a:pt x="5023" y="0"/>
                  </a:moveTo>
                  <a:cubicBezTo>
                    <a:pt x="2245" y="0"/>
                    <a:pt x="0" y="380"/>
                    <a:pt x="0" y="872"/>
                  </a:cubicBezTo>
                  <a:cubicBezTo>
                    <a:pt x="0" y="1353"/>
                    <a:pt x="2245" y="1733"/>
                    <a:pt x="5023" y="1733"/>
                  </a:cubicBezTo>
                  <a:cubicBezTo>
                    <a:pt x="7802" y="1733"/>
                    <a:pt x="10047" y="1343"/>
                    <a:pt x="10047" y="872"/>
                  </a:cubicBezTo>
                  <a:cubicBezTo>
                    <a:pt x="10047" y="390"/>
                    <a:pt x="7802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8275043" y="343306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626"/>
                    <a:pt x="1794" y="810"/>
                    <a:pt x="3998" y="810"/>
                  </a:cubicBezTo>
                  <a:cubicBezTo>
                    <a:pt x="6203" y="810"/>
                    <a:pt x="7997" y="626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8275043" y="343306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451"/>
                    <a:pt x="62" y="482"/>
                    <a:pt x="175" y="523"/>
                  </a:cubicBezTo>
                  <a:cubicBezTo>
                    <a:pt x="677" y="359"/>
                    <a:pt x="2194" y="236"/>
                    <a:pt x="3998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8233070" y="3346278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1" y="1"/>
                  </a:moveTo>
                  <a:lnTo>
                    <a:pt x="1" y="1385"/>
                  </a:lnTo>
                  <a:cubicBezTo>
                    <a:pt x="1" y="1866"/>
                    <a:pt x="2246" y="2256"/>
                    <a:pt x="5024" y="2256"/>
                  </a:cubicBezTo>
                  <a:cubicBezTo>
                    <a:pt x="7802" y="2256"/>
                    <a:pt x="10057" y="1866"/>
                    <a:pt x="1005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233070" y="3284394"/>
              <a:ext cx="697774" cy="120296"/>
            </a:xfrm>
            <a:custGeom>
              <a:avLst/>
              <a:gdLst/>
              <a:ahLst/>
              <a:cxnLst/>
              <a:rect l="l" t="t" r="r" b="b"/>
              <a:pathLst>
                <a:path w="10058" h="1734" extrusionOk="0">
                  <a:moveTo>
                    <a:pt x="5024" y="1"/>
                  </a:moveTo>
                  <a:cubicBezTo>
                    <a:pt x="2246" y="1"/>
                    <a:pt x="1" y="380"/>
                    <a:pt x="1" y="872"/>
                  </a:cubicBezTo>
                  <a:cubicBezTo>
                    <a:pt x="1" y="1354"/>
                    <a:pt x="2246" y="1733"/>
                    <a:pt x="5024" y="1733"/>
                  </a:cubicBezTo>
                  <a:cubicBezTo>
                    <a:pt x="7802" y="1733"/>
                    <a:pt x="10057" y="1344"/>
                    <a:pt x="10057" y="872"/>
                  </a:cubicBezTo>
                  <a:cubicBezTo>
                    <a:pt x="10057" y="390"/>
                    <a:pt x="7802" y="1"/>
                    <a:pt x="5024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8304181" y="3309994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626"/>
                    <a:pt x="1795" y="811"/>
                    <a:pt x="3999" y="811"/>
                  </a:cubicBezTo>
                  <a:cubicBezTo>
                    <a:pt x="6203" y="811"/>
                    <a:pt x="7997" y="626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8304181" y="3309994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452"/>
                    <a:pt x="62" y="483"/>
                    <a:pt x="175" y="524"/>
                  </a:cubicBezTo>
                  <a:cubicBezTo>
                    <a:pt x="677" y="360"/>
                    <a:pt x="2194" y="237"/>
                    <a:pt x="3999" y="237"/>
                  </a:cubicBezTo>
                  <a:cubicBezTo>
                    <a:pt x="5803" y="237"/>
                    <a:pt x="7330" y="360"/>
                    <a:pt x="7823" y="524"/>
                  </a:cubicBezTo>
                  <a:cubicBezTo>
                    <a:pt x="7935" y="483"/>
                    <a:pt x="7997" y="452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8207471" y="3226119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6" y="2255"/>
                    <a:pt x="5034" y="2255"/>
                  </a:cubicBezTo>
                  <a:cubicBezTo>
                    <a:pt x="7812" y="2255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8207471" y="3164236"/>
              <a:ext cx="697774" cy="120227"/>
            </a:xfrm>
            <a:custGeom>
              <a:avLst/>
              <a:gdLst/>
              <a:ahLst/>
              <a:cxnLst/>
              <a:rect l="l" t="t" r="r" b="b"/>
              <a:pathLst>
                <a:path w="10058" h="1733" extrusionOk="0">
                  <a:moveTo>
                    <a:pt x="5034" y="0"/>
                  </a:moveTo>
                  <a:cubicBezTo>
                    <a:pt x="2256" y="0"/>
                    <a:pt x="0" y="380"/>
                    <a:pt x="0" y="861"/>
                  </a:cubicBezTo>
                  <a:cubicBezTo>
                    <a:pt x="0" y="1343"/>
                    <a:pt x="2256" y="1733"/>
                    <a:pt x="5034" y="1733"/>
                  </a:cubicBezTo>
                  <a:cubicBezTo>
                    <a:pt x="7812" y="1733"/>
                    <a:pt x="10057" y="1343"/>
                    <a:pt x="10057" y="861"/>
                  </a:cubicBezTo>
                  <a:cubicBezTo>
                    <a:pt x="10057" y="380"/>
                    <a:pt x="7812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8279275" y="3189835"/>
              <a:ext cx="554861" cy="56263"/>
            </a:xfrm>
            <a:custGeom>
              <a:avLst/>
              <a:gdLst/>
              <a:ahLst/>
              <a:cxnLst/>
              <a:rect l="l" t="t" r="r" b="b"/>
              <a:pathLst>
                <a:path w="7998" h="811" extrusionOk="0">
                  <a:moveTo>
                    <a:pt x="3999" y="0"/>
                  </a:moveTo>
                  <a:cubicBezTo>
                    <a:pt x="1795" y="0"/>
                    <a:pt x="1" y="175"/>
                    <a:pt x="1" y="400"/>
                  </a:cubicBezTo>
                  <a:cubicBezTo>
                    <a:pt x="1" y="626"/>
                    <a:pt x="1795" y="810"/>
                    <a:pt x="3999" y="810"/>
                  </a:cubicBezTo>
                  <a:cubicBezTo>
                    <a:pt x="6203" y="810"/>
                    <a:pt x="7997" y="626"/>
                    <a:pt x="7997" y="400"/>
                  </a:cubicBezTo>
                  <a:cubicBezTo>
                    <a:pt x="7997" y="17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8279275" y="3189835"/>
              <a:ext cx="554861" cy="36353"/>
            </a:xfrm>
            <a:custGeom>
              <a:avLst/>
              <a:gdLst/>
              <a:ahLst/>
              <a:cxnLst/>
              <a:rect l="l" t="t" r="r" b="b"/>
              <a:pathLst>
                <a:path w="7998" h="524" extrusionOk="0">
                  <a:moveTo>
                    <a:pt x="3999" y="0"/>
                  </a:moveTo>
                  <a:cubicBezTo>
                    <a:pt x="1795" y="0"/>
                    <a:pt x="1" y="185"/>
                    <a:pt x="1" y="410"/>
                  </a:cubicBezTo>
                  <a:cubicBezTo>
                    <a:pt x="1" y="441"/>
                    <a:pt x="62" y="482"/>
                    <a:pt x="175" y="523"/>
                  </a:cubicBezTo>
                  <a:cubicBezTo>
                    <a:pt x="667" y="359"/>
                    <a:pt x="2195" y="236"/>
                    <a:pt x="3999" y="236"/>
                  </a:cubicBezTo>
                  <a:cubicBezTo>
                    <a:pt x="5803" y="236"/>
                    <a:pt x="7331" y="359"/>
                    <a:pt x="7823" y="523"/>
                  </a:cubicBezTo>
                  <a:cubicBezTo>
                    <a:pt x="7936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8237372" y="3113036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1" y="2255"/>
                    <a:pt x="10057" y="187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8237372" y="3051153"/>
              <a:ext cx="697704" cy="120921"/>
            </a:xfrm>
            <a:custGeom>
              <a:avLst/>
              <a:gdLst/>
              <a:ahLst/>
              <a:cxnLst/>
              <a:rect l="l" t="t" r="r" b="b"/>
              <a:pathLst>
                <a:path w="10057" h="1743" extrusionOk="0">
                  <a:moveTo>
                    <a:pt x="5023" y="0"/>
                  </a:moveTo>
                  <a:cubicBezTo>
                    <a:pt x="2245" y="0"/>
                    <a:pt x="0" y="390"/>
                    <a:pt x="0" y="872"/>
                  </a:cubicBezTo>
                  <a:cubicBezTo>
                    <a:pt x="0" y="1353"/>
                    <a:pt x="2245" y="1743"/>
                    <a:pt x="5023" y="1743"/>
                  </a:cubicBezTo>
                  <a:cubicBezTo>
                    <a:pt x="7801" y="1743"/>
                    <a:pt x="10057" y="1353"/>
                    <a:pt x="10057" y="872"/>
                  </a:cubicBezTo>
                  <a:cubicBezTo>
                    <a:pt x="10057" y="390"/>
                    <a:pt x="7801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8309176" y="3077447"/>
              <a:ext cx="554792" cy="55569"/>
            </a:xfrm>
            <a:custGeom>
              <a:avLst/>
              <a:gdLst/>
              <a:ahLst/>
              <a:cxnLst/>
              <a:rect l="l" t="t" r="r" b="b"/>
              <a:pathLst>
                <a:path w="7997" h="801" extrusionOk="0">
                  <a:moveTo>
                    <a:pt x="3999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616"/>
                    <a:pt x="1794" y="800"/>
                    <a:pt x="3999" y="800"/>
                  </a:cubicBezTo>
                  <a:cubicBezTo>
                    <a:pt x="6203" y="800"/>
                    <a:pt x="7997" y="626"/>
                    <a:pt x="7997" y="400"/>
                  </a:cubicBezTo>
                  <a:cubicBezTo>
                    <a:pt x="7997" y="17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8308482" y="3077447"/>
              <a:ext cx="554792" cy="35659"/>
            </a:xfrm>
            <a:custGeom>
              <a:avLst/>
              <a:gdLst/>
              <a:ahLst/>
              <a:cxnLst/>
              <a:rect l="l" t="t" r="r" b="b"/>
              <a:pathLst>
                <a:path w="7997" h="514" extrusionOk="0">
                  <a:moveTo>
                    <a:pt x="3998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441"/>
                    <a:pt x="62" y="482"/>
                    <a:pt x="174" y="513"/>
                  </a:cubicBezTo>
                  <a:cubicBezTo>
                    <a:pt x="677" y="349"/>
                    <a:pt x="2194" y="226"/>
                    <a:pt x="3998" y="226"/>
                  </a:cubicBezTo>
                  <a:cubicBezTo>
                    <a:pt x="5803" y="226"/>
                    <a:pt x="7330" y="349"/>
                    <a:pt x="7822" y="513"/>
                  </a:cubicBezTo>
                  <a:cubicBezTo>
                    <a:pt x="7935" y="482"/>
                    <a:pt x="7996" y="441"/>
                    <a:pt x="7996" y="400"/>
                  </a:cubicBezTo>
                  <a:cubicBezTo>
                    <a:pt x="7996" y="175"/>
                    <a:pt x="6202" y="1"/>
                    <a:pt x="39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8203169" y="2985732"/>
              <a:ext cx="698468" cy="159493"/>
            </a:xfrm>
            <a:custGeom>
              <a:avLst/>
              <a:gdLst/>
              <a:ahLst/>
              <a:cxnLst/>
              <a:rect l="l" t="t" r="r" b="b"/>
              <a:pathLst>
                <a:path w="10068" h="2299" extrusionOk="0">
                  <a:moveTo>
                    <a:pt x="10058" y="0"/>
                  </a:moveTo>
                  <a:lnTo>
                    <a:pt x="1" y="92"/>
                  </a:lnTo>
                  <a:lnTo>
                    <a:pt x="11" y="1476"/>
                  </a:lnTo>
                  <a:cubicBezTo>
                    <a:pt x="11" y="1939"/>
                    <a:pt x="2103" y="2298"/>
                    <a:pt x="4723" y="2298"/>
                  </a:cubicBezTo>
                  <a:cubicBezTo>
                    <a:pt x="4830" y="2298"/>
                    <a:pt x="4937" y="2298"/>
                    <a:pt x="5045" y="2296"/>
                  </a:cubicBezTo>
                  <a:cubicBezTo>
                    <a:pt x="7823" y="2266"/>
                    <a:pt x="10068" y="1856"/>
                    <a:pt x="10068" y="1384"/>
                  </a:cubicBezTo>
                  <a:lnTo>
                    <a:pt x="10058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8202475" y="2926554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348" y="0"/>
                  </a:moveTo>
                  <a:cubicBezTo>
                    <a:pt x="5244" y="0"/>
                    <a:pt x="5140" y="1"/>
                    <a:pt x="5034" y="2"/>
                  </a:cubicBezTo>
                  <a:cubicBezTo>
                    <a:pt x="2256" y="33"/>
                    <a:pt x="1" y="433"/>
                    <a:pt x="11" y="915"/>
                  </a:cubicBezTo>
                  <a:cubicBezTo>
                    <a:pt x="11" y="1384"/>
                    <a:pt x="2148" y="1746"/>
                    <a:pt x="4824" y="1746"/>
                  </a:cubicBezTo>
                  <a:cubicBezTo>
                    <a:pt x="4897" y="1746"/>
                    <a:pt x="4971" y="1746"/>
                    <a:pt x="5044" y="1745"/>
                  </a:cubicBezTo>
                  <a:cubicBezTo>
                    <a:pt x="7823" y="1714"/>
                    <a:pt x="10068" y="1304"/>
                    <a:pt x="10068" y="822"/>
                  </a:cubicBezTo>
                  <a:cubicBezTo>
                    <a:pt x="10058" y="369"/>
                    <a:pt x="7971" y="0"/>
                    <a:pt x="534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274349" y="2952154"/>
              <a:ext cx="554792" cy="56471"/>
            </a:xfrm>
            <a:custGeom>
              <a:avLst/>
              <a:gdLst/>
              <a:ahLst/>
              <a:cxnLst/>
              <a:rect l="l" t="t" r="r" b="b"/>
              <a:pathLst>
                <a:path w="7997" h="814" extrusionOk="0">
                  <a:moveTo>
                    <a:pt x="4368" y="1"/>
                  </a:moveTo>
                  <a:cubicBezTo>
                    <a:pt x="4246" y="1"/>
                    <a:pt x="4123" y="1"/>
                    <a:pt x="3998" y="2"/>
                  </a:cubicBezTo>
                  <a:cubicBezTo>
                    <a:pt x="1784" y="33"/>
                    <a:pt x="0" y="228"/>
                    <a:pt x="0" y="443"/>
                  </a:cubicBezTo>
                  <a:cubicBezTo>
                    <a:pt x="10" y="656"/>
                    <a:pt x="1598" y="814"/>
                    <a:pt x="3637" y="814"/>
                  </a:cubicBezTo>
                  <a:cubicBezTo>
                    <a:pt x="3759" y="814"/>
                    <a:pt x="3883" y="813"/>
                    <a:pt x="4008" y="812"/>
                  </a:cubicBezTo>
                  <a:cubicBezTo>
                    <a:pt x="6213" y="792"/>
                    <a:pt x="7996" y="597"/>
                    <a:pt x="7996" y="371"/>
                  </a:cubicBezTo>
                  <a:cubicBezTo>
                    <a:pt x="7996" y="159"/>
                    <a:pt x="6400" y="1"/>
                    <a:pt x="43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8274349" y="2952223"/>
              <a:ext cx="554792" cy="39266"/>
            </a:xfrm>
            <a:custGeom>
              <a:avLst/>
              <a:gdLst/>
              <a:ahLst/>
              <a:cxnLst/>
              <a:rect l="l" t="t" r="r" b="b"/>
              <a:pathLst>
                <a:path w="7997" h="566" extrusionOk="0">
                  <a:moveTo>
                    <a:pt x="4205" y="1"/>
                  </a:moveTo>
                  <a:cubicBezTo>
                    <a:pt x="4137" y="1"/>
                    <a:pt x="4068" y="1"/>
                    <a:pt x="3998" y="1"/>
                  </a:cubicBezTo>
                  <a:cubicBezTo>
                    <a:pt x="1794" y="22"/>
                    <a:pt x="0" y="227"/>
                    <a:pt x="0" y="442"/>
                  </a:cubicBezTo>
                  <a:cubicBezTo>
                    <a:pt x="0" y="493"/>
                    <a:pt x="62" y="524"/>
                    <a:pt x="174" y="565"/>
                  </a:cubicBezTo>
                  <a:cubicBezTo>
                    <a:pt x="677" y="391"/>
                    <a:pt x="2194" y="258"/>
                    <a:pt x="3998" y="237"/>
                  </a:cubicBezTo>
                  <a:cubicBezTo>
                    <a:pt x="4081" y="237"/>
                    <a:pt x="4163" y="236"/>
                    <a:pt x="4245" y="236"/>
                  </a:cubicBezTo>
                  <a:cubicBezTo>
                    <a:pt x="5941" y="236"/>
                    <a:pt x="7353" y="337"/>
                    <a:pt x="7822" y="493"/>
                  </a:cubicBezTo>
                  <a:cubicBezTo>
                    <a:pt x="7935" y="452"/>
                    <a:pt x="7996" y="411"/>
                    <a:pt x="7996" y="370"/>
                  </a:cubicBezTo>
                  <a:cubicBezTo>
                    <a:pt x="7996" y="152"/>
                    <a:pt x="6314" y="1"/>
                    <a:pt x="420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8237372" y="2876187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0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8"/>
                    <a:pt x="4721" y="2298"/>
                  </a:cubicBezTo>
                  <a:cubicBezTo>
                    <a:pt x="4828" y="2298"/>
                    <a:pt x="4935" y="2298"/>
                    <a:pt x="5044" y="2297"/>
                  </a:cubicBezTo>
                  <a:cubicBezTo>
                    <a:pt x="7822" y="2276"/>
                    <a:pt x="10067" y="1866"/>
                    <a:pt x="1006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8236608" y="2817079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250" y="1"/>
                  </a:moveTo>
                  <a:cubicBezTo>
                    <a:pt x="5175" y="1"/>
                    <a:pt x="5100" y="1"/>
                    <a:pt x="5024" y="2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5"/>
                    <a:pt x="5045" y="1744"/>
                  </a:cubicBezTo>
                  <a:cubicBezTo>
                    <a:pt x="7823" y="1713"/>
                    <a:pt x="10068" y="1303"/>
                    <a:pt x="10068" y="822"/>
                  </a:cubicBezTo>
                  <a:cubicBezTo>
                    <a:pt x="10068" y="353"/>
                    <a:pt x="7924" y="1"/>
                    <a:pt x="5250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8309176" y="2843303"/>
              <a:ext cx="554792" cy="55847"/>
            </a:xfrm>
            <a:custGeom>
              <a:avLst/>
              <a:gdLst/>
              <a:ahLst/>
              <a:cxnLst/>
              <a:rect l="l" t="t" r="r" b="b"/>
              <a:pathLst>
                <a:path w="7997" h="805" extrusionOk="0">
                  <a:moveTo>
                    <a:pt x="4381" y="1"/>
                  </a:moveTo>
                  <a:cubicBezTo>
                    <a:pt x="4252" y="1"/>
                    <a:pt x="4121" y="2"/>
                    <a:pt x="3988" y="3"/>
                  </a:cubicBezTo>
                  <a:cubicBezTo>
                    <a:pt x="1784" y="23"/>
                    <a:pt x="0" y="218"/>
                    <a:pt x="0" y="444"/>
                  </a:cubicBezTo>
                  <a:cubicBezTo>
                    <a:pt x="0" y="647"/>
                    <a:pt x="1597" y="804"/>
                    <a:pt x="3628" y="804"/>
                  </a:cubicBezTo>
                  <a:cubicBezTo>
                    <a:pt x="3750" y="804"/>
                    <a:pt x="3874" y="804"/>
                    <a:pt x="3999" y="802"/>
                  </a:cubicBezTo>
                  <a:cubicBezTo>
                    <a:pt x="6203" y="782"/>
                    <a:pt x="7997" y="587"/>
                    <a:pt x="7997" y="362"/>
                  </a:cubicBezTo>
                  <a:cubicBezTo>
                    <a:pt x="7987" y="150"/>
                    <a:pt x="6410" y="1"/>
                    <a:pt x="438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8308482" y="2843303"/>
              <a:ext cx="554792" cy="38642"/>
            </a:xfrm>
            <a:custGeom>
              <a:avLst/>
              <a:gdLst/>
              <a:ahLst/>
              <a:cxnLst/>
              <a:rect l="l" t="t" r="r" b="b"/>
              <a:pathLst>
                <a:path w="7997" h="557" extrusionOk="0">
                  <a:moveTo>
                    <a:pt x="4389" y="1"/>
                  </a:moveTo>
                  <a:cubicBezTo>
                    <a:pt x="4261" y="1"/>
                    <a:pt x="4130" y="2"/>
                    <a:pt x="3998" y="3"/>
                  </a:cubicBezTo>
                  <a:cubicBezTo>
                    <a:pt x="1794" y="13"/>
                    <a:pt x="0" y="218"/>
                    <a:pt x="0" y="444"/>
                  </a:cubicBezTo>
                  <a:cubicBezTo>
                    <a:pt x="0" y="485"/>
                    <a:pt x="62" y="526"/>
                    <a:pt x="174" y="556"/>
                  </a:cubicBezTo>
                  <a:cubicBezTo>
                    <a:pt x="667" y="382"/>
                    <a:pt x="2194" y="249"/>
                    <a:pt x="3998" y="239"/>
                  </a:cubicBezTo>
                  <a:cubicBezTo>
                    <a:pt x="4152" y="237"/>
                    <a:pt x="4304" y="236"/>
                    <a:pt x="4453" y="236"/>
                  </a:cubicBezTo>
                  <a:cubicBezTo>
                    <a:pt x="6055" y="236"/>
                    <a:pt x="7372" y="335"/>
                    <a:pt x="7822" y="485"/>
                  </a:cubicBezTo>
                  <a:cubicBezTo>
                    <a:pt x="7935" y="444"/>
                    <a:pt x="7996" y="403"/>
                    <a:pt x="7996" y="362"/>
                  </a:cubicBezTo>
                  <a:cubicBezTo>
                    <a:pt x="7996" y="150"/>
                    <a:pt x="6411" y="1"/>
                    <a:pt x="438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8237372" y="2758804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1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9"/>
                    <a:pt x="4721" y="2299"/>
                  </a:cubicBezTo>
                  <a:cubicBezTo>
                    <a:pt x="4828" y="2299"/>
                    <a:pt x="4935" y="2298"/>
                    <a:pt x="5044" y="2297"/>
                  </a:cubicBezTo>
                  <a:cubicBezTo>
                    <a:pt x="7822" y="2277"/>
                    <a:pt x="10067" y="1867"/>
                    <a:pt x="1006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8236608" y="2699765"/>
              <a:ext cx="698468" cy="121059"/>
            </a:xfrm>
            <a:custGeom>
              <a:avLst/>
              <a:gdLst/>
              <a:ahLst/>
              <a:cxnLst/>
              <a:rect l="l" t="t" r="r" b="b"/>
              <a:pathLst>
                <a:path w="10068" h="1745" extrusionOk="0">
                  <a:moveTo>
                    <a:pt x="5244" y="0"/>
                  </a:moveTo>
                  <a:cubicBezTo>
                    <a:pt x="5171" y="0"/>
                    <a:pt x="5098" y="0"/>
                    <a:pt x="5024" y="1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4"/>
                    <a:pt x="5045" y="1744"/>
                  </a:cubicBezTo>
                  <a:cubicBezTo>
                    <a:pt x="7823" y="1713"/>
                    <a:pt x="10068" y="1303"/>
                    <a:pt x="10068" y="821"/>
                  </a:cubicBezTo>
                  <a:cubicBezTo>
                    <a:pt x="10068" y="362"/>
                    <a:pt x="7921" y="0"/>
                    <a:pt x="524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8309176" y="2725989"/>
              <a:ext cx="554792" cy="55916"/>
            </a:xfrm>
            <a:custGeom>
              <a:avLst/>
              <a:gdLst/>
              <a:ahLst/>
              <a:cxnLst/>
              <a:rect l="l" t="t" r="r" b="b"/>
              <a:pathLst>
                <a:path w="7997" h="806" extrusionOk="0">
                  <a:moveTo>
                    <a:pt x="4361" y="1"/>
                  </a:moveTo>
                  <a:cubicBezTo>
                    <a:pt x="4238" y="1"/>
                    <a:pt x="4114" y="1"/>
                    <a:pt x="3988" y="2"/>
                  </a:cubicBezTo>
                  <a:cubicBezTo>
                    <a:pt x="1784" y="23"/>
                    <a:pt x="0" y="218"/>
                    <a:pt x="0" y="443"/>
                  </a:cubicBezTo>
                  <a:cubicBezTo>
                    <a:pt x="0" y="642"/>
                    <a:pt x="1527" y="805"/>
                    <a:pt x="3495" y="805"/>
                  </a:cubicBezTo>
                  <a:cubicBezTo>
                    <a:pt x="3660" y="805"/>
                    <a:pt x="3828" y="804"/>
                    <a:pt x="3999" y="802"/>
                  </a:cubicBezTo>
                  <a:cubicBezTo>
                    <a:pt x="6203" y="781"/>
                    <a:pt x="7997" y="587"/>
                    <a:pt x="7997" y="361"/>
                  </a:cubicBezTo>
                  <a:cubicBezTo>
                    <a:pt x="7987" y="158"/>
                    <a:pt x="6399" y="1"/>
                    <a:pt x="436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8308482" y="2725989"/>
              <a:ext cx="554792" cy="38572"/>
            </a:xfrm>
            <a:custGeom>
              <a:avLst/>
              <a:gdLst/>
              <a:ahLst/>
              <a:cxnLst/>
              <a:rect l="l" t="t" r="r" b="b"/>
              <a:pathLst>
                <a:path w="7997" h="556" extrusionOk="0">
                  <a:moveTo>
                    <a:pt x="4369" y="1"/>
                  </a:moveTo>
                  <a:cubicBezTo>
                    <a:pt x="4247" y="1"/>
                    <a:pt x="4123" y="1"/>
                    <a:pt x="3998" y="2"/>
                  </a:cubicBezTo>
                  <a:cubicBezTo>
                    <a:pt x="1794" y="23"/>
                    <a:pt x="0" y="218"/>
                    <a:pt x="0" y="443"/>
                  </a:cubicBezTo>
                  <a:cubicBezTo>
                    <a:pt x="0" y="484"/>
                    <a:pt x="62" y="525"/>
                    <a:pt x="174" y="556"/>
                  </a:cubicBezTo>
                  <a:cubicBezTo>
                    <a:pt x="667" y="392"/>
                    <a:pt x="2194" y="248"/>
                    <a:pt x="3998" y="238"/>
                  </a:cubicBezTo>
                  <a:cubicBezTo>
                    <a:pt x="4152" y="236"/>
                    <a:pt x="4304" y="236"/>
                    <a:pt x="4453" y="236"/>
                  </a:cubicBezTo>
                  <a:cubicBezTo>
                    <a:pt x="6055" y="236"/>
                    <a:pt x="7372" y="334"/>
                    <a:pt x="7822" y="484"/>
                  </a:cubicBezTo>
                  <a:cubicBezTo>
                    <a:pt x="7935" y="443"/>
                    <a:pt x="7996" y="402"/>
                    <a:pt x="7996" y="361"/>
                  </a:cubicBezTo>
                  <a:cubicBezTo>
                    <a:pt x="7996" y="158"/>
                    <a:pt x="6400" y="1"/>
                    <a:pt x="436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7925111" y="379076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1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4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8600763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855809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509048" y="374879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8447858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838028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8307025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7925111" y="3726040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4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15"/>
                    <a:pt x="5044" y="1815"/>
                  </a:cubicBezTo>
                  <a:cubicBezTo>
                    <a:pt x="7833" y="1815"/>
                    <a:pt x="10088" y="1416"/>
                    <a:pt x="10088" y="913"/>
                  </a:cubicBezTo>
                  <a:cubicBezTo>
                    <a:pt x="10088" y="401"/>
                    <a:pt x="7833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996984" y="37530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8" y="0"/>
                  </a:moveTo>
                  <a:cubicBezTo>
                    <a:pt x="1794" y="0"/>
                    <a:pt x="0" y="185"/>
                    <a:pt x="0" y="421"/>
                  </a:cubicBezTo>
                  <a:cubicBezTo>
                    <a:pt x="0" y="657"/>
                    <a:pt x="1794" y="841"/>
                    <a:pt x="4008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7996984" y="3752403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8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77" y="379"/>
                    <a:pt x="2204" y="256"/>
                    <a:pt x="4008" y="256"/>
                  </a:cubicBezTo>
                  <a:cubicBezTo>
                    <a:pt x="5823" y="256"/>
                    <a:pt x="7340" y="379"/>
                    <a:pt x="7842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7883138" y="3658468"/>
              <a:ext cx="699924" cy="164419"/>
            </a:xfrm>
            <a:custGeom>
              <a:avLst/>
              <a:gdLst/>
              <a:ahLst/>
              <a:cxnLst/>
              <a:rect l="l" t="t" r="r" b="b"/>
              <a:pathLst>
                <a:path w="10089" h="2370" extrusionOk="0">
                  <a:moveTo>
                    <a:pt x="1" y="1"/>
                  </a:moveTo>
                  <a:lnTo>
                    <a:pt x="1" y="1457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7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890284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933644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982762" y="3616566"/>
              <a:ext cx="16373" cy="231157"/>
            </a:xfrm>
            <a:custGeom>
              <a:avLst/>
              <a:gdLst/>
              <a:ahLst/>
              <a:cxnLst/>
              <a:rect l="l" t="t" r="r" b="b"/>
              <a:pathLst>
                <a:path w="236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8184715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55879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851543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8466381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8405192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833831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826505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7883138" y="3593810"/>
              <a:ext cx="699924" cy="125916"/>
            </a:xfrm>
            <a:custGeom>
              <a:avLst/>
              <a:gdLst/>
              <a:ahLst/>
              <a:cxnLst/>
              <a:rect l="l" t="t" r="r" b="b"/>
              <a:pathLst>
                <a:path w="10089" h="1815" extrusionOk="0">
                  <a:moveTo>
                    <a:pt x="5045" y="0"/>
                  </a:moveTo>
                  <a:cubicBezTo>
                    <a:pt x="2256" y="0"/>
                    <a:pt x="1" y="400"/>
                    <a:pt x="1" y="902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23" y="1815"/>
                    <a:pt x="10088" y="1415"/>
                    <a:pt x="10088" y="902"/>
                  </a:cubicBezTo>
                  <a:cubicBezTo>
                    <a:pt x="10088" y="400"/>
                    <a:pt x="7823" y="0"/>
                    <a:pt x="504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7955012" y="36207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9" y="1"/>
                  </a:moveTo>
                  <a:cubicBezTo>
                    <a:pt x="1794" y="1"/>
                    <a:pt x="0" y="185"/>
                    <a:pt x="0" y="421"/>
                  </a:cubicBezTo>
                  <a:cubicBezTo>
                    <a:pt x="0" y="657"/>
                    <a:pt x="1794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955012" y="3620104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9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67" y="380"/>
                    <a:pt x="2194" y="257"/>
                    <a:pt x="4009" y="257"/>
                  </a:cubicBezTo>
                  <a:cubicBezTo>
                    <a:pt x="5813" y="257"/>
                    <a:pt x="7340" y="380"/>
                    <a:pt x="7843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20115" y="354399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0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7927955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797062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8019739" y="350202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822169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8595768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8552408" y="3502026"/>
              <a:ext cx="17136" cy="231227"/>
            </a:xfrm>
            <a:custGeom>
              <a:avLst/>
              <a:gdLst/>
              <a:ahLst/>
              <a:cxnLst/>
              <a:rect l="l" t="t" r="r" b="b"/>
              <a:pathLst>
                <a:path w="24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850405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844286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37529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8302030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7920115" y="3479271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7992683" y="3506327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65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0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7992683" y="3505564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1"/>
                  </a:moveTo>
                  <a:cubicBezTo>
                    <a:pt x="1784" y="1"/>
                    <a:pt x="1" y="206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57"/>
                    <a:pt x="3999" y="257"/>
                  </a:cubicBezTo>
                  <a:cubicBezTo>
                    <a:pt x="5813" y="257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31"/>
                  </a:cubicBezTo>
                  <a:cubicBezTo>
                    <a:pt x="8007" y="196"/>
                    <a:pt x="621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868222" y="3420232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9"/>
                    <a:pt x="2256" y="2359"/>
                    <a:pt x="5044" y="2359"/>
                  </a:cubicBezTo>
                  <a:cubicBezTo>
                    <a:pt x="782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7875368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7918034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6" y="332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7967083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7" y="3322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8543181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850051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8451396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8390276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832270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8249443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7867529" y="335481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66" y="1"/>
                    <a:pt x="0" y="411"/>
                    <a:pt x="0" y="913"/>
                  </a:cubicBezTo>
                  <a:cubicBezTo>
                    <a:pt x="0" y="1415"/>
                    <a:pt x="226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7939333" y="3381867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6"/>
                    <a:pt x="1795" y="851"/>
                    <a:pt x="4009" y="851"/>
                  </a:cubicBezTo>
                  <a:cubicBezTo>
                    <a:pt x="6223" y="851"/>
                    <a:pt x="8017" y="656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39333" y="3381867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79"/>
                    <a:pt x="2205" y="246"/>
                    <a:pt x="4009" y="246"/>
                  </a:cubicBezTo>
                  <a:cubicBezTo>
                    <a:pt x="5824" y="246"/>
                    <a:pt x="7341" y="379"/>
                    <a:pt x="7853" y="554"/>
                  </a:cubicBezTo>
                  <a:cubicBezTo>
                    <a:pt x="796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893128" y="3297229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56"/>
                  </a:lnTo>
                  <a:cubicBezTo>
                    <a:pt x="0" y="1958"/>
                    <a:pt x="2266" y="2358"/>
                    <a:pt x="5044" y="2358"/>
                  </a:cubicBezTo>
                  <a:cubicBezTo>
                    <a:pt x="7832" y="2358"/>
                    <a:pt x="10088" y="1958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568780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8526114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476996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8415876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8348304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893128" y="323180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2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2"/>
                  </a:cubicBezTo>
                  <a:cubicBezTo>
                    <a:pt x="10088" y="410"/>
                    <a:pt x="783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964932" y="3258795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657"/>
                    <a:pt x="1795" y="852"/>
                    <a:pt x="4009" y="852"/>
                  </a:cubicBezTo>
                  <a:cubicBezTo>
                    <a:pt x="6223" y="852"/>
                    <a:pt x="8017" y="657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964932" y="3258795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57"/>
                    <a:pt x="4009" y="257"/>
                  </a:cubicBezTo>
                  <a:cubicBezTo>
                    <a:pt x="5824" y="257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7853306" y="318269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1"/>
                  </a:moveTo>
                  <a:lnTo>
                    <a:pt x="0" y="1446"/>
                  </a:lnTo>
                  <a:cubicBezTo>
                    <a:pt x="0" y="1949"/>
                    <a:pt x="2256" y="2359"/>
                    <a:pt x="5044" y="2359"/>
                  </a:cubicBezTo>
                  <a:cubicBezTo>
                    <a:pt x="783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7853306" y="3117268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2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7925111" y="314501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7925111" y="3144325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79"/>
                    <a:pt x="2205" y="256"/>
                    <a:pt x="4009" y="256"/>
                  </a:cubicBezTo>
                  <a:cubicBezTo>
                    <a:pt x="5813" y="256"/>
                    <a:pt x="7341" y="379"/>
                    <a:pt x="7843" y="554"/>
                  </a:cubicBezTo>
                  <a:cubicBezTo>
                    <a:pt x="795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7887439" y="306822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46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22" y="2358"/>
                    <a:pt x="10088" y="1948"/>
                    <a:pt x="10088" y="144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7887439" y="300279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0"/>
                    <a:pt x="782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7959243" y="303047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2"/>
                    <a:pt x="4009" y="842"/>
                  </a:cubicBezTo>
                  <a:cubicBezTo>
                    <a:pt x="6223" y="842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959243" y="3029785"/>
              <a:ext cx="556943" cy="38503"/>
            </a:xfrm>
            <a:custGeom>
              <a:avLst/>
              <a:gdLst/>
              <a:ahLst/>
              <a:cxnLst/>
              <a:rect l="l" t="t" r="r" b="b"/>
              <a:pathLst>
                <a:path w="802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195" y="257"/>
                    <a:pt x="4009" y="257"/>
                  </a:cubicBezTo>
                  <a:cubicBezTo>
                    <a:pt x="5813" y="257"/>
                    <a:pt x="7341" y="380"/>
                    <a:pt x="7853" y="554"/>
                  </a:cubicBezTo>
                  <a:cubicBezTo>
                    <a:pt x="7966" y="513"/>
                    <a:pt x="8028" y="472"/>
                    <a:pt x="8028" y="421"/>
                  </a:cubicBezTo>
                  <a:cubicBezTo>
                    <a:pt x="8028" y="195"/>
                    <a:pt x="6234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853306" y="2943066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03812" y="2901093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7952861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8081553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853306" y="2877575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925111" y="2905325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7925111" y="2904632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205" y="257"/>
                    <a:pt x="4009" y="257"/>
                  </a:cubicBezTo>
                  <a:cubicBezTo>
                    <a:pt x="5813" y="257"/>
                    <a:pt x="7341" y="380"/>
                    <a:pt x="784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7920115" y="2832828"/>
              <a:ext cx="699924" cy="162892"/>
            </a:xfrm>
            <a:custGeom>
              <a:avLst/>
              <a:gdLst/>
              <a:ahLst/>
              <a:cxnLst/>
              <a:rect l="l" t="t" r="r" b="b"/>
              <a:pathLst>
                <a:path w="10089" h="2348" extrusionOk="0">
                  <a:moveTo>
                    <a:pt x="1" y="0"/>
                  </a:moveTo>
                  <a:lnTo>
                    <a:pt x="1" y="1445"/>
                  </a:lnTo>
                  <a:cubicBezTo>
                    <a:pt x="1" y="1948"/>
                    <a:pt x="2256" y="2348"/>
                    <a:pt x="5045" y="2348"/>
                  </a:cubicBezTo>
                  <a:cubicBezTo>
                    <a:pt x="7833" y="2348"/>
                    <a:pt x="10088" y="195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7927955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7970621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8080859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7920115" y="2767337"/>
              <a:ext cx="699924" cy="126679"/>
            </a:xfrm>
            <a:custGeom>
              <a:avLst/>
              <a:gdLst/>
              <a:ahLst/>
              <a:cxnLst/>
              <a:rect l="l" t="t" r="r" b="b"/>
              <a:pathLst>
                <a:path w="10089" h="1826" extrusionOk="0">
                  <a:moveTo>
                    <a:pt x="5045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26"/>
                    <a:pt x="5045" y="1826"/>
                  </a:cubicBezTo>
                  <a:cubicBezTo>
                    <a:pt x="7833" y="1826"/>
                    <a:pt x="10088" y="1416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992683" y="2794393"/>
              <a:ext cx="555486" cy="59108"/>
            </a:xfrm>
            <a:custGeom>
              <a:avLst/>
              <a:gdLst/>
              <a:ahLst/>
              <a:cxnLst/>
              <a:rect l="l" t="t" r="r" b="b"/>
              <a:pathLst>
                <a:path w="8007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84" y="851"/>
                    <a:pt x="3999" y="851"/>
                  </a:cubicBezTo>
                  <a:cubicBezTo>
                    <a:pt x="6213" y="851"/>
                    <a:pt x="8007" y="657"/>
                    <a:pt x="8007" y="431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92683" y="2794393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0"/>
                  </a:moveTo>
                  <a:cubicBezTo>
                    <a:pt x="1784" y="0"/>
                    <a:pt x="1" y="195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46"/>
                    <a:pt x="3999" y="246"/>
                  </a:cubicBezTo>
                  <a:cubicBezTo>
                    <a:pt x="5813" y="246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7881751" y="2711212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889590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932256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7981305" y="2669240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8042495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8110067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7881751" y="264572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7953555" y="2672778"/>
              <a:ext cx="556249" cy="59108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95" y="851"/>
                    <a:pt x="4009" y="851"/>
                  </a:cubicBezTo>
                  <a:cubicBezTo>
                    <a:pt x="6223" y="851"/>
                    <a:pt x="8017" y="657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7953555" y="2672778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46"/>
                    <a:pt x="4009" y="246"/>
                  </a:cubicBezTo>
                  <a:cubicBezTo>
                    <a:pt x="5824" y="246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7920115" y="2596673"/>
              <a:ext cx="699924" cy="163656"/>
            </a:xfrm>
            <a:custGeom>
              <a:avLst/>
              <a:gdLst/>
              <a:ahLst/>
              <a:cxnLst/>
              <a:rect l="l" t="t" r="r" b="b"/>
              <a:pathLst>
                <a:path w="10089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8"/>
                    <a:pt x="2256" y="2358"/>
                    <a:pt x="5045" y="2358"/>
                  </a:cubicBezTo>
                  <a:cubicBezTo>
                    <a:pt x="7833" y="2358"/>
                    <a:pt x="10088" y="1948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7927955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970621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8019739" y="255470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080859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8148432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920115" y="2531945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00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7992683" y="2559002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64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1"/>
                  </a:cubicBezTo>
                  <a:cubicBezTo>
                    <a:pt x="800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7992683" y="2559002"/>
              <a:ext cx="555486" cy="37740"/>
            </a:xfrm>
            <a:custGeom>
              <a:avLst/>
              <a:gdLst/>
              <a:ahLst/>
              <a:cxnLst/>
              <a:rect l="l" t="t" r="r" b="b"/>
              <a:pathLst>
                <a:path w="8007" h="544" extrusionOk="0">
                  <a:moveTo>
                    <a:pt x="3999" y="0"/>
                  </a:moveTo>
                  <a:cubicBezTo>
                    <a:pt x="1784" y="0"/>
                    <a:pt x="1" y="185"/>
                    <a:pt x="1" y="421"/>
                  </a:cubicBezTo>
                  <a:cubicBezTo>
                    <a:pt x="1" y="462"/>
                    <a:pt x="52" y="503"/>
                    <a:pt x="165" y="544"/>
                  </a:cubicBezTo>
                  <a:cubicBezTo>
                    <a:pt x="657" y="369"/>
                    <a:pt x="2194" y="236"/>
                    <a:pt x="3999" y="236"/>
                  </a:cubicBezTo>
                  <a:cubicBezTo>
                    <a:pt x="5813" y="236"/>
                    <a:pt x="7330" y="369"/>
                    <a:pt x="7833" y="544"/>
                  </a:cubicBezTo>
                  <a:cubicBezTo>
                    <a:pt x="7945" y="503"/>
                    <a:pt x="8007" y="46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540352" y="3339201"/>
              <a:ext cx="561174" cy="656288"/>
            </a:xfrm>
            <a:custGeom>
              <a:avLst/>
              <a:gdLst/>
              <a:ahLst/>
              <a:cxnLst/>
              <a:rect l="l" t="t" r="r" b="b"/>
              <a:pathLst>
                <a:path w="8089" h="9460" extrusionOk="0">
                  <a:moveTo>
                    <a:pt x="4060" y="0"/>
                  </a:moveTo>
                  <a:lnTo>
                    <a:pt x="1" y="8591"/>
                  </a:lnTo>
                  <a:lnTo>
                    <a:pt x="769" y="9032"/>
                  </a:lnTo>
                  <a:cubicBezTo>
                    <a:pt x="1375" y="9322"/>
                    <a:pt x="2016" y="9459"/>
                    <a:pt x="2653" y="9459"/>
                  </a:cubicBezTo>
                  <a:cubicBezTo>
                    <a:pt x="4399" y="9459"/>
                    <a:pt x="6110" y="8427"/>
                    <a:pt x="6951" y="6684"/>
                  </a:cubicBezTo>
                  <a:cubicBezTo>
                    <a:pt x="8089" y="4295"/>
                    <a:pt x="7177" y="1487"/>
                    <a:pt x="4911" y="400"/>
                  </a:cubicBezTo>
                  <a:lnTo>
                    <a:pt x="4060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7333403" y="3318042"/>
              <a:ext cx="728299" cy="657883"/>
            </a:xfrm>
            <a:custGeom>
              <a:avLst/>
              <a:gdLst/>
              <a:ahLst/>
              <a:cxnLst/>
              <a:rect l="l" t="t" r="r" b="b"/>
              <a:pathLst>
                <a:path w="10498" h="9483" extrusionOk="0">
                  <a:moveTo>
                    <a:pt x="5436" y="0"/>
                  </a:moveTo>
                  <a:cubicBezTo>
                    <a:pt x="3691" y="0"/>
                    <a:pt x="1980" y="1033"/>
                    <a:pt x="1138" y="2776"/>
                  </a:cubicBezTo>
                  <a:cubicBezTo>
                    <a:pt x="0" y="5164"/>
                    <a:pt x="903" y="7973"/>
                    <a:pt x="3178" y="9060"/>
                  </a:cubicBezTo>
                  <a:cubicBezTo>
                    <a:pt x="3783" y="9347"/>
                    <a:pt x="4422" y="9483"/>
                    <a:pt x="5058" y="9483"/>
                  </a:cubicBezTo>
                  <a:cubicBezTo>
                    <a:pt x="6804" y="9483"/>
                    <a:pt x="8515" y="8454"/>
                    <a:pt x="9350" y="6702"/>
                  </a:cubicBezTo>
                  <a:cubicBezTo>
                    <a:pt x="10498" y="4324"/>
                    <a:pt x="9586" y="1515"/>
                    <a:pt x="7320" y="428"/>
                  </a:cubicBezTo>
                  <a:cubicBezTo>
                    <a:pt x="6714" y="138"/>
                    <a:pt x="6073" y="0"/>
                    <a:pt x="543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7366842" y="3318042"/>
              <a:ext cx="625207" cy="482781"/>
            </a:xfrm>
            <a:custGeom>
              <a:avLst/>
              <a:gdLst/>
              <a:ahLst/>
              <a:cxnLst/>
              <a:rect l="l" t="t" r="r" b="b"/>
              <a:pathLst>
                <a:path w="9012" h="6959" extrusionOk="0">
                  <a:moveTo>
                    <a:pt x="4954" y="0"/>
                  </a:moveTo>
                  <a:cubicBezTo>
                    <a:pt x="3209" y="0"/>
                    <a:pt x="1498" y="1033"/>
                    <a:pt x="656" y="2776"/>
                  </a:cubicBezTo>
                  <a:cubicBezTo>
                    <a:pt x="21" y="4088"/>
                    <a:pt x="0" y="5626"/>
                    <a:pt x="615" y="6958"/>
                  </a:cubicBezTo>
                  <a:cubicBezTo>
                    <a:pt x="103" y="5677"/>
                    <a:pt x="144" y="4231"/>
                    <a:pt x="749" y="2991"/>
                  </a:cubicBezTo>
                  <a:cubicBezTo>
                    <a:pt x="1590" y="1248"/>
                    <a:pt x="3301" y="216"/>
                    <a:pt x="5047" y="216"/>
                  </a:cubicBezTo>
                  <a:cubicBezTo>
                    <a:pt x="5683" y="216"/>
                    <a:pt x="6325" y="353"/>
                    <a:pt x="6930" y="643"/>
                  </a:cubicBezTo>
                  <a:cubicBezTo>
                    <a:pt x="7843" y="1084"/>
                    <a:pt x="8581" y="1822"/>
                    <a:pt x="9011" y="2745"/>
                  </a:cubicBezTo>
                  <a:cubicBezTo>
                    <a:pt x="8601" y="1730"/>
                    <a:pt x="7822" y="900"/>
                    <a:pt x="6838" y="428"/>
                  </a:cubicBezTo>
                  <a:cubicBezTo>
                    <a:pt x="6232" y="138"/>
                    <a:pt x="5591" y="0"/>
                    <a:pt x="4954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7423037" y="3400391"/>
              <a:ext cx="548340" cy="508172"/>
            </a:xfrm>
            <a:custGeom>
              <a:avLst/>
              <a:gdLst/>
              <a:ahLst/>
              <a:cxnLst/>
              <a:rect l="l" t="t" r="r" b="b"/>
              <a:pathLst>
                <a:path w="7904" h="7325" extrusionOk="0">
                  <a:moveTo>
                    <a:pt x="4210" y="1"/>
                  </a:moveTo>
                  <a:cubicBezTo>
                    <a:pt x="2879" y="1"/>
                    <a:pt x="1555" y="823"/>
                    <a:pt x="892" y="2194"/>
                  </a:cubicBezTo>
                  <a:cubicBezTo>
                    <a:pt x="0" y="4049"/>
                    <a:pt x="656" y="6212"/>
                    <a:pt x="2337" y="7022"/>
                  </a:cubicBezTo>
                  <a:cubicBezTo>
                    <a:pt x="2771" y="7227"/>
                    <a:pt x="3231" y="7324"/>
                    <a:pt x="3691" y="7324"/>
                  </a:cubicBezTo>
                  <a:cubicBezTo>
                    <a:pt x="5026" y="7324"/>
                    <a:pt x="6356" y="6505"/>
                    <a:pt x="7012" y="5125"/>
                  </a:cubicBezTo>
                  <a:cubicBezTo>
                    <a:pt x="7904" y="3280"/>
                    <a:pt x="7258" y="1117"/>
                    <a:pt x="5567" y="307"/>
                  </a:cubicBezTo>
                  <a:cubicBezTo>
                    <a:pt x="5132" y="99"/>
                    <a:pt x="4670" y="1"/>
                    <a:pt x="4210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7423037" y="3392898"/>
              <a:ext cx="548340" cy="508103"/>
            </a:xfrm>
            <a:custGeom>
              <a:avLst/>
              <a:gdLst/>
              <a:ahLst/>
              <a:cxnLst/>
              <a:rect l="l" t="t" r="r" b="b"/>
              <a:pathLst>
                <a:path w="7904" h="7324" extrusionOk="0">
                  <a:moveTo>
                    <a:pt x="4214" y="0"/>
                  </a:moveTo>
                  <a:cubicBezTo>
                    <a:pt x="2882" y="0"/>
                    <a:pt x="1555" y="819"/>
                    <a:pt x="892" y="2199"/>
                  </a:cubicBezTo>
                  <a:cubicBezTo>
                    <a:pt x="0" y="4044"/>
                    <a:pt x="656" y="6207"/>
                    <a:pt x="2348" y="7017"/>
                  </a:cubicBezTo>
                  <a:cubicBezTo>
                    <a:pt x="2780" y="7225"/>
                    <a:pt x="3240" y="7324"/>
                    <a:pt x="3700" y="7324"/>
                  </a:cubicBezTo>
                  <a:cubicBezTo>
                    <a:pt x="5030" y="7324"/>
                    <a:pt x="6360" y="6502"/>
                    <a:pt x="7022" y="5131"/>
                  </a:cubicBezTo>
                  <a:cubicBezTo>
                    <a:pt x="7904" y="3275"/>
                    <a:pt x="7258" y="1112"/>
                    <a:pt x="5567" y="302"/>
                  </a:cubicBezTo>
                  <a:cubicBezTo>
                    <a:pt x="5133" y="98"/>
                    <a:pt x="4673" y="0"/>
                    <a:pt x="421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423037" y="3392482"/>
              <a:ext cx="295191" cy="508103"/>
            </a:xfrm>
            <a:custGeom>
              <a:avLst/>
              <a:gdLst/>
              <a:ahLst/>
              <a:cxnLst/>
              <a:rect l="l" t="t" r="r" b="b"/>
              <a:pathLst>
                <a:path w="4255" h="7324" extrusionOk="0">
                  <a:moveTo>
                    <a:pt x="4229" y="1"/>
                  </a:moveTo>
                  <a:cubicBezTo>
                    <a:pt x="2885" y="1"/>
                    <a:pt x="1554" y="819"/>
                    <a:pt x="892" y="2205"/>
                  </a:cubicBezTo>
                  <a:cubicBezTo>
                    <a:pt x="0" y="4050"/>
                    <a:pt x="646" y="6213"/>
                    <a:pt x="2337" y="7023"/>
                  </a:cubicBezTo>
                  <a:cubicBezTo>
                    <a:pt x="2754" y="7223"/>
                    <a:pt x="3214" y="7324"/>
                    <a:pt x="3674" y="7324"/>
                  </a:cubicBezTo>
                  <a:cubicBezTo>
                    <a:pt x="3803" y="7324"/>
                    <a:pt x="3932" y="7316"/>
                    <a:pt x="4060" y="7300"/>
                  </a:cubicBezTo>
                  <a:cubicBezTo>
                    <a:pt x="3609" y="7300"/>
                    <a:pt x="3168" y="7197"/>
                    <a:pt x="2758" y="7003"/>
                  </a:cubicBezTo>
                  <a:cubicBezTo>
                    <a:pt x="1066" y="6193"/>
                    <a:pt x="410" y="4030"/>
                    <a:pt x="1302" y="2184"/>
                  </a:cubicBezTo>
                  <a:cubicBezTo>
                    <a:pt x="1907" y="934"/>
                    <a:pt x="3055" y="144"/>
                    <a:pt x="4254" y="1"/>
                  </a:cubicBezTo>
                  <a:cubicBezTo>
                    <a:pt x="4246" y="1"/>
                    <a:pt x="4238" y="1"/>
                    <a:pt x="42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573791" y="3492522"/>
              <a:ext cx="258214" cy="298590"/>
            </a:xfrm>
            <a:custGeom>
              <a:avLst/>
              <a:gdLst/>
              <a:ahLst/>
              <a:cxnLst/>
              <a:rect l="l" t="t" r="r" b="b"/>
              <a:pathLst>
                <a:path w="3722" h="4304" extrusionOk="0">
                  <a:moveTo>
                    <a:pt x="2647" y="0"/>
                  </a:moveTo>
                  <a:cubicBezTo>
                    <a:pt x="2637" y="0"/>
                    <a:pt x="2626" y="2"/>
                    <a:pt x="2615" y="4"/>
                  </a:cubicBezTo>
                  <a:cubicBezTo>
                    <a:pt x="258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4" y="332"/>
                    <a:pt x="2040" y="302"/>
                    <a:pt x="1887" y="291"/>
                  </a:cubicBezTo>
                  <a:cubicBezTo>
                    <a:pt x="1853" y="289"/>
                    <a:pt x="1820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4" y="353"/>
                    <a:pt x="1261" y="404"/>
                    <a:pt x="1169" y="476"/>
                  </a:cubicBezTo>
                  <a:cubicBezTo>
                    <a:pt x="1067" y="548"/>
                    <a:pt x="995" y="630"/>
                    <a:pt x="933" y="732"/>
                  </a:cubicBezTo>
                  <a:cubicBezTo>
                    <a:pt x="790" y="948"/>
                    <a:pt x="749" y="1214"/>
                    <a:pt x="810" y="1460"/>
                  </a:cubicBezTo>
                  <a:cubicBezTo>
                    <a:pt x="903" y="1757"/>
                    <a:pt x="1077" y="2014"/>
                    <a:pt x="1323" y="2198"/>
                  </a:cubicBezTo>
                  <a:cubicBezTo>
                    <a:pt x="1466" y="2342"/>
                    <a:pt x="1600" y="2465"/>
                    <a:pt x="1712" y="2557"/>
                  </a:cubicBezTo>
                  <a:cubicBezTo>
                    <a:pt x="1805" y="2639"/>
                    <a:pt x="1897" y="2721"/>
                    <a:pt x="1979" y="2813"/>
                  </a:cubicBezTo>
                  <a:cubicBezTo>
                    <a:pt x="2030" y="2875"/>
                    <a:pt x="2081" y="2936"/>
                    <a:pt x="2112" y="3008"/>
                  </a:cubicBezTo>
                  <a:cubicBezTo>
                    <a:pt x="2133" y="3049"/>
                    <a:pt x="2133" y="3100"/>
                    <a:pt x="2112" y="3152"/>
                  </a:cubicBezTo>
                  <a:cubicBezTo>
                    <a:pt x="2074" y="3213"/>
                    <a:pt x="2013" y="3245"/>
                    <a:pt x="1934" y="3245"/>
                  </a:cubicBezTo>
                  <a:cubicBezTo>
                    <a:pt x="1907" y="3245"/>
                    <a:pt x="1877" y="3241"/>
                    <a:pt x="1846" y="3234"/>
                  </a:cubicBezTo>
                  <a:cubicBezTo>
                    <a:pt x="1692" y="3182"/>
                    <a:pt x="1538" y="3121"/>
                    <a:pt x="1405" y="3029"/>
                  </a:cubicBezTo>
                  <a:cubicBezTo>
                    <a:pt x="1323" y="2977"/>
                    <a:pt x="1251" y="2926"/>
                    <a:pt x="1190" y="2854"/>
                  </a:cubicBezTo>
                  <a:cubicBezTo>
                    <a:pt x="1138" y="2803"/>
                    <a:pt x="1097" y="2752"/>
                    <a:pt x="1067" y="2690"/>
                  </a:cubicBezTo>
                  <a:cubicBezTo>
                    <a:pt x="1046" y="2649"/>
                    <a:pt x="1026" y="2598"/>
                    <a:pt x="1015" y="2547"/>
                  </a:cubicBezTo>
                  <a:cubicBezTo>
                    <a:pt x="1005" y="2506"/>
                    <a:pt x="995" y="2475"/>
                    <a:pt x="995" y="2465"/>
                  </a:cubicBezTo>
                  <a:cubicBezTo>
                    <a:pt x="985" y="2424"/>
                    <a:pt x="964" y="2393"/>
                    <a:pt x="944" y="2372"/>
                  </a:cubicBezTo>
                  <a:cubicBezTo>
                    <a:pt x="923" y="2342"/>
                    <a:pt x="892" y="2311"/>
                    <a:pt x="851" y="2290"/>
                  </a:cubicBezTo>
                  <a:lnTo>
                    <a:pt x="246" y="1921"/>
                  </a:lnTo>
                  <a:cubicBezTo>
                    <a:pt x="225" y="1914"/>
                    <a:pt x="203" y="1907"/>
                    <a:pt x="185" y="1907"/>
                  </a:cubicBezTo>
                  <a:cubicBezTo>
                    <a:pt x="177" y="1907"/>
                    <a:pt x="170" y="1908"/>
                    <a:pt x="164" y="1911"/>
                  </a:cubicBezTo>
                  <a:cubicBezTo>
                    <a:pt x="134" y="1911"/>
                    <a:pt x="103" y="1932"/>
                    <a:pt x="93" y="1962"/>
                  </a:cubicBezTo>
                  <a:cubicBezTo>
                    <a:pt x="41" y="2055"/>
                    <a:pt x="11" y="2157"/>
                    <a:pt x="11" y="2270"/>
                  </a:cubicBezTo>
                  <a:cubicBezTo>
                    <a:pt x="0" y="2393"/>
                    <a:pt x="21" y="2516"/>
                    <a:pt x="62" y="2629"/>
                  </a:cubicBezTo>
                  <a:cubicBezTo>
                    <a:pt x="113" y="2762"/>
                    <a:pt x="175" y="2895"/>
                    <a:pt x="257" y="3018"/>
                  </a:cubicBezTo>
                  <a:cubicBezTo>
                    <a:pt x="339" y="3162"/>
                    <a:pt x="451" y="3285"/>
                    <a:pt x="574" y="3398"/>
                  </a:cubicBezTo>
                  <a:lnTo>
                    <a:pt x="390" y="3715"/>
                  </a:lnTo>
                  <a:cubicBezTo>
                    <a:pt x="369" y="3746"/>
                    <a:pt x="359" y="3787"/>
                    <a:pt x="380" y="3828"/>
                  </a:cubicBezTo>
                  <a:cubicBezTo>
                    <a:pt x="380" y="3859"/>
                    <a:pt x="410" y="3890"/>
                    <a:pt x="441" y="3910"/>
                  </a:cubicBezTo>
                  <a:lnTo>
                    <a:pt x="1056" y="4279"/>
                  </a:lnTo>
                  <a:cubicBezTo>
                    <a:pt x="1079" y="4294"/>
                    <a:pt x="1101" y="4304"/>
                    <a:pt x="1128" y="4304"/>
                  </a:cubicBezTo>
                  <a:cubicBezTo>
                    <a:pt x="1138" y="4304"/>
                    <a:pt x="1148" y="4302"/>
                    <a:pt x="1159" y="4300"/>
                  </a:cubicBezTo>
                  <a:cubicBezTo>
                    <a:pt x="1200" y="4300"/>
                    <a:pt x="1231" y="4269"/>
                    <a:pt x="1241" y="4238"/>
                  </a:cubicBezTo>
                  <a:lnTo>
                    <a:pt x="1425" y="3931"/>
                  </a:lnTo>
                  <a:cubicBezTo>
                    <a:pt x="1579" y="4002"/>
                    <a:pt x="1743" y="4043"/>
                    <a:pt x="1907" y="4074"/>
                  </a:cubicBezTo>
                  <a:cubicBezTo>
                    <a:pt x="1979" y="4090"/>
                    <a:pt x="2053" y="4097"/>
                    <a:pt x="2128" y="4097"/>
                  </a:cubicBezTo>
                  <a:cubicBezTo>
                    <a:pt x="2202" y="4097"/>
                    <a:pt x="2276" y="4090"/>
                    <a:pt x="2348" y="4074"/>
                  </a:cubicBezTo>
                  <a:cubicBezTo>
                    <a:pt x="2481" y="4054"/>
                    <a:pt x="2604" y="4013"/>
                    <a:pt x="2717" y="3941"/>
                  </a:cubicBezTo>
                  <a:cubicBezTo>
                    <a:pt x="2830" y="3859"/>
                    <a:pt x="2922" y="3767"/>
                    <a:pt x="2984" y="3654"/>
                  </a:cubicBezTo>
                  <a:cubicBezTo>
                    <a:pt x="3055" y="3531"/>
                    <a:pt x="3107" y="3398"/>
                    <a:pt x="3127" y="3264"/>
                  </a:cubicBezTo>
                  <a:cubicBezTo>
                    <a:pt x="3148" y="3141"/>
                    <a:pt x="3137" y="3008"/>
                    <a:pt x="3096" y="2885"/>
                  </a:cubicBezTo>
                  <a:cubicBezTo>
                    <a:pt x="3045" y="2752"/>
                    <a:pt x="2973" y="2629"/>
                    <a:pt x="2881" y="2516"/>
                  </a:cubicBezTo>
                  <a:cubicBezTo>
                    <a:pt x="2768" y="2372"/>
                    <a:pt x="2645" y="2239"/>
                    <a:pt x="2502" y="2126"/>
                  </a:cubicBezTo>
                  <a:cubicBezTo>
                    <a:pt x="2348" y="1983"/>
                    <a:pt x="2225" y="1870"/>
                    <a:pt x="2122" y="1778"/>
                  </a:cubicBezTo>
                  <a:cubicBezTo>
                    <a:pt x="2040" y="1706"/>
                    <a:pt x="1958" y="1624"/>
                    <a:pt x="1887" y="1542"/>
                  </a:cubicBezTo>
                  <a:cubicBezTo>
                    <a:pt x="1846" y="1491"/>
                    <a:pt x="1805" y="1429"/>
                    <a:pt x="1784" y="1368"/>
                  </a:cubicBezTo>
                  <a:cubicBezTo>
                    <a:pt x="1774" y="1327"/>
                    <a:pt x="1784" y="1276"/>
                    <a:pt x="1805" y="1245"/>
                  </a:cubicBezTo>
                  <a:cubicBezTo>
                    <a:pt x="1825" y="1204"/>
                    <a:pt x="1866" y="1173"/>
                    <a:pt x="1907" y="1163"/>
                  </a:cubicBezTo>
                  <a:cubicBezTo>
                    <a:pt x="1933" y="1153"/>
                    <a:pt x="1956" y="1147"/>
                    <a:pt x="1979" y="1147"/>
                  </a:cubicBezTo>
                  <a:cubicBezTo>
                    <a:pt x="2002" y="1147"/>
                    <a:pt x="2025" y="1153"/>
                    <a:pt x="2051" y="1163"/>
                  </a:cubicBezTo>
                  <a:cubicBezTo>
                    <a:pt x="2102" y="1173"/>
                    <a:pt x="2163" y="1183"/>
                    <a:pt x="2215" y="1214"/>
                  </a:cubicBezTo>
                  <a:cubicBezTo>
                    <a:pt x="2276" y="1235"/>
                    <a:pt x="2327" y="1265"/>
                    <a:pt x="2389" y="1306"/>
                  </a:cubicBezTo>
                  <a:cubicBezTo>
                    <a:pt x="2461" y="1347"/>
                    <a:pt x="2522" y="1388"/>
                    <a:pt x="2584" y="1450"/>
                  </a:cubicBezTo>
                  <a:cubicBezTo>
                    <a:pt x="2625" y="1491"/>
                    <a:pt x="2656" y="1542"/>
                    <a:pt x="2686" y="1593"/>
                  </a:cubicBezTo>
                  <a:cubicBezTo>
                    <a:pt x="2707" y="1624"/>
                    <a:pt x="2727" y="1665"/>
                    <a:pt x="2738" y="1706"/>
                  </a:cubicBezTo>
                  <a:cubicBezTo>
                    <a:pt x="2748" y="1737"/>
                    <a:pt x="2758" y="1757"/>
                    <a:pt x="2758" y="1778"/>
                  </a:cubicBezTo>
                  <a:cubicBezTo>
                    <a:pt x="2768" y="1809"/>
                    <a:pt x="2779" y="1850"/>
                    <a:pt x="2809" y="1880"/>
                  </a:cubicBezTo>
                  <a:cubicBezTo>
                    <a:pt x="2830" y="1911"/>
                    <a:pt x="2861" y="1942"/>
                    <a:pt x="2902" y="1962"/>
                  </a:cubicBezTo>
                  <a:lnTo>
                    <a:pt x="3506" y="2331"/>
                  </a:lnTo>
                  <a:cubicBezTo>
                    <a:pt x="3537" y="2342"/>
                    <a:pt x="3558" y="2342"/>
                    <a:pt x="3588" y="2342"/>
                  </a:cubicBezTo>
                  <a:cubicBezTo>
                    <a:pt x="3619" y="2331"/>
                    <a:pt x="3650" y="2321"/>
                    <a:pt x="3660" y="2290"/>
                  </a:cubicBezTo>
                  <a:cubicBezTo>
                    <a:pt x="3701" y="2208"/>
                    <a:pt x="3722" y="2106"/>
                    <a:pt x="3722" y="2014"/>
                  </a:cubicBezTo>
                  <a:cubicBezTo>
                    <a:pt x="3722" y="1901"/>
                    <a:pt x="3701" y="1778"/>
                    <a:pt x="3670" y="1665"/>
                  </a:cubicBezTo>
                  <a:cubicBezTo>
                    <a:pt x="3629" y="1532"/>
                    <a:pt x="3568" y="1409"/>
                    <a:pt x="3496" y="1296"/>
                  </a:cubicBezTo>
                  <a:cubicBezTo>
                    <a:pt x="3414" y="1163"/>
                    <a:pt x="3312" y="1040"/>
                    <a:pt x="3199" y="927"/>
                  </a:cubicBezTo>
                  <a:lnTo>
                    <a:pt x="3394" y="589"/>
                  </a:lnTo>
                  <a:cubicBezTo>
                    <a:pt x="3404" y="558"/>
                    <a:pt x="3414" y="517"/>
                    <a:pt x="3404" y="486"/>
                  </a:cubicBezTo>
                  <a:cubicBezTo>
                    <a:pt x="3394" y="445"/>
                    <a:pt x="3363" y="414"/>
                    <a:pt x="3332" y="394"/>
                  </a:cubicBezTo>
                  <a:lnTo>
                    <a:pt x="2727" y="25"/>
                  </a:lnTo>
                  <a:cubicBezTo>
                    <a:pt x="2705" y="10"/>
                    <a:pt x="2677" y="0"/>
                    <a:pt x="2647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566645" y="3487527"/>
              <a:ext cx="258283" cy="297203"/>
            </a:xfrm>
            <a:custGeom>
              <a:avLst/>
              <a:gdLst/>
              <a:ahLst/>
              <a:cxnLst/>
              <a:rect l="l" t="t" r="r" b="b"/>
              <a:pathLst>
                <a:path w="3723" h="4284" extrusionOk="0">
                  <a:moveTo>
                    <a:pt x="2646" y="1"/>
                  </a:moveTo>
                  <a:cubicBezTo>
                    <a:pt x="2636" y="1"/>
                    <a:pt x="2626" y="2"/>
                    <a:pt x="2615" y="5"/>
                  </a:cubicBezTo>
                  <a:cubicBezTo>
                    <a:pt x="257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5" y="333"/>
                    <a:pt x="2041" y="302"/>
                    <a:pt x="1887" y="292"/>
                  </a:cubicBezTo>
                  <a:cubicBezTo>
                    <a:pt x="1854" y="289"/>
                    <a:pt x="1821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5" y="353"/>
                    <a:pt x="1262" y="404"/>
                    <a:pt x="1170" y="476"/>
                  </a:cubicBezTo>
                  <a:cubicBezTo>
                    <a:pt x="1067" y="538"/>
                    <a:pt x="995" y="630"/>
                    <a:pt x="934" y="732"/>
                  </a:cubicBezTo>
                  <a:cubicBezTo>
                    <a:pt x="790" y="948"/>
                    <a:pt x="749" y="1204"/>
                    <a:pt x="811" y="1460"/>
                  </a:cubicBezTo>
                  <a:cubicBezTo>
                    <a:pt x="862" y="1696"/>
                    <a:pt x="1036" y="1942"/>
                    <a:pt x="1323" y="2198"/>
                  </a:cubicBezTo>
                  <a:cubicBezTo>
                    <a:pt x="1467" y="2342"/>
                    <a:pt x="1600" y="2455"/>
                    <a:pt x="1713" y="2557"/>
                  </a:cubicBezTo>
                  <a:cubicBezTo>
                    <a:pt x="1805" y="2639"/>
                    <a:pt x="1897" y="2721"/>
                    <a:pt x="1979" y="2814"/>
                  </a:cubicBezTo>
                  <a:cubicBezTo>
                    <a:pt x="2031" y="2865"/>
                    <a:pt x="2072" y="2926"/>
                    <a:pt x="2102" y="2998"/>
                  </a:cubicBezTo>
                  <a:cubicBezTo>
                    <a:pt x="2133" y="3049"/>
                    <a:pt x="2133" y="3101"/>
                    <a:pt x="2102" y="3142"/>
                  </a:cubicBezTo>
                  <a:cubicBezTo>
                    <a:pt x="2066" y="3207"/>
                    <a:pt x="1994" y="3241"/>
                    <a:pt x="1922" y="3241"/>
                  </a:cubicBezTo>
                  <a:cubicBezTo>
                    <a:pt x="1892" y="3241"/>
                    <a:pt x="1863" y="3236"/>
                    <a:pt x="1836" y="3224"/>
                  </a:cubicBezTo>
                  <a:cubicBezTo>
                    <a:pt x="1682" y="3183"/>
                    <a:pt x="1528" y="3111"/>
                    <a:pt x="1395" y="3029"/>
                  </a:cubicBezTo>
                  <a:cubicBezTo>
                    <a:pt x="1313" y="2967"/>
                    <a:pt x="1241" y="2906"/>
                    <a:pt x="1190" y="2834"/>
                  </a:cubicBezTo>
                  <a:cubicBezTo>
                    <a:pt x="1139" y="2783"/>
                    <a:pt x="1098" y="2732"/>
                    <a:pt x="1067" y="2670"/>
                  </a:cubicBezTo>
                  <a:cubicBezTo>
                    <a:pt x="1047" y="2629"/>
                    <a:pt x="1026" y="2578"/>
                    <a:pt x="1016" y="2526"/>
                  </a:cubicBezTo>
                  <a:cubicBezTo>
                    <a:pt x="1006" y="2485"/>
                    <a:pt x="995" y="2455"/>
                    <a:pt x="995" y="2444"/>
                  </a:cubicBezTo>
                  <a:cubicBezTo>
                    <a:pt x="985" y="2403"/>
                    <a:pt x="965" y="2373"/>
                    <a:pt x="944" y="2352"/>
                  </a:cubicBezTo>
                  <a:cubicBezTo>
                    <a:pt x="924" y="2321"/>
                    <a:pt x="893" y="2291"/>
                    <a:pt x="852" y="2270"/>
                  </a:cubicBezTo>
                  <a:lnTo>
                    <a:pt x="247" y="1901"/>
                  </a:lnTo>
                  <a:cubicBezTo>
                    <a:pt x="225" y="1894"/>
                    <a:pt x="203" y="1887"/>
                    <a:pt x="185" y="1887"/>
                  </a:cubicBezTo>
                  <a:cubicBezTo>
                    <a:pt x="178" y="1887"/>
                    <a:pt x="171" y="1888"/>
                    <a:pt x="165" y="1891"/>
                  </a:cubicBezTo>
                  <a:cubicBezTo>
                    <a:pt x="134" y="1891"/>
                    <a:pt x="103" y="1911"/>
                    <a:pt x="93" y="1942"/>
                  </a:cubicBezTo>
                  <a:cubicBezTo>
                    <a:pt x="42" y="2034"/>
                    <a:pt x="11" y="2137"/>
                    <a:pt x="11" y="2250"/>
                  </a:cubicBezTo>
                  <a:cubicBezTo>
                    <a:pt x="1" y="2373"/>
                    <a:pt x="21" y="2496"/>
                    <a:pt x="62" y="2608"/>
                  </a:cubicBezTo>
                  <a:cubicBezTo>
                    <a:pt x="114" y="2742"/>
                    <a:pt x="175" y="2875"/>
                    <a:pt x="247" y="2998"/>
                  </a:cubicBezTo>
                  <a:cubicBezTo>
                    <a:pt x="339" y="3131"/>
                    <a:pt x="452" y="3265"/>
                    <a:pt x="575" y="3377"/>
                  </a:cubicBezTo>
                  <a:lnTo>
                    <a:pt x="390" y="3695"/>
                  </a:lnTo>
                  <a:cubicBezTo>
                    <a:pt x="370" y="3726"/>
                    <a:pt x="360" y="3767"/>
                    <a:pt x="380" y="3808"/>
                  </a:cubicBezTo>
                  <a:cubicBezTo>
                    <a:pt x="380" y="3839"/>
                    <a:pt x="411" y="3869"/>
                    <a:pt x="442" y="3890"/>
                  </a:cubicBezTo>
                  <a:lnTo>
                    <a:pt x="1047" y="4259"/>
                  </a:lnTo>
                  <a:cubicBezTo>
                    <a:pt x="1077" y="4274"/>
                    <a:pt x="1101" y="4283"/>
                    <a:pt x="1128" y="4283"/>
                  </a:cubicBezTo>
                  <a:cubicBezTo>
                    <a:pt x="1138" y="4283"/>
                    <a:pt x="1148" y="4282"/>
                    <a:pt x="1159" y="4279"/>
                  </a:cubicBezTo>
                  <a:cubicBezTo>
                    <a:pt x="1200" y="4269"/>
                    <a:pt x="1231" y="4249"/>
                    <a:pt x="1241" y="4218"/>
                  </a:cubicBezTo>
                  <a:lnTo>
                    <a:pt x="1426" y="3910"/>
                  </a:lnTo>
                  <a:cubicBezTo>
                    <a:pt x="1580" y="3982"/>
                    <a:pt x="1744" y="4023"/>
                    <a:pt x="1908" y="4054"/>
                  </a:cubicBezTo>
                  <a:cubicBezTo>
                    <a:pt x="1979" y="4064"/>
                    <a:pt x="2054" y="4069"/>
                    <a:pt x="2128" y="4069"/>
                  </a:cubicBezTo>
                  <a:cubicBezTo>
                    <a:pt x="2202" y="4069"/>
                    <a:pt x="2277" y="4064"/>
                    <a:pt x="2348" y="4054"/>
                  </a:cubicBezTo>
                  <a:cubicBezTo>
                    <a:pt x="2482" y="4033"/>
                    <a:pt x="2605" y="3982"/>
                    <a:pt x="2718" y="3910"/>
                  </a:cubicBezTo>
                  <a:cubicBezTo>
                    <a:pt x="2830" y="3839"/>
                    <a:pt x="2923" y="3746"/>
                    <a:pt x="2984" y="3623"/>
                  </a:cubicBezTo>
                  <a:cubicBezTo>
                    <a:pt x="3056" y="3511"/>
                    <a:pt x="3107" y="3377"/>
                    <a:pt x="3128" y="3244"/>
                  </a:cubicBezTo>
                  <a:cubicBezTo>
                    <a:pt x="3148" y="3121"/>
                    <a:pt x="3138" y="2988"/>
                    <a:pt x="3097" y="2865"/>
                  </a:cubicBezTo>
                  <a:cubicBezTo>
                    <a:pt x="3046" y="2732"/>
                    <a:pt x="2974" y="2608"/>
                    <a:pt x="2882" y="2496"/>
                  </a:cubicBezTo>
                  <a:cubicBezTo>
                    <a:pt x="2769" y="2352"/>
                    <a:pt x="2646" y="2219"/>
                    <a:pt x="2502" y="2096"/>
                  </a:cubicBezTo>
                  <a:cubicBezTo>
                    <a:pt x="2348" y="1963"/>
                    <a:pt x="2225" y="1850"/>
                    <a:pt x="2123" y="1758"/>
                  </a:cubicBezTo>
                  <a:cubicBezTo>
                    <a:pt x="2041" y="1686"/>
                    <a:pt x="1959" y="1604"/>
                    <a:pt x="1887" y="1522"/>
                  </a:cubicBezTo>
                  <a:cubicBezTo>
                    <a:pt x="1846" y="1471"/>
                    <a:pt x="1805" y="1409"/>
                    <a:pt x="1785" y="1348"/>
                  </a:cubicBezTo>
                  <a:cubicBezTo>
                    <a:pt x="1774" y="1307"/>
                    <a:pt x="1785" y="1255"/>
                    <a:pt x="1805" y="1225"/>
                  </a:cubicBezTo>
                  <a:cubicBezTo>
                    <a:pt x="1826" y="1184"/>
                    <a:pt x="1867" y="1153"/>
                    <a:pt x="1908" y="1143"/>
                  </a:cubicBezTo>
                  <a:cubicBezTo>
                    <a:pt x="1933" y="1132"/>
                    <a:pt x="1956" y="1127"/>
                    <a:pt x="1979" y="1127"/>
                  </a:cubicBezTo>
                  <a:cubicBezTo>
                    <a:pt x="2002" y="1127"/>
                    <a:pt x="2026" y="1132"/>
                    <a:pt x="2051" y="1143"/>
                  </a:cubicBezTo>
                  <a:cubicBezTo>
                    <a:pt x="2102" y="1153"/>
                    <a:pt x="2164" y="1163"/>
                    <a:pt x="2215" y="1194"/>
                  </a:cubicBezTo>
                  <a:cubicBezTo>
                    <a:pt x="2277" y="1214"/>
                    <a:pt x="2338" y="1245"/>
                    <a:pt x="2389" y="1286"/>
                  </a:cubicBezTo>
                  <a:cubicBezTo>
                    <a:pt x="2461" y="1327"/>
                    <a:pt x="2523" y="1368"/>
                    <a:pt x="2584" y="1430"/>
                  </a:cubicBezTo>
                  <a:cubicBezTo>
                    <a:pt x="2625" y="1471"/>
                    <a:pt x="2656" y="1522"/>
                    <a:pt x="2687" y="1573"/>
                  </a:cubicBezTo>
                  <a:cubicBezTo>
                    <a:pt x="2707" y="1604"/>
                    <a:pt x="2728" y="1645"/>
                    <a:pt x="2738" y="1686"/>
                  </a:cubicBezTo>
                  <a:cubicBezTo>
                    <a:pt x="2748" y="1717"/>
                    <a:pt x="2759" y="1747"/>
                    <a:pt x="2759" y="1758"/>
                  </a:cubicBezTo>
                  <a:cubicBezTo>
                    <a:pt x="2769" y="1788"/>
                    <a:pt x="2779" y="1829"/>
                    <a:pt x="2810" y="1860"/>
                  </a:cubicBezTo>
                  <a:cubicBezTo>
                    <a:pt x="2830" y="1891"/>
                    <a:pt x="2861" y="1922"/>
                    <a:pt x="2902" y="1942"/>
                  </a:cubicBezTo>
                  <a:lnTo>
                    <a:pt x="3507" y="2311"/>
                  </a:lnTo>
                  <a:cubicBezTo>
                    <a:pt x="3529" y="2318"/>
                    <a:pt x="3545" y="2326"/>
                    <a:pt x="3564" y="2326"/>
                  </a:cubicBezTo>
                  <a:cubicBezTo>
                    <a:pt x="3572" y="2326"/>
                    <a:pt x="3580" y="2324"/>
                    <a:pt x="3589" y="2321"/>
                  </a:cubicBezTo>
                  <a:cubicBezTo>
                    <a:pt x="3620" y="2311"/>
                    <a:pt x="3650" y="2301"/>
                    <a:pt x="3661" y="2270"/>
                  </a:cubicBezTo>
                  <a:cubicBezTo>
                    <a:pt x="3702" y="2188"/>
                    <a:pt x="3722" y="2086"/>
                    <a:pt x="3722" y="1993"/>
                  </a:cubicBezTo>
                  <a:cubicBezTo>
                    <a:pt x="3722" y="1881"/>
                    <a:pt x="3702" y="1758"/>
                    <a:pt x="3671" y="1645"/>
                  </a:cubicBezTo>
                  <a:cubicBezTo>
                    <a:pt x="3630" y="1512"/>
                    <a:pt x="3568" y="1389"/>
                    <a:pt x="3497" y="1276"/>
                  </a:cubicBezTo>
                  <a:cubicBezTo>
                    <a:pt x="3415" y="1143"/>
                    <a:pt x="3312" y="1020"/>
                    <a:pt x="3199" y="907"/>
                  </a:cubicBezTo>
                  <a:lnTo>
                    <a:pt x="3394" y="589"/>
                  </a:lnTo>
                  <a:cubicBezTo>
                    <a:pt x="3404" y="558"/>
                    <a:pt x="3415" y="517"/>
                    <a:pt x="3404" y="486"/>
                  </a:cubicBezTo>
                  <a:cubicBezTo>
                    <a:pt x="3384" y="445"/>
                    <a:pt x="3363" y="415"/>
                    <a:pt x="3333" y="394"/>
                  </a:cubicBezTo>
                  <a:lnTo>
                    <a:pt x="2728" y="25"/>
                  </a:lnTo>
                  <a:cubicBezTo>
                    <a:pt x="2698" y="10"/>
                    <a:pt x="2673" y="1"/>
                    <a:pt x="2646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115756" y="3306456"/>
              <a:ext cx="527042" cy="768744"/>
            </a:xfrm>
            <a:custGeom>
              <a:avLst/>
              <a:gdLst/>
              <a:ahLst/>
              <a:cxnLst/>
              <a:rect l="l" t="t" r="r" b="b"/>
              <a:pathLst>
                <a:path w="7597" h="11081" extrusionOk="0">
                  <a:moveTo>
                    <a:pt x="5126" y="1"/>
                  </a:moveTo>
                  <a:lnTo>
                    <a:pt x="4152" y="226"/>
                  </a:lnTo>
                  <a:cubicBezTo>
                    <a:pt x="1558" y="821"/>
                    <a:pt x="0" y="3712"/>
                    <a:pt x="687" y="6684"/>
                  </a:cubicBezTo>
                  <a:cubicBezTo>
                    <a:pt x="1289" y="9280"/>
                    <a:pt x="3401" y="11081"/>
                    <a:pt x="5659" y="11081"/>
                  </a:cubicBezTo>
                  <a:cubicBezTo>
                    <a:pt x="5978" y="11081"/>
                    <a:pt x="6301" y="11045"/>
                    <a:pt x="6622" y="10970"/>
                  </a:cubicBezTo>
                  <a:lnTo>
                    <a:pt x="7596" y="1074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8198244" y="3295425"/>
              <a:ext cx="747516" cy="760558"/>
            </a:xfrm>
            <a:custGeom>
              <a:avLst/>
              <a:gdLst/>
              <a:ahLst/>
              <a:cxnLst/>
              <a:rect l="l" t="t" r="r" b="b"/>
              <a:pathLst>
                <a:path w="10775" h="10963" extrusionOk="0">
                  <a:moveTo>
                    <a:pt x="5106" y="0"/>
                  </a:moveTo>
                  <a:cubicBezTo>
                    <a:pt x="4790" y="0"/>
                    <a:pt x="4470" y="35"/>
                    <a:pt x="4152" y="108"/>
                  </a:cubicBezTo>
                  <a:cubicBezTo>
                    <a:pt x="1548" y="703"/>
                    <a:pt x="0" y="3594"/>
                    <a:pt x="687" y="6567"/>
                  </a:cubicBezTo>
                  <a:cubicBezTo>
                    <a:pt x="1280" y="9162"/>
                    <a:pt x="3399" y="10963"/>
                    <a:pt x="5659" y="10963"/>
                  </a:cubicBezTo>
                  <a:cubicBezTo>
                    <a:pt x="5978" y="10963"/>
                    <a:pt x="6301" y="10927"/>
                    <a:pt x="6623" y="10852"/>
                  </a:cubicBezTo>
                  <a:cubicBezTo>
                    <a:pt x="9216" y="10257"/>
                    <a:pt x="10775" y="7366"/>
                    <a:pt x="10088" y="4404"/>
                  </a:cubicBezTo>
                  <a:cubicBezTo>
                    <a:pt x="9494" y="1796"/>
                    <a:pt x="7370" y="0"/>
                    <a:pt x="510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294954" y="3295425"/>
              <a:ext cx="630896" cy="629856"/>
            </a:xfrm>
            <a:custGeom>
              <a:avLst/>
              <a:gdLst/>
              <a:ahLst/>
              <a:cxnLst/>
              <a:rect l="l" t="t" r="r" b="b"/>
              <a:pathLst>
                <a:path w="9094" h="9079" extrusionOk="0">
                  <a:moveTo>
                    <a:pt x="3712" y="0"/>
                  </a:moveTo>
                  <a:cubicBezTo>
                    <a:pt x="3396" y="0"/>
                    <a:pt x="3076" y="35"/>
                    <a:pt x="2758" y="108"/>
                  </a:cubicBezTo>
                  <a:cubicBezTo>
                    <a:pt x="1610" y="385"/>
                    <a:pt x="615" y="1103"/>
                    <a:pt x="0" y="2107"/>
                  </a:cubicBezTo>
                  <a:cubicBezTo>
                    <a:pt x="615" y="1215"/>
                    <a:pt x="1548" y="580"/>
                    <a:pt x="2615" y="324"/>
                  </a:cubicBezTo>
                  <a:cubicBezTo>
                    <a:pt x="2933" y="251"/>
                    <a:pt x="3252" y="215"/>
                    <a:pt x="3569" y="215"/>
                  </a:cubicBezTo>
                  <a:cubicBezTo>
                    <a:pt x="5830" y="215"/>
                    <a:pt x="7948" y="2011"/>
                    <a:pt x="8550" y="4619"/>
                  </a:cubicBezTo>
                  <a:cubicBezTo>
                    <a:pt x="8929" y="6249"/>
                    <a:pt x="8622" y="7858"/>
                    <a:pt x="7843" y="9078"/>
                  </a:cubicBezTo>
                  <a:cubicBezTo>
                    <a:pt x="8735" y="7838"/>
                    <a:pt x="9093" y="6136"/>
                    <a:pt x="8694" y="4404"/>
                  </a:cubicBezTo>
                  <a:cubicBezTo>
                    <a:pt x="8091" y="1796"/>
                    <a:pt x="5974" y="0"/>
                    <a:pt x="3712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8290652" y="3388597"/>
              <a:ext cx="559787" cy="591075"/>
            </a:xfrm>
            <a:custGeom>
              <a:avLst/>
              <a:gdLst/>
              <a:ahLst/>
              <a:cxnLst/>
              <a:rect l="l" t="t" r="r" b="b"/>
              <a:pathLst>
                <a:path w="8069" h="8520" extrusionOk="0">
                  <a:moveTo>
                    <a:pt x="3755" y="1"/>
                  </a:moveTo>
                  <a:cubicBezTo>
                    <a:pt x="3529" y="1"/>
                    <a:pt x="3302" y="26"/>
                    <a:pt x="3076" y="77"/>
                  </a:cubicBezTo>
                  <a:cubicBezTo>
                    <a:pt x="1139" y="528"/>
                    <a:pt x="1" y="2763"/>
                    <a:pt x="524" y="5070"/>
                  </a:cubicBezTo>
                  <a:cubicBezTo>
                    <a:pt x="994" y="7106"/>
                    <a:pt x="2607" y="8519"/>
                    <a:pt x="4312" y="8519"/>
                  </a:cubicBezTo>
                  <a:cubicBezTo>
                    <a:pt x="4538" y="8519"/>
                    <a:pt x="4766" y="8494"/>
                    <a:pt x="4993" y="8443"/>
                  </a:cubicBezTo>
                  <a:cubicBezTo>
                    <a:pt x="6931" y="7992"/>
                    <a:pt x="8069" y="5757"/>
                    <a:pt x="7546" y="3450"/>
                  </a:cubicBezTo>
                  <a:cubicBezTo>
                    <a:pt x="7075" y="1414"/>
                    <a:pt x="5454" y="1"/>
                    <a:pt x="375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8292109" y="3380619"/>
              <a:ext cx="559787" cy="590728"/>
            </a:xfrm>
            <a:custGeom>
              <a:avLst/>
              <a:gdLst/>
              <a:ahLst/>
              <a:cxnLst/>
              <a:rect l="l" t="t" r="r" b="b"/>
              <a:pathLst>
                <a:path w="8069" h="8515" extrusionOk="0">
                  <a:moveTo>
                    <a:pt x="3764" y="0"/>
                  </a:moveTo>
                  <a:cubicBezTo>
                    <a:pt x="3535" y="0"/>
                    <a:pt x="3305" y="26"/>
                    <a:pt x="3076" y="80"/>
                  </a:cubicBezTo>
                  <a:cubicBezTo>
                    <a:pt x="1138" y="531"/>
                    <a:pt x="0" y="2766"/>
                    <a:pt x="523" y="5072"/>
                  </a:cubicBezTo>
                  <a:cubicBezTo>
                    <a:pt x="993" y="7096"/>
                    <a:pt x="2609" y="8514"/>
                    <a:pt x="4305" y="8514"/>
                  </a:cubicBezTo>
                  <a:cubicBezTo>
                    <a:pt x="4534" y="8514"/>
                    <a:pt x="4764" y="8488"/>
                    <a:pt x="4993" y="8435"/>
                  </a:cubicBezTo>
                  <a:cubicBezTo>
                    <a:pt x="6930" y="7994"/>
                    <a:pt x="8068" y="5759"/>
                    <a:pt x="7545" y="3452"/>
                  </a:cubicBezTo>
                  <a:cubicBezTo>
                    <a:pt x="7076" y="1420"/>
                    <a:pt x="5460" y="0"/>
                    <a:pt x="376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8509741" y="3386793"/>
              <a:ext cx="342851" cy="584554"/>
            </a:xfrm>
            <a:custGeom>
              <a:avLst/>
              <a:gdLst/>
              <a:ahLst/>
              <a:cxnLst/>
              <a:rect l="l" t="t" r="r" b="b"/>
              <a:pathLst>
                <a:path w="4942" h="8426" extrusionOk="0">
                  <a:moveTo>
                    <a:pt x="1374" y="1"/>
                  </a:moveTo>
                  <a:cubicBezTo>
                    <a:pt x="2594" y="483"/>
                    <a:pt x="3629" y="1672"/>
                    <a:pt x="3978" y="3230"/>
                  </a:cubicBezTo>
                  <a:cubicBezTo>
                    <a:pt x="4511" y="5537"/>
                    <a:pt x="3373" y="7772"/>
                    <a:pt x="1436" y="8212"/>
                  </a:cubicBezTo>
                  <a:cubicBezTo>
                    <a:pt x="1210" y="8266"/>
                    <a:pt x="981" y="8292"/>
                    <a:pt x="751" y="8292"/>
                  </a:cubicBezTo>
                  <a:cubicBezTo>
                    <a:pt x="499" y="8292"/>
                    <a:pt x="247" y="8261"/>
                    <a:pt x="0" y="8202"/>
                  </a:cubicBezTo>
                  <a:lnTo>
                    <a:pt x="0" y="8202"/>
                  </a:lnTo>
                  <a:cubicBezTo>
                    <a:pt x="374" y="8350"/>
                    <a:pt x="767" y="8425"/>
                    <a:pt x="1161" y="8425"/>
                  </a:cubicBezTo>
                  <a:cubicBezTo>
                    <a:pt x="1394" y="8425"/>
                    <a:pt x="1627" y="8399"/>
                    <a:pt x="1856" y="8346"/>
                  </a:cubicBezTo>
                  <a:cubicBezTo>
                    <a:pt x="3793" y="7905"/>
                    <a:pt x="4942" y="5670"/>
                    <a:pt x="4408" y="3363"/>
                  </a:cubicBezTo>
                  <a:cubicBezTo>
                    <a:pt x="4009" y="1631"/>
                    <a:pt x="2779" y="349"/>
                    <a:pt x="137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8439325" y="3486763"/>
              <a:ext cx="269591" cy="360542"/>
            </a:xfrm>
            <a:custGeom>
              <a:avLst/>
              <a:gdLst/>
              <a:ahLst/>
              <a:cxnLst/>
              <a:rect l="l" t="t" r="r" b="b"/>
              <a:pathLst>
                <a:path w="3886" h="5197" extrusionOk="0">
                  <a:moveTo>
                    <a:pt x="1498" y="0"/>
                  </a:moveTo>
                  <a:cubicBezTo>
                    <a:pt x="1484" y="0"/>
                    <a:pt x="1470" y="2"/>
                    <a:pt x="1456" y="5"/>
                  </a:cubicBezTo>
                  <a:lnTo>
                    <a:pt x="728" y="231"/>
                  </a:lnTo>
                  <a:cubicBezTo>
                    <a:pt x="657" y="251"/>
                    <a:pt x="605" y="344"/>
                    <a:pt x="626" y="426"/>
                  </a:cubicBezTo>
                  <a:lnTo>
                    <a:pt x="759" y="836"/>
                  </a:lnTo>
                  <a:cubicBezTo>
                    <a:pt x="616" y="918"/>
                    <a:pt x="482" y="1020"/>
                    <a:pt x="370" y="1143"/>
                  </a:cubicBezTo>
                  <a:cubicBezTo>
                    <a:pt x="267" y="1246"/>
                    <a:pt x="185" y="1369"/>
                    <a:pt x="113" y="1502"/>
                  </a:cubicBezTo>
                  <a:cubicBezTo>
                    <a:pt x="62" y="1625"/>
                    <a:pt x="21" y="1758"/>
                    <a:pt x="11" y="1892"/>
                  </a:cubicBezTo>
                  <a:cubicBezTo>
                    <a:pt x="0" y="2025"/>
                    <a:pt x="11" y="2158"/>
                    <a:pt x="52" y="2281"/>
                  </a:cubicBezTo>
                  <a:cubicBezTo>
                    <a:pt x="123" y="2568"/>
                    <a:pt x="298" y="2804"/>
                    <a:pt x="544" y="2958"/>
                  </a:cubicBezTo>
                  <a:cubicBezTo>
                    <a:pt x="727" y="3069"/>
                    <a:pt x="960" y="3125"/>
                    <a:pt x="1248" y="3125"/>
                  </a:cubicBezTo>
                  <a:cubicBezTo>
                    <a:pt x="1330" y="3125"/>
                    <a:pt x="1416" y="3121"/>
                    <a:pt x="1507" y="3112"/>
                  </a:cubicBezTo>
                  <a:cubicBezTo>
                    <a:pt x="1712" y="3091"/>
                    <a:pt x="1907" y="3081"/>
                    <a:pt x="2061" y="3060"/>
                  </a:cubicBezTo>
                  <a:cubicBezTo>
                    <a:pt x="2194" y="3040"/>
                    <a:pt x="2328" y="3040"/>
                    <a:pt x="2461" y="3040"/>
                  </a:cubicBezTo>
                  <a:cubicBezTo>
                    <a:pt x="2543" y="3040"/>
                    <a:pt x="2625" y="3050"/>
                    <a:pt x="2707" y="3071"/>
                  </a:cubicBezTo>
                  <a:cubicBezTo>
                    <a:pt x="2758" y="3091"/>
                    <a:pt x="2799" y="3132"/>
                    <a:pt x="2820" y="3194"/>
                  </a:cubicBezTo>
                  <a:cubicBezTo>
                    <a:pt x="2850" y="3306"/>
                    <a:pt x="2799" y="3429"/>
                    <a:pt x="2686" y="3481"/>
                  </a:cubicBezTo>
                  <a:cubicBezTo>
                    <a:pt x="2543" y="3573"/>
                    <a:pt x="2389" y="3645"/>
                    <a:pt x="2225" y="3696"/>
                  </a:cubicBezTo>
                  <a:cubicBezTo>
                    <a:pt x="2123" y="3727"/>
                    <a:pt x="2030" y="3737"/>
                    <a:pt x="1928" y="3737"/>
                  </a:cubicBezTo>
                  <a:cubicBezTo>
                    <a:pt x="1856" y="3737"/>
                    <a:pt x="1784" y="3727"/>
                    <a:pt x="1712" y="3706"/>
                  </a:cubicBezTo>
                  <a:cubicBezTo>
                    <a:pt x="1661" y="3686"/>
                    <a:pt x="1610" y="3665"/>
                    <a:pt x="1569" y="3645"/>
                  </a:cubicBezTo>
                  <a:lnTo>
                    <a:pt x="1477" y="3593"/>
                  </a:lnTo>
                  <a:cubicBezTo>
                    <a:pt x="1446" y="3573"/>
                    <a:pt x="1405" y="3563"/>
                    <a:pt x="1374" y="3563"/>
                  </a:cubicBezTo>
                  <a:cubicBezTo>
                    <a:pt x="1362" y="3560"/>
                    <a:pt x="1349" y="3558"/>
                    <a:pt x="1336" y="3558"/>
                  </a:cubicBezTo>
                  <a:cubicBezTo>
                    <a:pt x="1304" y="3558"/>
                    <a:pt x="1270" y="3566"/>
                    <a:pt x="1241" y="3573"/>
                  </a:cubicBezTo>
                  <a:lnTo>
                    <a:pt x="523" y="3798"/>
                  </a:lnTo>
                  <a:cubicBezTo>
                    <a:pt x="493" y="3809"/>
                    <a:pt x="462" y="3829"/>
                    <a:pt x="452" y="3860"/>
                  </a:cubicBezTo>
                  <a:cubicBezTo>
                    <a:pt x="441" y="3891"/>
                    <a:pt x="431" y="3921"/>
                    <a:pt x="441" y="3952"/>
                  </a:cubicBezTo>
                  <a:cubicBezTo>
                    <a:pt x="482" y="4075"/>
                    <a:pt x="544" y="4178"/>
                    <a:pt x="636" y="4270"/>
                  </a:cubicBezTo>
                  <a:cubicBezTo>
                    <a:pt x="728" y="4362"/>
                    <a:pt x="841" y="4444"/>
                    <a:pt x="964" y="4506"/>
                  </a:cubicBezTo>
                  <a:cubicBezTo>
                    <a:pt x="1108" y="4578"/>
                    <a:pt x="1251" y="4619"/>
                    <a:pt x="1405" y="4649"/>
                  </a:cubicBezTo>
                  <a:cubicBezTo>
                    <a:pt x="1536" y="4672"/>
                    <a:pt x="1672" y="4684"/>
                    <a:pt x="1806" y="4684"/>
                  </a:cubicBezTo>
                  <a:cubicBezTo>
                    <a:pt x="1850" y="4684"/>
                    <a:pt x="1894" y="4683"/>
                    <a:pt x="1938" y="4680"/>
                  </a:cubicBezTo>
                  <a:lnTo>
                    <a:pt x="2071" y="5090"/>
                  </a:lnTo>
                  <a:cubicBezTo>
                    <a:pt x="2082" y="5121"/>
                    <a:pt x="2102" y="5162"/>
                    <a:pt x="2143" y="5172"/>
                  </a:cubicBezTo>
                  <a:cubicBezTo>
                    <a:pt x="2173" y="5187"/>
                    <a:pt x="2203" y="5197"/>
                    <a:pt x="2233" y="5197"/>
                  </a:cubicBezTo>
                  <a:cubicBezTo>
                    <a:pt x="2244" y="5197"/>
                    <a:pt x="2255" y="5195"/>
                    <a:pt x="2266" y="5193"/>
                  </a:cubicBezTo>
                  <a:lnTo>
                    <a:pt x="2984" y="4967"/>
                  </a:lnTo>
                  <a:cubicBezTo>
                    <a:pt x="3025" y="4957"/>
                    <a:pt x="3055" y="4926"/>
                    <a:pt x="3076" y="4895"/>
                  </a:cubicBezTo>
                  <a:cubicBezTo>
                    <a:pt x="3096" y="4854"/>
                    <a:pt x="3096" y="4813"/>
                    <a:pt x="3086" y="4772"/>
                  </a:cubicBezTo>
                  <a:lnTo>
                    <a:pt x="2963" y="4383"/>
                  </a:lnTo>
                  <a:cubicBezTo>
                    <a:pt x="3127" y="4301"/>
                    <a:pt x="3281" y="4198"/>
                    <a:pt x="3414" y="4085"/>
                  </a:cubicBezTo>
                  <a:cubicBezTo>
                    <a:pt x="3537" y="3983"/>
                    <a:pt x="3650" y="3860"/>
                    <a:pt x="3732" y="3716"/>
                  </a:cubicBezTo>
                  <a:cubicBezTo>
                    <a:pt x="3804" y="3593"/>
                    <a:pt x="3855" y="3450"/>
                    <a:pt x="3876" y="3296"/>
                  </a:cubicBezTo>
                  <a:cubicBezTo>
                    <a:pt x="3886" y="3153"/>
                    <a:pt x="3876" y="2999"/>
                    <a:pt x="3824" y="2845"/>
                  </a:cubicBezTo>
                  <a:cubicBezTo>
                    <a:pt x="3783" y="2691"/>
                    <a:pt x="3711" y="2548"/>
                    <a:pt x="3619" y="2425"/>
                  </a:cubicBezTo>
                  <a:cubicBezTo>
                    <a:pt x="3527" y="2312"/>
                    <a:pt x="3414" y="2230"/>
                    <a:pt x="3291" y="2168"/>
                  </a:cubicBezTo>
                  <a:cubicBezTo>
                    <a:pt x="3148" y="2097"/>
                    <a:pt x="2994" y="2056"/>
                    <a:pt x="2840" y="2045"/>
                  </a:cubicBezTo>
                  <a:cubicBezTo>
                    <a:pt x="2759" y="2041"/>
                    <a:pt x="2679" y="2039"/>
                    <a:pt x="2599" y="2039"/>
                  </a:cubicBezTo>
                  <a:cubicBezTo>
                    <a:pt x="2486" y="2039"/>
                    <a:pt x="2374" y="2044"/>
                    <a:pt x="2266" y="2056"/>
                  </a:cubicBezTo>
                  <a:cubicBezTo>
                    <a:pt x="2051" y="2076"/>
                    <a:pt x="1866" y="2097"/>
                    <a:pt x="1723" y="2107"/>
                  </a:cubicBezTo>
                  <a:cubicBezTo>
                    <a:pt x="1636" y="2114"/>
                    <a:pt x="1554" y="2121"/>
                    <a:pt x="1470" y="2121"/>
                  </a:cubicBezTo>
                  <a:cubicBezTo>
                    <a:pt x="1435" y="2121"/>
                    <a:pt x="1400" y="2120"/>
                    <a:pt x="1364" y="2117"/>
                  </a:cubicBezTo>
                  <a:cubicBezTo>
                    <a:pt x="1292" y="2117"/>
                    <a:pt x="1220" y="2097"/>
                    <a:pt x="1159" y="2066"/>
                  </a:cubicBezTo>
                  <a:cubicBezTo>
                    <a:pt x="1118" y="2045"/>
                    <a:pt x="1077" y="2004"/>
                    <a:pt x="1067" y="1953"/>
                  </a:cubicBezTo>
                  <a:cubicBezTo>
                    <a:pt x="1046" y="1902"/>
                    <a:pt x="1046" y="1840"/>
                    <a:pt x="1067" y="1799"/>
                  </a:cubicBezTo>
                  <a:cubicBezTo>
                    <a:pt x="1087" y="1748"/>
                    <a:pt x="1118" y="1707"/>
                    <a:pt x="1159" y="1666"/>
                  </a:cubicBezTo>
                  <a:cubicBezTo>
                    <a:pt x="1210" y="1625"/>
                    <a:pt x="1261" y="1594"/>
                    <a:pt x="1313" y="1574"/>
                  </a:cubicBezTo>
                  <a:cubicBezTo>
                    <a:pt x="1384" y="1543"/>
                    <a:pt x="1446" y="1512"/>
                    <a:pt x="1518" y="1502"/>
                  </a:cubicBezTo>
                  <a:cubicBezTo>
                    <a:pt x="1600" y="1471"/>
                    <a:pt x="1682" y="1451"/>
                    <a:pt x="1774" y="1451"/>
                  </a:cubicBezTo>
                  <a:cubicBezTo>
                    <a:pt x="1835" y="1451"/>
                    <a:pt x="1897" y="1461"/>
                    <a:pt x="1958" y="1471"/>
                  </a:cubicBezTo>
                  <a:cubicBezTo>
                    <a:pt x="2000" y="1482"/>
                    <a:pt x="2041" y="1502"/>
                    <a:pt x="2082" y="1523"/>
                  </a:cubicBezTo>
                  <a:lnTo>
                    <a:pt x="2153" y="1564"/>
                  </a:lnTo>
                  <a:cubicBezTo>
                    <a:pt x="2194" y="1584"/>
                    <a:pt x="2235" y="1594"/>
                    <a:pt x="2276" y="1594"/>
                  </a:cubicBezTo>
                  <a:cubicBezTo>
                    <a:pt x="2288" y="1597"/>
                    <a:pt x="2300" y="1599"/>
                    <a:pt x="2312" y="1599"/>
                  </a:cubicBezTo>
                  <a:cubicBezTo>
                    <a:pt x="2341" y="1599"/>
                    <a:pt x="2370" y="1591"/>
                    <a:pt x="2399" y="1584"/>
                  </a:cubicBezTo>
                  <a:lnTo>
                    <a:pt x="3117" y="1359"/>
                  </a:lnTo>
                  <a:cubicBezTo>
                    <a:pt x="3148" y="1348"/>
                    <a:pt x="3168" y="1328"/>
                    <a:pt x="3189" y="1297"/>
                  </a:cubicBezTo>
                  <a:cubicBezTo>
                    <a:pt x="3199" y="1266"/>
                    <a:pt x="3209" y="1236"/>
                    <a:pt x="3199" y="1205"/>
                  </a:cubicBezTo>
                  <a:cubicBezTo>
                    <a:pt x="3158" y="1102"/>
                    <a:pt x="3096" y="1010"/>
                    <a:pt x="3014" y="928"/>
                  </a:cubicBezTo>
                  <a:cubicBezTo>
                    <a:pt x="2922" y="846"/>
                    <a:pt x="2820" y="764"/>
                    <a:pt x="2697" y="702"/>
                  </a:cubicBezTo>
                  <a:cubicBezTo>
                    <a:pt x="2563" y="641"/>
                    <a:pt x="2420" y="590"/>
                    <a:pt x="2276" y="559"/>
                  </a:cubicBezTo>
                  <a:cubicBezTo>
                    <a:pt x="2158" y="537"/>
                    <a:pt x="2040" y="520"/>
                    <a:pt x="1918" y="520"/>
                  </a:cubicBezTo>
                  <a:cubicBezTo>
                    <a:pt x="1870" y="520"/>
                    <a:pt x="1823" y="522"/>
                    <a:pt x="1774" y="528"/>
                  </a:cubicBezTo>
                  <a:lnTo>
                    <a:pt x="1651" y="108"/>
                  </a:lnTo>
                  <a:cubicBezTo>
                    <a:pt x="1625" y="40"/>
                    <a:pt x="1565" y="0"/>
                    <a:pt x="14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8446401" y="3479548"/>
              <a:ext cx="270354" cy="360681"/>
            </a:xfrm>
            <a:custGeom>
              <a:avLst/>
              <a:gdLst/>
              <a:ahLst/>
              <a:cxnLst/>
              <a:rect l="l" t="t" r="r" b="b"/>
              <a:pathLst>
                <a:path w="3897" h="5199" extrusionOk="0">
                  <a:moveTo>
                    <a:pt x="1508" y="0"/>
                  </a:moveTo>
                  <a:cubicBezTo>
                    <a:pt x="1491" y="0"/>
                    <a:pt x="1474" y="3"/>
                    <a:pt x="1457" y="7"/>
                  </a:cubicBezTo>
                  <a:lnTo>
                    <a:pt x="739" y="232"/>
                  </a:lnTo>
                  <a:cubicBezTo>
                    <a:pt x="698" y="243"/>
                    <a:pt x="667" y="263"/>
                    <a:pt x="647" y="304"/>
                  </a:cubicBezTo>
                  <a:cubicBezTo>
                    <a:pt x="626" y="345"/>
                    <a:pt x="626" y="386"/>
                    <a:pt x="637" y="427"/>
                  </a:cubicBezTo>
                  <a:lnTo>
                    <a:pt x="760" y="837"/>
                  </a:lnTo>
                  <a:cubicBezTo>
                    <a:pt x="616" y="919"/>
                    <a:pt x="493" y="1022"/>
                    <a:pt x="380" y="1145"/>
                  </a:cubicBezTo>
                  <a:cubicBezTo>
                    <a:pt x="278" y="1247"/>
                    <a:pt x="186" y="1370"/>
                    <a:pt x="124" y="1504"/>
                  </a:cubicBezTo>
                  <a:cubicBezTo>
                    <a:pt x="62" y="1627"/>
                    <a:pt x="32" y="1760"/>
                    <a:pt x="11" y="1893"/>
                  </a:cubicBezTo>
                  <a:cubicBezTo>
                    <a:pt x="1" y="2026"/>
                    <a:pt x="21" y="2160"/>
                    <a:pt x="62" y="2283"/>
                  </a:cubicBezTo>
                  <a:cubicBezTo>
                    <a:pt x="134" y="2570"/>
                    <a:pt x="309" y="2806"/>
                    <a:pt x="555" y="2959"/>
                  </a:cubicBezTo>
                  <a:cubicBezTo>
                    <a:pt x="734" y="3073"/>
                    <a:pt x="971" y="3123"/>
                    <a:pt x="1267" y="3123"/>
                  </a:cubicBezTo>
                  <a:cubicBezTo>
                    <a:pt x="1343" y="3123"/>
                    <a:pt x="1424" y="3119"/>
                    <a:pt x="1508" y="3113"/>
                  </a:cubicBezTo>
                  <a:cubicBezTo>
                    <a:pt x="1723" y="3093"/>
                    <a:pt x="1908" y="3082"/>
                    <a:pt x="2062" y="3062"/>
                  </a:cubicBezTo>
                  <a:cubicBezTo>
                    <a:pt x="2195" y="3041"/>
                    <a:pt x="2328" y="3041"/>
                    <a:pt x="2461" y="3041"/>
                  </a:cubicBezTo>
                  <a:cubicBezTo>
                    <a:pt x="2543" y="3041"/>
                    <a:pt x="2625" y="3052"/>
                    <a:pt x="2707" y="3072"/>
                  </a:cubicBezTo>
                  <a:cubicBezTo>
                    <a:pt x="2759" y="3093"/>
                    <a:pt x="2800" y="3134"/>
                    <a:pt x="2820" y="3195"/>
                  </a:cubicBezTo>
                  <a:cubicBezTo>
                    <a:pt x="2851" y="3308"/>
                    <a:pt x="2800" y="3431"/>
                    <a:pt x="2697" y="3482"/>
                  </a:cubicBezTo>
                  <a:cubicBezTo>
                    <a:pt x="2554" y="3574"/>
                    <a:pt x="2390" y="3646"/>
                    <a:pt x="2226" y="3697"/>
                  </a:cubicBezTo>
                  <a:cubicBezTo>
                    <a:pt x="2133" y="3718"/>
                    <a:pt x="2031" y="3738"/>
                    <a:pt x="1939" y="3738"/>
                  </a:cubicBezTo>
                  <a:cubicBezTo>
                    <a:pt x="1867" y="3738"/>
                    <a:pt x="1795" y="3728"/>
                    <a:pt x="1723" y="3708"/>
                  </a:cubicBezTo>
                  <a:cubicBezTo>
                    <a:pt x="1672" y="3687"/>
                    <a:pt x="1621" y="3667"/>
                    <a:pt x="1569" y="3646"/>
                  </a:cubicBezTo>
                  <a:lnTo>
                    <a:pt x="1487" y="3585"/>
                  </a:lnTo>
                  <a:cubicBezTo>
                    <a:pt x="1446" y="3574"/>
                    <a:pt x="1416" y="3564"/>
                    <a:pt x="1375" y="3564"/>
                  </a:cubicBezTo>
                  <a:cubicBezTo>
                    <a:pt x="1363" y="3561"/>
                    <a:pt x="1351" y="3560"/>
                    <a:pt x="1339" y="3560"/>
                  </a:cubicBezTo>
                  <a:cubicBezTo>
                    <a:pt x="1310" y="3560"/>
                    <a:pt x="1281" y="3567"/>
                    <a:pt x="1252" y="3574"/>
                  </a:cubicBezTo>
                  <a:lnTo>
                    <a:pt x="524" y="3800"/>
                  </a:lnTo>
                  <a:cubicBezTo>
                    <a:pt x="493" y="3810"/>
                    <a:pt x="473" y="3831"/>
                    <a:pt x="462" y="3861"/>
                  </a:cubicBezTo>
                  <a:cubicBezTo>
                    <a:pt x="442" y="3892"/>
                    <a:pt x="442" y="3923"/>
                    <a:pt x="442" y="3954"/>
                  </a:cubicBezTo>
                  <a:cubicBezTo>
                    <a:pt x="493" y="4066"/>
                    <a:pt x="555" y="4179"/>
                    <a:pt x="637" y="4271"/>
                  </a:cubicBezTo>
                  <a:cubicBezTo>
                    <a:pt x="729" y="4364"/>
                    <a:pt x="842" y="4446"/>
                    <a:pt x="975" y="4507"/>
                  </a:cubicBezTo>
                  <a:cubicBezTo>
                    <a:pt x="1108" y="4569"/>
                    <a:pt x="1262" y="4620"/>
                    <a:pt x="1416" y="4651"/>
                  </a:cubicBezTo>
                  <a:cubicBezTo>
                    <a:pt x="1546" y="4674"/>
                    <a:pt x="1677" y="4685"/>
                    <a:pt x="1808" y="4685"/>
                  </a:cubicBezTo>
                  <a:cubicBezTo>
                    <a:pt x="1851" y="4685"/>
                    <a:pt x="1895" y="4684"/>
                    <a:pt x="1939" y="4682"/>
                  </a:cubicBezTo>
                  <a:lnTo>
                    <a:pt x="2072" y="5081"/>
                  </a:lnTo>
                  <a:cubicBezTo>
                    <a:pt x="2082" y="5122"/>
                    <a:pt x="2113" y="5153"/>
                    <a:pt x="2144" y="5174"/>
                  </a:cubicBezTo>
                  <a:cubicBezTo>
                    <a:pt x="2174" y="5189"/>
                    <a:pt x="2204" y="5198"/>
                    <a:pt x="2234" y="5198"/>
                  </a:cubicBezTo>
                  <a:cubicBezTo>
                    <a:pt x="2245" y="5198"/>
                    <a:pt x="2256" y="5197"/>
                    <a:pt x="2267" y="5194"/>
                  </a:cubicBezTo>
                  <a:lnTo>
                    <a:pt x="2984" y="4969"/>
                  </a:lnTo>
                  <a:cubicBezTo>
                    <a:pt x="3066" y="4948"/>
                    <a:pt x="3117" y="4856"/>
                    <a:pt x="3087" y="4774"/>
                  </a:cubicBezTo>
                  <a:lnTo>
                    <a:pt x="2974" y="4384"/>
                  </a:lnTo>
                  <a:cubicBezTo>
                    <a:pt x="3138" y="4302"/>
                    <a:pt x="3281" y="4210"/>
                    <a:pt x="3425" y="4087"/>
                  </a:cubicBezTo>
                  <a:cubicBezTo>
                    <a:pt x="3548" y="3984"/>
                    <a:pt x="3651" y="3861"/>
                    <a:pt x="3733" y="3718"/>
                  </a:cubicBezTo>
                  <a:cubicBezTo>
                    <a:pt x="3804" y="3595"/>
                    <a:pt x="3856" y="3451"/>
                    <a:pt x="3876" y="3308"/>
                  </a:cubicBezTo>
                  <a:cubicBezTo>
                    <a:pt x="3897" y="3154"/>
                    <a:pt x="3876" y="3000"/>
                    <a:pt x="3835" y="2857"/>
                  </a:cubicBezTo>
                  <a:cubicBezTo>
                    <a:pt x="3784" y="2703"/>
                    <a:pt x="3712" y="2559"/>
                    <a:pt x="3620" y="2426"/>
                  </a:cubicBezTo>
                  <a:cubicBezTo>
                    <a:pt x="3527" y="2313"/>
                    <a:pt x="3425" y="2231"/>
                    <a:pt x="3292" y="2170"/>
                  </a:cubicBezTo>
                  <a:cubicBezTo>
                    <a:pt x="3148" y="2108"/>
                    <a:pt x="2994" y="2067"/>
                    <a:pt x="2841" y="2057"/>
                  </a:cubicBezTo>
                  <a:cubicBezTo>
                    <a:pt x="2748" y="2047"/>
                    <a:pt x="2654" y="2042"/>
                    <a:pt x="2557" y="2042"/>
                  </a:cubicBezTo>
                  <a:cubicBezTo>
                    <a:pt x="2461" y="2042"/>
                    <a:pt x="2364" y="2047"/>
                    <a:pt x="2267" y="2057"/>
                  </a:cubicBezTo>
                  <a:cubicBezTo>
                    <a:pt x="2051" y="2088"/>
                    <a:pt x="1867" y="2098"/>
                    <a:pt x="1723" y="2108"/>
                  </a:cubicBezTo>
                  <a:cubicBezTo>
                    <a:pt x="1657" y="2120"/>
                    <a:pt x="1588" y="2125"/>
                    <a:pt x="1519" y="2125"/>
                  </a:cubicBezTo>
                  <a:cubicBezTo>
                    <a:pt x="1470" y="2125"/>
                    <a:pt x="1421" y="2123"/>
                    <a:pt x="1375" y="2119"/>
                  </a:cubicBezTo>
                  <a:cubicBezTo>
                    <a:pt x="1303" y="2119"/>
                    <a:pt x="1231" y="2108"/>
                    <a:pt x="1170" y="2078"/>
                  </a:cubicBezTo>
                  <a:cubicBezTo>
                    <a:pt x="1118" y="2047"/>
                    <a:pt x="1088" y="2006"/>
                    <a:pt x="1067" y="1955"/>
                  </a:cubicBezTo>
                  <a:cubicBezTo>
                    <a:pt x="1047" y="1903"/>
                    <a:pt x="1047" y="1852"/>
                    <a:pt x="1067" y="1801"/>
                  </a:cubicBezTo>
                  <a:cubicBezTo>
                    <a:pt x="1088" y="1750"/>
                    <a:pt x="1118" y="1709"/>
                    <a:pt x="1170" y="1678"/>
                  </a:cubicBezTo>
                  <a:cubicBezTo>
                    <a:pt x="1211" y="1637"/>
                    <a:pt x="1262" y="1606"/>
                    <a:pt x="1323" y="1575"/>
                  </a:cubicBezTo>
                  <a:cubicBezTo>
                    <a:pt x="1385" y="1545"/>
                    <a:pt x="1457" y="1524"/>
                    <a:pt x="1518" y="1504"/>
                  </a:cubicBezTo>
                  <a:cubicBezTo>
                    <a:pt x="1600" y="1473"/>
                    <a:pt x="1692" y="1463"/>
                    <a:pt x="1774" y="1452"/>
                  </a:cubicBezTo>
                  <a:cubicBezTo>
                    <a:pt x="1836" y="1452"/>
                    <a:pt x="1898" y="1463"/>
                    <a:pt x="1959" y="1483"/>
                  </a:cubicBezTo>
                  <a:cubicBezTo>
                    <a:pt x="2010" y="1483"/>
                    <a:pt x="2051" y="1504"/>
                    <a:pt x="2092" y="1524"/>
                  </a:cubicBezTo>
                  <a:lnTo>
                    <a:pt x="2164" y="1565"/>
                  </a:lnTo>
                  <a:cubicBezTo>
                    <a:pt x="2195" y="1586"/>
                    <a:pt x="2236" y="1596"/>
                    <a:pt x="2277" y="1606"/>
                  </a:cubicBezTo>
                  <a:cubicBezTo>
                    <a:pt x="2318" y="1606"/>
                    <a:pt x="2359" y="1596"/>
                    <a:pt x="2400" y="1586"/>
                  </a:cubicBezTo>
                  <a:lnTo>
                    <a:pt x="3128" y="1360"/>
                  </a:lnTo>
                  <a:cubicBezTo>
                    <a:pt x="3158" y="1350"/>
                    <a:pt x="3179" y="1329"/>
                    <a:pt x="3199" y="1299"/>
                  </a:cubicBezTo>
                  <a:cubicBezTo>
                    <a:pt x="3210" y="1278"/>
                    <a:pt x="3220" y="1237"/>
                    <a:pt x="3210" y="1206"/>
                  </a:cubicBezTo>
                  <a:cubicBezTo>
                    <a:pt x="3169" y="1104"/>
                    <a:pt x="3107" y="1011"/>
                    <a:pt x="3025" y="940"/>
                  </a:cubicBezTo>
                  <a:cubicBezTo>
                    <a:pt x="2933" y="847"/>
                    <a:pt x="2830" y="765"/>
                    <a:pt x="2707" y="714"/>
                  </a:cubicBezTo>
                  <a:cubicBezTo>
                    <a:pt x="2574" y="642"/>
                    <a:pt x="2431" y="591"/>
                    <a:pt x="2287" y="560"/>
                  </a:cubicBezTo>
                  <a:cubicBezTo>
                    <a:pt x="2164" y="537"/>
                    <a:pt x="2035" y="526"/>
                    <a:pt x="1909" y="526"/>
                  </a:cubicBezTo>
                  <a:cubicBezTo>
                    <a:pt x="1867" y="526"/>
                    <a:pt x="1826" y="527"/>
                    <a:pt x="1785" y="530"/>
                  </a:cubicBezTo>
                  <a:lnTo>
                    <a:pt x="1651" y="109"/>
                  </a:lnTo>
                  <a:cubicBezTo>
                    <a:pt x="1641" y="68"/>
                    <a:pt x="1610" y="38"/>
                    <a:pt x="1580" y="17"/>
                  </a:cubicBezTo>
                  <a:cubicBezTo>
                    <a:pt x="1556" y="5"/>
                    <a:pt x="1532" y="0"/>
                    <a:pt x="1508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106560" y="1821468"/>
              <a:ext cx="42735" cy="87343"/>
            </a:xfrm>
            <a:custGeom>
              <a:avLst/>
              <a:gdLst/>
              <a:ahLst/>
              <a:cxnLst/>
              <a:rect l="l" t="t" r="r" b="b"/>
              <a:pathLst>
                <a:path w="616" h="1259" extrusionOk="0">
                  <a:moveTo>
                    <a:pt x="216" y="0"/>
                  </a:moveTo>
                  <a:cubicBezTo>
                    <a:pt x="62" y="329"/>
                    <a:pt x="1" y="698"/>
                    <a:pt x="52" y="1056"/>
                  </a:cubicBezTo>
                  <a:cubicBezTo>
                    <a:pt x="62" y="1118"/>
                    <a:pt x="83" y="1169"/>
                    <a:pt x="113" y="1220"/>
                  </a:cubicBezTo>
                  <a:cubicBezTo>
                    <a:pt x="132" y="1245"/>
                    <a:pt x="166" y="1259"/>
                    <a:pt x="201" y="1259"/>
                  </a:cubicBezTo>
                  <a:cubicBezTo>
                    <a:pt x="223" y="1259"/>
                    <a:pt x="247" y="1253"/>
                    <a:pt x="267" y="1241"/>
                  </a:cubicBezTo>
                  <a:cubicBezTo>
                    <a:pt x="298" y="1210"/>
                    <a:pt x="308" y="1159"/>
                    <a:pt x="308" y="1118"/>
                  </a:cubicBezTo>
                  <a:cubicBezTo>
                    <a:pt x="339" y="790"/>
                    <a:pt x="534" y="513"/>
                    <a:pt x="616" y="20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170594" y="1319326"/>
              <a:ext cx="790875" cy="402861"/>
            </a:xfrm>
            <a:custGeom>
              <a:avLst/>
              <a:gdLst/>
              <a:ahLst/>
              <a:cxnLst/>
              <a:rect l="l" t="t" r="r" b="b"/>
              <a:pathLst>
                <a:path w="11400" h="5807" extrusionOk="0">
                  <a:moveTo>
                    <a:pt x="8222" y="1"/>
                  </a:moveTo>
                  <a:lnTo>
                    <a:pt x="7125" y="237"/>
                  </a:lnTo>
                  <a:cubicBezTo>
                    <a:pt x="6541" y="329"/>
                    <a:pt x="5895" y="401"/>
                    <a:pt x="5362" y="626"/>
                  </a:cubicBezTo>
                  <a:cubicBezTo>
                    <a:pt x="4009" y="1211"/>
                    <a:pt x="2983" y="2492"/>
                    <a:pt x="1927" y="3476"/>
                  </a:cubicBezTo>
                  <a:cubicBezTo>
                    <a:pt x="1200" y="4153"/>
                    <a:pt x="462" y="4860"/>
                    <a:pt x="0" y="5752"/>
                  </a:cubicBezTo>
                  <a:cubicBezTo>
                    <a:pt x="18" y="5750"/>
                    <a:pt x="35" y="5749"/>
                    <a:pt x="53" y="5749"/>
                  </a:cubicBezTo>
                  <a:cubicBezTo>
                    <a:pt x="192" y="5749"/>
                    <a:pt x="330" y="5806"/>
                    <a:pt x="463" y="5806"/>
                  </a:cubicBezTo>
                  <a:cubicBezTo>
                    <a:pt x="480" y="5806"/>
                    <a:pt x="496" y="5805"/>
                    <a:pt x="513" y="5803"/>
                  </a:cubicBezTo>
                  <a:cubicBezTo>
                    <a:pt x="667" y="5783"/>
                    <a:pt x="800" y="5732"/>
                    <a:pt x="923" y="5639"/>
                  </a:cubicBezTo>
                  <a:cubicBezTo>
                    <a:pt x="1917" y="5014"/>
                    <a:pt x="2850" y="4512"/>
                    <a:pt x="3804" y="3825"/>
                  </a:cubicBezTo>
                  <a:cubicBezTo>
                    <a:pt x="4706" y="3169"/>
                    <a:pt x="5167" y="2738"/>
                    <a:pt x="5557" y="2687"/>
                  </a:cubicBezTo>
                  <a:lnTo>
                    <a:pt x="11400" y="2000"/>
                  </a:lnTo>
                  <a:cubicBezTo>
                    <a:pt x="10990" y="1231"/>
                    <a:pt x="10416" y="647"/>
                    <a:pt x="9934" y="432"/>
                  </a:cubicBezTo>
                  <a:cubicBezTo>
                    <a:pt x="9391" y="185"/>
                    <a:pt x="8816" y="42"/>
                    <a:pt x="8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91892" y="1577335"/>
              <a:ext cx="426795" cy="439074"/>
            </a:xfrm>
            <a:custGeom>
              <a:avLst/>
              <a:gdLst/>
              <a:ahLst/>
              <a:cxnLst/>
              <a:rect l="l" t="t" r="r" b="b"/>
              <a:pathLst>
                <a:path w="6152" h="6329" extrusionOk="0">
                  <a:moveTo>
                    <a:pt x="2348" y="1"/>
                  </a:moveTo>
                  <a:cubicBezTo>
                    <a:pt x="1712" y="1"/>
                    <a:pt x="1079" y="192"/>
                    <a:pt x="534" y="588"/>
                  </a:cubicBezTo>
                  <a:lnTo>
                    <a:pt x="1" y="967"/>
                  </a:lnTo>
                  <a:lnTo>
                    <a:pt x="3927" y="6328"/>
                  </a:lnTo>
                  <a:lnTo>
                    <a:pt x="4460" y="6000"/>
                  </a:lnTo>
                  <a:cubicBezTo>
                    <a:pt x="5875" y="4975"/>
                    <a:pt x="6152" y="2925"/>
                    <a:pt x="5075" y="1428"/>
                  </a:cubicBezTo>
                  <a:cubicBezTo>
                    <a:pt x="4404" y="498"/>
                    <a:pt x="3374" y="1"/>
                    <a:pt x="2348" y="1"/>
                  </a:cubicBez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447265" y="1812935"/>
              <a:ext cx="249681" cy="185717"/>
            </a:xfrm>
            <a:custGeom>
              <a:avLst/>
              <a:gdLst/>
              <a:ahLst/>
              <a:cxnLst/>
              <a:rect l="l" t="t" r="r" b="b"/>
              <a:pathLst>
                <a:path w="3599" h="2677" extrusionOk="0">
                  <a:moveTo>
                    <a:pt x="3496" y="0"/>
                  </a:moveTo>
                  <a:lnTo>
                    <a:pt x="0" y="2543"/>
                  </a:lnTo>
                  <a:lnTo>
                    <a:pt x="92" y="2676"/>
                  </a:lnTo>
                  <a:lnTo>
                    <a:pt x="3598" y="14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427284" y="1785878"/>
              <a:ext cx="249750" cy="185023"/>
            </a:xfrm>
            <a:custGeom>
              <a:avLst/>
              <a:gdLst/>
              <a:ahLst/>
              <a:cxnLst/>
              <a:rect l="l" t="t" r="r" b="b"/>
              <a:pathLst>
                <a:path w="3600" h="2667" extrusionOk="0">
                  <a:moveTo>
                    <a:pt x="3497" y="1"/>
                  </a:moveTo>
                  <a:lnTo>
                    <a:pt x="1" y="2533"/>
                  </a:lnTo>
                  <a:lnTo>
                    <a:pt x="93" y="2666"/>
                  </a:lnTo>
                  <a:lnTo>
                    <a:pt x="3599" y="134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085955" y="1595580"/>
              <a:ext cx="507825" cy="456834"/>
            </a:xfrm>
            <a:custGeom>
              <a:avLst/>
              <a:gdLst/>
              <a:ahLst/>
              <a:cxnLst/>
              <a:rect l="l" t="t" r="r" b="b"/>
              <a:pathLst>
                <a:path w="7320" h="6585" extrusionOk="0">
                  <a:moveTo>
                    <a:pt x="3505" y="0"/>
                  </a:moveTo>
                  <a:cubicBezTo>
                    <a:pt x="2891" y="0"/>
                    <a:pt x="2278" y="178"/>
                    <a:pt x="1743" y="550"/>
                  </a:cubicBezTo>
                  <a:cubicBezTo>
                    <a:pt x="308" y="1555"/>
                    <a:pt x="0" y="3605"/>
                    <a:pt x="1056" y="5112"/>
                  </a:cubicBezTo>
                  <a:cubicBezTo>
                    <a:pt x="1721" y="6068"/>
                    <a:pt x="2769" y="6584"/>
                    <a:pt x="3815" y="6584"/>
                  </a:cubicBezTo>
                  <a:cubicBezTo>
                    <a:pt x="4429" y="6584"/>
                    <a:pt x="5042" y="6406"/>
                    <a:pt x="5577" y="6035"/>
                  </a:cubicBezTo>
                  <a:cubicBezTo>
                    <a:pt x="7012" y="5030"/>
                    <a:pt x="7320" y="2980"/>
                    <a:pt x="6264" y="1473"/>
                  </a:cubicBezTo>
                  <a:cubicBezTo>
                    <a:pt x="5599" y="517"/>
                    <a:pt x="4551" y="0"/>
                    <a:pt x="350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085955" y="1595442"/>
              <a:ext cx="266747" cy="456488"/>
            </a:xfrm>
            <a:custGeom>
              <a:avLst/>
              <a:gdLst/>
              <a:ahLst/>
              <a:cxnLst/>
              <a:rect l="l" t="t" r="r" b="b"/>
              <a:pathLst>
                <a:path w="3845" h="6580" extrusionOk="0">
                  <a:moveTo>
                    <a:pt x="3505" y="1"/>
                  </a:moveTo>
                  <a:cubicBezTo>
                    <a:pt x="2860" y="1"/>
                    <a:pt x="2225" y="199"/>
                    <a:pt x="1702" y="583"/>
                  </a:cubicBezTo>
                  <a:cubicBezTo>
                    <a:pt x="277" y="1608"/>
                    <a:pt x="0" y="3658"/>
                    <a:pt x="1087" y="5155"/>
                  </a:cubicBezTo>
                  <a:cubicBezTo>
                    <a:pt x="1682" y="5996"/>
                    <a:pt x="2614" y="6518"/>
                    <a:pt x="3640" y="6580"/>
                  </a:cubicBezTo>
                  <a:cubicBezTo>
                    <a:pt x="2676" y="6467"/>
                    <a:pt x="1805" y="5955"/>
                    <a:pt x="1251" y="5175"/>
                  </a:cubicBezTo>
                  <a:cubicBezTo>
                    <a:pt x="164" y="3679"/>
                    <a:pt x="441" y="1628"/>
                    <a:pt x="1866" y="593"/>
                  </a:cubicBezTo>
                  <a:cubicBezTo>
                    <a:pt x="2392" y="217"/>
                    <a:pt x="3021" y="14"/>
                    <a:pt x="3667" y="14"/>
                  </a:cubicBezTo>
                  <a:cubicBezTo>
                    <a:pt x="3726" y="14"/>
                    <a:pt x="3785" y="16"/>
                    <a:pt x="3845" y="19"/>
                  </a:cubicBezTo>
                  <a:cubicBezTo>
                    <a:pt x="3732" y="7"/>
                    <a:pt x="3618" y="1"/>
                    <a:pt x="350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6152764" y="1651012"/>
              <a:ext cx="382742" cy="350899"/>
            </a:xfrm>
            <a:custGeom>
              <a:avLst/>
              <a:gdLst/>
              <a:ahLst/>
              <a:cxnLst/>
              <a:rect l="l" t="t" r="r" b="b"/>
              <a:pathLst>
                <a:path w="5517" h="5058" extrusionOk="0">
                  <a:moveTo>
                    <a:pt x="2543" y="1"/>
                  </a:moveTo>
                  <a:cubicBezTo>
                    <a:pt x="2082" y="1"/>
                    <a:pt x="1629" y="135"/>
                    <a:pt x="1241" y="417"/>
                  </a:cubicBezTo>
                  <a:cubicBezTo>
                    <a:pt x="175" y="1186"/>
                    <a:pt x="1" y="2755"/>
                    <a:pt x="842" y="3923"/>
                  </a:cubicBezTo>
                  <a:cubicBezTo>
                    <a:pt x="1374" y="4657"/>
                    <a:pt x="2190" y="5058"/>
                    <a:pt x="2985" y="5058"/>
                  </a:cubicBezTo>
                  <a:cubicBezTo>
                    <a:pt x="3445" y="5058"/>
                    <a:pt x="3899" y="4923"/>
                    <a:pt x="4286" y="4641"/>
                  </a:cubicBezTo>
                  <a:cubicBezTo>
                    <a:pt x="5342" y="3872"/>
                    <a:pt x="5516" y="2304"/>
                    <a:pt x="4686" y="1135"/>
                  </a:cubicBezTo>
                  <a:cubicBezTo>
                    <a:pt x="4154" y="402"/>
                    <a:pt x="3338" y="1"/>
                    <a:pt x="2543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6148532" y="1648722"/>
              <a:ext cx="382672" cy="350552"/>
            </a:xfrm>
            <a:custGeom>
              <a:avLst/>
              <a:gdLst/>
              <a:ahLst/>
              <a:cxnLst/>
              <a:rect l="l" t="t" r="r" b="b"/>
              <a:pathLst>
                <a:path w="5516" h="5053" extrusionOk="0">
                  <a:moveTo>
                    <a:pt x="2543" y="1"/>
                  </a:moveTo>
                  <a:cubicBezTo>
                    <a:pt x="2080" y="1"/>
                    <a:pt x="1623" y="136"/>
                    <a:pt x="1231" y="420"/>
                  </a:cubicBezTo>
                  <a:cubicBezTo>
                    <a:pt x="175" y="1189"/>
                    <a:pt x="0" y="2757"/>
                    <a:pt x="841" y="3915"/>
                  </a:cubicBezTo>
                  <a:cubicBezTo>
                    <a:pt x="1372" y="4653"/>
                    <a:pt x="2181" y="5052"/>
                    <a:pt x="2973" y="5052"/>
                  </a:cubicBezTo>
                  <a:cubicBezTo>
                    <a:pt x="3436" y="5052"/>
                    <a:pt x="3893" y="4916"/>
                    <a:pt x="4286" y="4633"/>
                  </a:cubicBezTo>
                  <a:cubicBezTo>
                    <a:pt x="5341" y="3864"/>
                    <a:pt x="5516" y="2296"/>
                    <a:pt x="4675" y="1137"/>
                  </a:cubicBezTo>
                  <a:cubicBezTo>
                    <a:pt x="4144" y="399"/>
                    <a:pt x="3335" y="1"/>
                    <a:pt x="25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159216" y="1726146"/>
              <a:ext cx="338550" cy="273129"/>
            </a:xfrm>
            <a:custGeom>
              <a:avLst/>
              <a:gdLst/>
              <a:ahLst/>
              <a:cxnLst/>
              <a:rect l="l" t="t" r="r" b="b"/>
              <a:pathLst>
                <a:path w="4880" h="3937" extrusionOk="0">
                  <a:moveTo>
                    <a:pt x="462" y="1"/>
                  </a:moveTo>
                  <a:lnTo>
                    <a:pt x="462" y="1"/>
                  </a:lnTo>
                  <a:cubicBezTo>
                    <a:pt x="0" y="821"/>
                    <a:pt x="62" y="1928"/>
                    <a:pt x="687" y="2799"/>
                  </a:cubicBezTo>
                  <a:cubicBezTo>
                    <a:pt x="1218" y="3537"/>
                    <a:pt x="2031" y="3936"/>
                    <a:pt x="2824" y="3936"/>
                  </a:cubicBezTo>
                  <a:cubicBezTo>
                    <a:pt x="3286" y="3936"/>
                    <a:pt x="3742" y="3800"/>
                    <a:pt x="4132" y="3517"/>
                  </a:cubicBezTo>
                  <a:cubicBezTo>
                    <a:pt x="4470" y="3271"/>
                    <a:pt x="4726" y="2943"/>
                    <a:pt x="4880" y="2553"/>
                  </a:cubicBezTo>
                  <a:lnTo>
                    <a:pt x="4880" y="2553"/>
                  </a:lnTo>
                  <a:cubicBezTo>
                    <a:pt x="4726" y="2830"/>
                    <a:pt x="4511" y="3066"/>
                    <a:pt x="4255" y="3261"/>
                  </a:cubicBezTo>
                  <a:cubicBezTo>
                    <a:pt x="3867" y="3543"/>
                    <a:pt x="3414" y="3677"/>
                    <a:pt x="2953" y="3677"/>
                  </a:cubicBezTo>
                  <a:cubicBezTo>
                    <a:pt x="2158" y="3677"/>
                    <a:pt x="1342" y="3277"/>
                    <a:pt x="810" y="2543"/>
                  </a:cubicBezTo>
                  <a:cubicBezTo>
                    <a:pt x="267" y="1815"/>
                    <a:pt x="133" y="852"/>
                    <a:pt x="46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250931" y="1714490"/>
              <a:ext cx="184260" cy="207639"/>
            </a:xfrm>
            <a:custGeom>
              <a:avLst/>
              <a:gdLst/>
              <a:ahLst/>
              <a:cxnLst/>
              <a:rect l="l" t="t" r="r" b="b"/>
              <a:pathLst>
                <a:path w="2656" h="2993" extrusionOk="0">
                  <a:moveTo>
                    <a:pt x="745" y="1"/>
                  </a:moveTo>
                  <a:cubicBezTo>
                    <a:pt x="727" y="1"/>
                    <a:pt x="712" y="8"/>
                    <a:pt x="698" y="15"/>
                  </a:cubicBezTo>
                  <a:lnTo>
                    <a:pt x="267" y="261"/>
                  </a:lnTo>
                  <a:cubicBezTo>
                    <a:pt x="236" y="282"/>
                    <a:pt x="226" y="302"/>
                    <a:pt x="216" y="323"/>
                  </a:cubicBezTo>
                  <a:cubicBezTo>
                    <a:pt x="206" y="353"/>
                    <a:pt x="206" y="374"/>
                    <a:pt x="226" y="394"/>
                  </a:cubicBezTo>
                  <a:lnTo>
                    <a:pt x="349" y="620"/>
                  </a:lnTo>
                  <a:cubicBezTo>
                    <a:pt x="267" y="692"/>
                    <a:pt x="206" y="774"/>
                    <a:pt x="144" y="866"/>
                  </a:cubicBezTo>
                  <a:cubicBezTo>
                    <a:pt x="93" y="948"/>
                    <a:pt x="52" y="1030"/>
                    <a:pt x="31" y="1122"/>
                  </a:cubicBezTo>
                  <a:cubicBezTo>
                    <a:pt x="11" y="1204"/>
                    <a:pt x="1" y="1296"/>
                    <a:pt x="21" y="1378"/>
                  </a:cubicBezTo>
                  <a:cubicBezTo>
                    <a:pt x="21" y="1460"/>
                    <a:pt x="52" y="1532"/>
                    <a:pt x="93" y="1604"/>
                  </a:cubicBezTo>
                  <a:cubicBezTo>
                    <a:pt x="175" y="1758"/>
                    <a:pt x="329" y="1881"/>
                    <a:pt x="503" y="1932"/>
                  </a:cubicBezTo>
                  <a:cubicBezTo>
                    <a:pt x="571" y="1946"/>
                    <a:pt x="641" y="1953"/>
                    <a:pt x="711" y="1953"/>
                  </a:cubicBezTo>
                  <a:cubicBezTo>
                    <a:pt x="850" y="1953"/>
                    <a:pt x="992" y="1925"/>
                    <a:pt x="1128" y="1871"/>
                  </a:cubicBezTo>
                  <a:cubicBezTo>
                    <a:pt x="1262" y="1819"/>
                    <a:pt x="1374" y="1778"/>
                    <a:pt x="1477" y="1737"/>
                  </a:cubicBezTo>
                  <a:cubicBezTo>
                    <a:pt x="1559" y="1707"/>
                    <a:pt x="1641" y="1686"/>
                    <a:pt x="1723" y="1665"/>
                  </a:cubicBezTo>
                  <a:cubicBezTo>
                    <a:pt x="1774" y="1645"/>
                    <a:pt x="1825" y="1645"/>
                    <a:pt x="1887" y="1645"/>
                  </a:cubicBezTo>
                  <a:cubicBezTo>
                    <a:pt x="1918" y="1645"/>
                    <a:pt x="1948" y="1665"/>
                    <a:pt x="1969" y="1696"/>
                  </a:cubicBezTo>
                  <a:cubicBezTo>
                    <a:pt x="2010" y="1758"/>
                    <a:pt x="1989" y="1840"/>
                    <a:pt x="1928" y="1881"/>
                  </a:cubicBezTo>
                  <a:cubicBezTo>
                    <a:pt x="1846" y="1963"/>
                    <a:pt x="1754" y="2035"/>
                    <a:pt x="1661" y="2086"/>
                  </a:cubicBezTo>
                  <a:cubicBezTo>
                    <a:pt x="1600" y="2127"/>
                    <a:pt x="1549" y="2147"/>
                    <a:pt x="1477" y="2168"/>
                  </a:cubicBezTo>
                  <a:cubicBezTo>
                    <a:pt x="1436" y="2178"/>
                    <a:pt x="1385" y="2178"/>
                    <a:pt x="1344" y="2178"/>
                  </a:cubicBezTo>
                  <a:cubicBezTo>
                    <a:pt x="1303" y="2178"/>
                    <a:pt x="1272" y="2178"/>
                    <a:pt x="1241" y="2168"/>
                  </a:cubicBezTo>
                  <a:lnTo>
                    <a:pt x="1169" y="2147"/>
                  </a:lnTo>
                  <a:lnTo>
                    <a:pt x="1098" y="2147"/>
                  </a:lnTo>
                  <a:cubicBezTo>
                    <a:pt x="1077" y="2158"/>
                    <a:pt x="1046" y="2168"/>
                    <a:pt x="1026" y="2178"/>
                  </a:cubicBezTo>
                  <a:lnTo>
                    <a:pt x="595" y="2434"/>
                  </a:lnTo>
                  <a:cubicBezTo>
                    <a:pt x="575" y="2445"/>
                    <a:pt x="564" y="2465"/>
                    <a:pt x="554" y="2486"/>
                  </a:cubicBezTo>
                  <a:cubicBezTo>
                    <a:pt x="554" y="2506"/>
                    <a:pt x="554" y="2527"/>
                    <a:pt x="564" y="2547"/>
                  </a:cubicBezTo>
                  <a:cubicBezTo>
                    <a:pt x="605" y="2609"/>
                    <a:pt x="667" y="2660"/>
                    <a:pt x="728" y="2701"/>
                  </a:cubicBezTo>
                  <a:cubicBezTo>
                    <a:pt x="800" y="2742"/>
                    <a:pt x="882" y="2773"/>
                    <a:pt x="975" y="2783"/>
                  </a:cubicBezTo>
                  <a:cubicBezTo>
                    <a:pt x="1067" y="2803"/>
                    <a:pt x="1169" y="2803"/>
                    <a:pt x="1272" y="2803"/>
                  </a:cubicBezTo>
                  <a:cubicBezTo>
                    <a:pt x="1385" y="2793"/>
                    <a:pt x="1497" y="2762"/>
                    <a:pt x="1610" y="2721"/>
                  </a:cubicBezTo>
                  <a:lnTo>
                    <a:pt x="1743" y="2947"/>
                  </a:lnTo>
                  <a:cubicBezTo>
                    <a:pt x="1754" y="2967"/>
                    <a:pt x="1774" y="2988"/>
                    <a:pt x="1795" y="2988"/>
                  </a:cubicBezTo>
                  <a:cubicBezTo>
                    <a:pt x="1804" y="2991"/>
                    <a:pt x="1813" y="2992"/>
                    <a:pt x="1821" y="2992"/>
                  </a:cubicBezTo>
                  <a:cubicBezTo>
                    <a:pt x="1843" y="2992"/>
                    <a:pt x="1862" y="2985"/>
                    <a:pt x="1877" y="2978"/>
                  </a:cubicBezTo>
                  <a:lnTo>
                    <a:pt x="2307" y="2721"/>
                  </a:lnTo>
                  <a:cubicBezTo>
                    <a:pt x="2328" y="2711"/>
                    <a:pt x="2348" y="2691"/>
                    <a:pt x="2358" y="2660"/>
                  </a:cubicBezTo>
                  <a:cubicBezTo>
                    <a:pt x="2358" y="2639"/>
                    <a:pt x="2358" y="2609"/>
                    <a:pt x="2348" y="2588"/>
                  </a:cubicBezTo>
                  <a:lnTo>
                    <a:pt x="2215" y="2373"/>
                  </a:lnTo>
                  <a:cubicBezTo>
                    <a:pt x="2307" y="2301"/>
                    <a:pt x="2389" y="2219"/>
                    <a:pt x="2461" y="2127"/>
                  </a:cubicBezTo>
                  <a:cubicBezTo>
                    <a:pt x="2533" y="2045"/>
                    <a:pt x="2584" y="1953"/>
                    <a:pt x="2615" y="1860"/>
                  </a:cubicBezTo>
                  <a:cubicBezTo>
                    <a:pt x="2646" y="1768"/>
                    <a:pt x="2656" y="1676"/>
                    <a:pt x="2646" y="1583"/>
                  </a:cubicBezTo>
                  <a:cubicBezTo>
                    <a:pt x="2635" y="1491"/>
                    <a:pt x="2615" y="1409"/>
                    <a:pt x="2563" y="1327"/>
                  </a:cubicBezTo>
                  <a:cubicBezTo>
                    <a:pt x="2512" y="1245"/>
                    <a:pt x="2451" y="1173"/>
                    <a:pt x="2369" y="1112"/>
                  </a:cubicBezTo>
                  <a:cubicBezTo>
                    <a:pt x="2297" y="1061"/>
                    <a:pt x="2215" y="1020"/>
                    <a:pt x="2133" y="1009"/>
                  </a:cubicBezTo>
                  <a:cubicBezTo>
                    <a:pt x="2082" y="999"/>
                    <a:pt x="2030" y="994"/>
                    <a:pt x="1979" y="994"/>
                  </a:cubicBezTo>
                  <a:cubicBezTo>
                    <a:pt x="1928" y="994"/>
                    <a:pt x="1877" y="999"/>
                    <a:pt x="1825" y="1009"/>
                  </a:cubicBezTo>
                  <a:cubicBezTo>
                    <a:pt x="1702" y="1030"/>
                    <a:pt x="1579" y="1061"/>
                    <a:pt x="1467" y="1112"/>
                  </a:cubicBezTo>
                  <a:lnTo>
                    <a:pt x="1128" y="1225"/>
                  </a:lnTo>
                  <a:cubicBezTo>
                    <a:pt x="1057" y="1255"/>
                    <a:pt x="975" y="1276"/>
                    <a:pt x="903" y="1296"/>
                  </a:cubicBezTo>
                  <a:cubicBezTo>
                    <a:pt x="877" y="1302"/>
                    <a:pt x="854" y="1304"/>
                    <a:pt x="831" y="1304"/>
                  </a:cubicBezTo>
                  <a:cubicBezTo>
                    <a:pt x="808" y="1304"/>
                    <a:pt x="785" y="1302"/>
                    <a:pt x="759" y="1296"/>
                  </a:cubicBezTo>
                  <a:cubicBezTo>
                    <a:pt x="698" y="1276"/>
                    <a:pt x="657" y="1214"/>
                    <a:pt x="667" y="1153"/>
                  </a:cubicBezTo>
                  <a:cubicBezTo>
                    <a:pt x="677" y="1112"/>
                    <a:pt x="687" y="1081"/>
                    <a:pt x="718" y="1061"/>
                  </a:cubicBezTo>
                  <a:cubicBezTo>
                    <a:pt x="739" y="1030"/>
                    <a:pt x="769" y="999"/>
                    <a:pt x="800" y="979"/>
                  </a:cubicBezTo>
                  <a:cubicBezTo>
                    <a:pt x="841" y="948"/>
                    <a:pt x="872" y="927"/>
                    <a:pt x="913" y="897"/>
                  </a:cubicBezTo>
                  <a:cubicBezTo>
                    <a:pt x="964" y="876"/>
                    <a:pt x="1016" y="845"/>
                    <a:pt x="1067" y="835"/>
                  </a:cubicBezTo>
                  <a:cubicBezTo>
                    <a:pt x="1108" y="825"/>
                    <a:pt x="1149" y="815"/>
                    <a:pt x="1190" y="815"/>
                  </a:cubicBezTo>
                  <a:cubicBezTo>
                    <a:pt x="1221" y="815"/>
                    <a:pt x="1251" y="815"/>
                    <a:pt x="1282" y="825"/>
                  </a:cubicBezTo>
                  <a:lnTo>
                    <a:pt x="1333" y="835"/>
                  </a:lnTo>
                  <a:lnTo>
                    <a:pt x="1405" y="835"/>
                  </a:lnTo>
                  <a:cubicBezTo>
                    <a:pt x="1436" y="835"/>
                    <a:pt x="1467" y="825"/>
                    <a:pt x="1487" y="804"/>
                  </a:cubicBezTo>
                  <a:lnTo>
                    <a:pt x="1918" y="548"/>
                  </a:lnTo>
                  <a:cubicBezTo>
                    <a:pt x="1938" y="538"/>
                    <a:pt x="1948" y="517"/>
                    <a:pt x="1959" y="497"/>
                  </a:cubicBezTo>
                  <a:cubicBezTo>
                    <a:pt x="1959" y="476"/>
                    <a:pt x="1959" y="456"/>
                    <a:pt x="1948" y="446"/>
                  </a:cubicBezTo>
                  <a:cubicBezTo>
                    <a:pt x="1907" y="384"/>
                    <a:pt x="1856" y="343"/>
                    <a:pt x="1795" y="312"/>
                  </a:cubicBezTo>
                  <a:cubicBezTo>
                    <a:pt x="1723" y="271"/>
                    <a:pt x="1651" y="251"/>
                    <a:pt x="1569" y="230"/>
                  </a:cubicBezTo>
                  <a:cubicBezTo>
                    <a:pt x="1477" y="210"/>
                    <a:pt x="1374" y="210"/>
                    <a:pt x="1282" y="210"/>
                  </a:cubicBezTo>
                  <a:cubicBezTo>
                    <a:pt x="1169" y="220"/>
                    <a:pt x="1057" y="241"/>
                    <a:pt x="954" y="271"/>
                  </a:cubicBezTo>
                  <a:lnTo>
                    <a:pt x="831" y="46"/>
                  </a:lnTo>
                  <a:cubicBezTo>
                    <a:pt x="821" y="25"/>
                    <a:pt x="790" y="5"/>
                    <a:pt x="769" y="5"/>
                  </a:cubicBezTo>
                  <a:cubicBezTo>
                    <a:pt x="760" y="2"/>
                    <a:pt x="752" y="1"/>
                    <a:pt x="74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245242" y="1717335"/>
              <a:ext cx="183566" cy="206876"/>
            </a:xfrm>
            <a:custGeom>
              <a:avLst/>
              <a:gdLst/>
              <a:ahLst/>
              <a:cxnLst/>
              <a:rect l="l" t="t" r="r" b="b"/>
              <a:pathLst>
                <a:path w="2646" h="2982" extrusionOk="0">
                  <a:moveTo>
                    <a:pt x="739" y="1"/>
                  </a:moveTo>
                  <a:cubicBezTo>
                    <a:pt x="722" y="1"/>
                    <a:pt x="702" y="8"/>
                    <a:pt x="687" y="15"/>
                  </a:cubicBezTo>
                  <a:lnTo>
                    <a:pt x="257" y="271"/>
                  </a:lnTo>
                  <a:cubicBezTo>
                    <a:pt x="226" y="282"/>
                    <a:pt x="216" y="302"/>
                    <a:pt x="206" y="333"/>
                  </a:cubicBezTo>
                  <a:cubicBezTo>
                    <a:pt x="195" y="353"/>
                    <a:pt x="206" y="374"/>
                    <a:pt x="216" y="405"/>
                  </a:cubicBezTo>
                  <a:lnTo>
                    <a:pt x="339" y="620"/>
                  </a:lnTo>
                  <a:cubicBezTo>
                    <a:pt x="267" y="692"/>
                    <a:pt x="195" y="774"/>
                    <a:pt x="134" y="866"/>
                  </a:cubicBezTo>
                  <a:cubicBezTo>
                    <a:pt x="83" y="948"/>
                    <a:pt x="42" y="1030"/>
                    <a:pt x="21" y="1122"/>
                  </a:cubicBezTo>
                  <a:cubicBezTo>
                    <a:pt x="1" y="1204"/>
                    <a:pt x="1" y="1296"/>
                    <a:pt x="11" y="1378"/>
                  </a:cubicBezTo>
                  <a:cubicBezTo>
                    <a:pt x="21" y="1460"/>
                    <a:pt x="42" y="1542"/>
                    <a:pt x="83" y="1604"/>
                  </a:cubicBezTo>
                  <a:cubicBezTo>
                    <a:pt x="175" y="1768"/>
                    <a:pt x="318" y="1881"/>
                    <a:pt x="493" y="1932"/>
                  </a:cubicBezTo>
                  <a:cubicBezTo>
                    <a:pt x="554" y="1944"/>
                    <a:pt x="616" y="1950"/>
                    <a:pt x="678" y="1950"/>
                  </a:cubicBezTo>
                  <a:cubicBezTo>
                    <a:pt x="825" y="1950"/>
                    <a:pt x="974" y="1918"/>
                    <a:pt x="1118" y="1860"/>
                  </a:cubicBezTo>
                  <a:cubicBezTo>
                    <a:pt x="1251" y="1809"/>
                    <a:pt x="1364" y="1768"/>
                    <a:pt x="1467" y="1737"/>
                  </a:cubicBezTo>
                  <a:cubicBezTo>
                    <a:pt x="1549" y="1707"/>
                    <a:pt x="1631" y="1676"/>
                    <a:pt x="1713" y="1655"/>
                  </a:cubicBezTo>
                  <a:cubicBezTo>
                    <a:pt x="1764" y="1645"/>
                    <a:pt x="1815" y="1635"/>
                    <a:pt x="1877" y="1635"/>
                  </a:cubicBezTo>
                  <a:cubicBezTo>
                    <a:pt x="1907" y="1635"/>
                    <a:pt x="1938" y="1655"/>
                    <a:pt x="1959" y="1686"/>
                  </a:cubicBezTo>
                  <a:cubicBezTo>
                    <a:pt x="2000" y="1748"/>
                    <a:pt x="1979" y="1830"/>
                    <a:pt x="1918" y="1881"/>
                  </a:cubicBezTo>
                  <a:cubicBezTo>
                    <a:pt x="1836" y="1963"/>
                    <a:pt x="1754" y="2024"/>
                    <a:pt x="1651" y="2086"/>
                  </a:cubicBezTo>
                  <a:cubicBezTo>
                    <a:pt x="1600" y="2117"/>
                    <a:pt x="1538" y="2137"/>
                    <a:pt x="1477" y="2158"/>
                  </a:cubicBezTo>
                  <a:cubicBezTo>
                    <a:pt x="1426" y="2168"/>
                    <a:pt x="1374" y="2178"/>
                    <a:pt x="1333" y="2178"/>
                  </a:cubicBezTo>
                  <a:cubicBezTo>
                    <a:pt x="1292" y="2168"/>
                    <a:pt x="1262" y="2168"/>
                    <a:pt x="1231" y="2158"/>
                  </a:cubicBezTo>
                  <a:lnTo>
                    <a:pt x="1169" y="2147"/>
                  </a:lnTo>
                  <a:cubicBezTo>
                    <a:pt x="1154" y="2142"/>
                    <a:pt x="1141" y="2140"/>
                    <a:pt x="1130" y="2140"/>
                  </a:cubicBezTo>
                  <a:cubicBezTo>
                    <a:pt x="1118" y="2140"/>
                    <a:pt x="1108" y="2142"/>
                    <a:pt x="1098" y="2147"/>
                  </a:cubicBezTo>
                  <a:cubicBezTo>
                    <a:pt x="1067" y="2147"/>
                    <a:pt x="1046" y="2158"/>
                    <a:pt x="1026" y="2168"/>
                  </a:cubicBezTo>
                  <a:lnTo>
                    <a:pt x="595" y="2424"/>
                  </a:lnTo>
                  <a:cubicBezTo>
                    <a:pt x="575" y="2434"/>
                    <a:pt x="564" y="2455"/>
                    <a:pt x="554" y="2475"/>
                  </a:cubicBezTo>
                  <a:cubicBezTo>
                    <a:pt x="544" y="2496"/>
                    <a:pt x="544" y="2516"/>
                    <a:pt x="554" y="2537"/>
                  </a:cubicBezTo>
                  <a:cubicBezTo>
                    <a:pt x="595" y="2598"/>
                    <a:pt x="657" y="2650"/>
                    <a:pt x="718" y="2691"/>
                  </a:cubicBezTo>
                  <a:cubicBezTo>
                    <a:pt x="790" y="2732"/>
                    <a:pt x="872" y="2762"/>
                    <a:pt x="964" y="2773"/>
                  </a:cubicBezTo>
                  <a:cubicBezTo>
                    <a:pt x="1057" y="2793"/>
                    <a:pt x="1159" y="2793"/>
                    <a:pt x="1262" y="2793"/>
                  </a:cubicBezTo>
                  <a:cubicBezTo>
                    <a:pt x="1374" y="2783"/>
                    <a:pt x="1497" y="2752"/>
                    <a:pt x="1600" y="2721"/>
                  </a:cubicBezTo>
                  <a:lnTo>
                    <a:pt x="1733" y="2937"/>
                  </a:lnTo>
                  <a:cubicBezTo>
                    <a:pt x="1743" y="2957"/>
                    <a:pt x="1764" y="2978"/>
                    <a:pt x="1795" y="2978"/>
                  </a:cubicBezTo>
                  <a:cubicBezTo>
                    <a:pt x="1801" y="2981"/>
                    <a:pt x="1808" y="2982"/>
                    <a:pt x="1815" y="2982"/>
                  </a:cubicBezTo>
                  <a:cubicBezTo>
                    <a:pt x="1832" y="2982"/>
                    <a:pt x="1852" y="2975"/>
                    <a:pt x="1866" y="2967"/>
                  </a:cubicBezTo>
                  <a:lnTo>
                    <a:pt x="2297" y="2711"/>
                  </a:lnTo>
                  <a:cubicBezTo>
                    <a:pt x="2317" y="2701"/>
                    <a:pt x="2338" y="2680"/>
                    <a:pt x="2348" y="2650"/>
                  </a:cubicBezTo>
                  <a:cubicBezTo>
                    <a:pt x="2358" y="2629"/>
                    <a:pt x="2348" y="2598"/>
                    <a:pt x="2338" y="2578"/>
                  </a:cubicBezTo>
                  <a:lnTo>
                    <a:pt x="2205" y="2363"/>
                  </a:lnTo>
                  <a:cubicBezTo>
                    <a:pt x="2297" y="2291"/>
                    <a:pt x="2389" y="2209"/>
                    <a:pt x="2461" y="2117"/>
                  </a:cubicBezTo>
                  <a:cubicBezTo>
                    <a:pt x="2522" y="2035"/>
                    <a:pt x="2574" y="1942"/>
                    <a:pt x="2604" y="1850"/>
                  </a:cubicBezTo>
                  <a:cubicBezTo>
                    <a:pt x="2635" y="1758"/>
                    <a:pt x="2645" y="1666"/>
                    <a:pt x="2645" y="1573"/>
                  </a:cubicBezTo>
                  <a:cubicBezTo>
                    <a:pt x="2635" y="1481"/>
                    <a:pt x="2604" y="1399"/>
                    <a:pt x="2553" y="1317"/>
                  </a:cubicBezTo>
                  <a:cubicBezTo>
                    <a:pt x="2502" y="1235"/>
                    <a:pt x="2440" y="1163"/>
                    <a:pt x="2369" y="1102"/>
                  </a:cubicBezTo>
                  <a:cubicBezTo>
                    <a:pt x="2287" y="1050"/>
                    <a:pt x="2205" y="1009"/>
                    <a:pt x="2123" y="999"/>
                  </a:cubicBezTo>
                  <a:cubicBezTo>
                    <a:pt x="2071" y="989"/>
                    <a:pt x="2020" y="984"/>
                    <a:pt x="1969" y="984"/>
                  </a:cubicBezTo>
                  <a:cubicBezTo>
                    <a:pt x="1918" y="984"/>
                    <a:pt x="1866" y="989"/>
                    <a:pt x="1815" y="999"/>
                  </a:cubicBezTo>
                  <a:cubicBezTo>
                    <a:pt x="1692" y="1020"/>
                    <a:pt x="1569" y="1061"/>
                    <a:pt x="1456" y="1102"/>
                  </a:cubicBezTo>
                  <a:lnTo>
                    <a:pt x="1118" y="1214"/>
                  </a:lnTo>
                  <a:cubicBezTo>
                    <a:pt x="1046" y="1245"/>
                    <a:pt x="975" y="1266"/>
                    <a:pt x="892" y="1286"/>
                  </a:cubicBezTo>
                  <a:cubicBezTo>
                    <a:pt x="872" y="1291"/>
                    <a:pt x="849" y="1294"/>
                    <a:pt x="826" y="1294"/>
                  </a:cubicBezTo>
                  <a:cubicBezTo>
                    <a:pt x="803" y="1294"/>
                    <a:pt x="780" y="1291"/>
                    <a:pt x="759" y="1286"/>
                  </a:cubicBezTo>
                  <a:cubicBezTo>
                    <a:pt x="687" y="1276"/>
                    <a:pt x="646" y="1204"/>
                    <a:pt x="667" y="1143"/>
                  </a:cubicBezTo>
                  <a:cubicBezTo>
                    <a:pt x="667" y="1112"/>
                    <a:pt x="687" y="1081"/>
                    <a:pt x="708" y="1050"/>
                  </a:cubicBezTo>
                  <a:cubicBezTo>
                    <a:pt x="728" y="1020"/>
                    <a:pt x="759" y="989"/>
                    <a:pt x="790" y="968"/>
                  </a:cubicBezTo>
                  <a:cubicBezTo>
                    <a:pt x="831" y="938"/>
                    <a:pt x="872" y="917"/>
                    <a:pt x="913" y="897"/>
                  </a:cubicBezTo>
                  <a:cubicBezTo>
                    <a:pt x="954" y="866"/>
                    <a:pt x="1005" y="835"/>
                    <a:pt x="1067" y="825"/>
                  </a:cubicBezTo>
                  <a:cubicBezTo>
                    <a:pt x="1098" y="815"/>
                    <a:pt x="1139" y="804"/>
                    <a:pt x="1180" y="804"/>
                  </a:cubicBezTo>
                  <a:cubicBezTo>
                    <a:pt x="1210" y="804"/>
                    <a:pt x="1241" y="804"/>
                    <a:pt x="1272" y="815"/>
                  </a:cubicBezTo>
                  <a:lnTo>
                    <a:pt x="1323" y="825"/>
                  </a:lnTo>
                  <a:lnTo>
                    <a:pt x="1395" y="825"/>
                  </a:lnTo>
                  <a:cubicBezTo>
                    <a:pt x="1426" y="825"/>
                    <a:pt x="1456" y="815"/>
                    <a:pt x="1477" y="794"/>
                  </a:cubicBezTo>
                  <a:lnTo>
                    <a:pt x="1907" y="538"/>
                  </a:lnTo>
                  <a:cubicBezTo>
                    <a:pt x="1928" y="528"/>
                    <a:pt x="1938" y="507"/>
                    <a:pt x="1948" y="497"/>
                  </a:cubicBezTo>
                  <a:cubicBezTo>
                    <a:pt x="1948" y="476"/>
                    <a:pt x="1948" y="446"/>
                    <a:pt x="1938" y="435"/>
                  </a:cubicBezTo>
                  <a:cubicBezTo>
                    <a:pt x="1897" y="374"/>
                    <a:pt x="1846" y="333"/>
                    <a:pt x="1795" y="302"/>
                  </a:cubicBezTo>
                  <a:cubicBezTo>
                    <a:pt x="1713" y="261"/>
                    <a:pt x="1641" y="241"/>
                    <a:pt x="1559" y="220"/>
                  </a:cubicBezTo>
                  <a:cubicBezTo>
                    <a:pt x="1467" y="200"/>
                    <a:pt x="1364" y="200"/>
                    <a:pt x="1272" y="200"/>
                  </a:cubicBezTo>
                  <a:cubicBezTo>
                    <a:pt x="1159" y="210"/>
                    <a:pt x="1057" y="230"/>
                    <a:pt x="944" y="261"/>
                  </a:cubicBezTo>
                  <a:lnTo>
                    <a:pt x="821" y="46"/>
                  </a:lnTo>
                  <a:cubicBezTo>
                    <a:pt x="810" y="25"/>
                    <a:pt x="790" y="5"/>
                    <a:pt x="759" y="5"/>
                  </a:cubicBezTo>
                  <a:cubicBezTo>
                    <a:pt x="753" y="2"/>
                    <a:pt x="746" y="1"/>
                    <a:pt x="739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6647067" y="1241833"/>
              <a:ext cx="104618" cy="130980"/>
            </a:xfrm>
            <a:custGeom>
              <a:avLst/>
              <a:gdLst/>
              <a:ahLst/>
              <a:cxnLst/>
              <a:rect l="l" t="t" r="r" b="b"/>
              <a:pathLst>
                <a:path w="1508" h="1888" extrusionOk="0">
                  <a:moveTo>
                    <a:pt x="1128" y="1"/>
                  </a:moveTo>
                  <a:lnTo>
                    <a:pt x="1" y="1015"/>
                  </a:lnTo>
                  <a:cubicBezTo>
                    <a:pt x="1" y="1015"/>
                    <a:pt x="124" y="1467"/>
                    <a:pt x="154" y="1600"/>
                  </a:cubicBezTo>
                  <a:cubicBezTo>
                    <a:pt x="194" y="1767"/>
                    <a:pt x="347" y="1887"/>
                    <a:pt x="513" y="1887"/>
                  </a:cubicBezTo>
                  <a:cubicBezTo>
                    <a:pt x="520" y="1887"/>
                    <a:pt x="527" y="1887"/>
                    <a:pt x="534" y="1887"/>
                  </a:cubicBezTo>
                  <a:cubicBezTo>
                    <a:pt x="1508" y="1825"/>
                    <a:pt x="1446" y="1220"/>
                    <a:pt x="1446" y="1220"/>
                  </a:cubicBezTo>
                  <a:cubicBezTo>
                    <a:pt x="1241" y="913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476264" y="1565402"/>
              <a:ext cx="437618" cy="449966"/>
            </a:xfrm>
            <a:custGeom>
              <a:avLst/>
              <a:gdLst/>
              <a:ahLst/>
              <a:cxnLst/>
              <a:rect l="l" t="t" r="r" b="b"/>
              <a:pathLst>
                <a:path w="6308" h="6486" extrusionOk="0">
                  <a:moveTo>
                    <a:pt x="4625" y="1"/>
                  </a:moveTo>
                  <a:cubicBezTo>
                    <a:pt x="4608" y="1"/>
                    <a:pt x="4350" y="20"/>
                    <a:pt x="3775" y="1180"/>
                  </a:cubicBezTo>
                  <a:cubicBezTo>
                    <a:pt x="3754" y="1211"/>
                    <a:pt x="3724" y="1241"/>
                    <a:pt x="3703" y="1272"/>
                  </a:cubicBezTo>
                  <a:cubicBezTo>
                    <a:pt x="2657" y="2779"/>
                    <a:pt x="1253" y="4737"/>
                    <a:pt x="1253" y="4737"/>
                  </a:cubicBezTo>
                  <a:lnTo>
                    <a:pt x="1304" y="4778"/>
                  </a:lnTo>
                  <a:cubicBezTo>
                    <a:pt x="1243" y="4881"/>
                    <a:pt x="1161" y="4983"/>
                    <a:pt x="1069" y="5065"/>
                  </a:cubicBezTo>
                  <a:cubicBezTo>
                    <a:pt x="915" y="5178"/>
                    <a:pt x="853" y="5178"/>
                    <a:pt x="648" y="5239"/>
                  </a:cubicBezTo>
                  <a:cubicBezTo>
                    <a:pt x="464" y="5301"/>
                    <a:pt x="310" y="5424"/>
                    <a:pt x="197" y="5588"/>
                  </a:cubicBezTo>
                  <a:cubicBezTo>
                    <a:pt x="152" y="5641"/>
                    <a:pt x="173" y="5672"/>
                    <a:pt x="237" y="5672"/>
                  </a:cubicBezTo>
                  <a:cubicBezTo>
                    <a:pt x="260" y="5672"/>
                    <a:pt x="288" y="5668"/>
                    <a:pt x="320" y="5660"/>
                  </a:cubicBezTo>
                  <a:cubicBezTo>
                    <a:pt x="453" y="5639"/>
                    <a:pt x="617" y="5537"/>
                    <a:pt x="679" y="5537"/>
                  </a:cubicBezTo>
                  <a:cubicBezTo>
                    <a:pt x="730" y="5537"/>
                    <a:pt x="730" y="5598"/>
                    <a:pt x="679" y="5721"/>
                  </a:cubicBezTo>
                  <a:cubicBezTo>
                    <a:pt x="597" y="5865"/>
                    <a:pt x="505" y="5998"/>
                    <a:pt x="382" y="6101"/>
                  </a:cubicBezTo>
                  <a:cubicBezTo>
                    <a:pt x="300" y="6172"/>
                    <a:pt x="54" y="6316"/>
                    <a:pt x="23" y="6388"/>
                  </a:cubicBezTo>
                  <a:cubicBezTo>
                    <a:pt x="0" y="6448"/>
                    <a:pt x="5" y="6486"/>
                    <a:pt x="62" y="6486"/>
                  </a:cubicBezTo>
                  <a:cubicBezTo>
                    <a:pt x="83" y="6486"/>
                    <a:pt x="110" y="6481"/>
                    <a:pt x="146" y="6470"/>
                  </a:cubicBezTo>
                  <a:cubicBezTo>
                    <a:pt x="289" y="6408"/>
                    <a:pt x="443" y="6326"/>
                    <a:pt x="576" y="6244"/>
                  </a:cubicBezTo>
                  <a:cubicBezTo>
                    <a:pt x="638" y="6203"/>
                    <a:pt x="699" y="6162"/>
                    <a:pt x="740" y="6111"/>
                  </a:cubicBezTo>
                  <a:cubicBezTo>
                    <a:pt x="842" y="6136"/>
                    <a:pt x="943" y="6154"/>
                    <a:pt x="1044" y="6154"/>
                  </a:cubicBezTo>
                  <a:cubicBezTo>
                    <a:pt x="1066" y="6154"/>
                    <a:pt x="1088" y="6154"/>
                    <a:pt x="1110" y="6152"/>
                  </a:cubicBezTo>
                  <a:cubicBezTo>
                    <a:pt x="1171" y="6142"/>
                    <a:pt x="1222" y="6111"/>
                    <a:pt x="1274" y="6080"/>
                  </a:cubicBezTo>
                  <a:cubicBezTo>
                    <a:pt x="1294" y="6070"/>
                    <a:pt x="1315" y="6070"/>
                    <a:pt x="1325" y="6060"/>
                  </a:cubicBezTo>
                  <a:cubicBezTo>
                    <a:pt x="1448" y="6019"/>
                    <a:pt x="1509" y="5619"/>
                    <a:pt x="1561" y="5506"/>
                  </a:cubicBezTo>
                  <a:cubicBezTo>
                    <a:pt x="1643" y="5403"/>
                    <a:pt x="1725" y="5311"/>
                    <a:pt x="1817" y="5229"/>
                  </a:cubicBezTo>
                  <a:lnTo>
                    <a:pt x="1858" y="5260"/>
                  </a:lnTo>
                  <a:cubicBezTo>
                    <a:pt x="1858" y="5260"/>
                    <a:pt x="4585" y="3097"/>
                    <a:pt x="5231" y="2267"/>
                  </a:cubicBezTo>
                  <a:cubicBezTo>
                    <a:pt x="5907" y="1395"/>
                    <a:pt x="6307" y="21"/>
                    <a:pt x="6307" y="21"/>
                  </a:cubicBezTo>
                  <a:lnTo>
                    <a:pt x="4626" y="1"/>
                  </a:lnTo>
                  <a:cubicBezTo>
                    <a:pt x="4626" y="1"/>
                    <a:pt x="4625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459197" y="1889040"/>
              <a:ext cx="144578" cy="133478"/>
            </a:xfrm>
            <a:custGeom>
              <a:avLst/>
              <a:gdLst/>
              <a:ahLst/>
              <a:cxnLst/>
              <a:rect l="l" t="t" r="r" b="b"/>
              <a:pathLst>
                <a:path w="2084" h="1924" extrusionOk="0">
                  <a:moveTo>
                    <a:pt x="1448" y="0"/>
                  </a:moveTo>
                  <a:cubicBezTo>
                    <a:pt x="1345" y="185"/>
                    <a:pt x="1212" y="349"/>
                    <a:pt x="1068" y="503"/>
                  </a:cubicBezTo>
                  <a:cubicBezTo>
                    <a:pt x="925" y="615"/>
                    <a:pt x="863" y="615"/>
                    <a:pt x="648" y="667"/>
                  </a:cubicBezTo>
                  <a:cubicBezTo>
                    <a:pt x="464" y="738"/>
                    <a:pt x="310" y="861"/>
                    <a:pt x="197" y="1015"/>
                  </a:cubicBezTo>
                  <a:cubicBezTo>
                    <a:pt x="150" y="1071"/>
                    <a:pt x="175" y="1108"/>
                    <a:pt x="251" y="1108"/>
                  </a:cubicBezTo>
                  <a:cubicBezTo>
                    <a:pt x="273" y="1108"/>
                    <a:pt x="300" y="1104"/>
                    <a:pt x="330" y="1097"/>
                  </a:cubicBezTo>
                  <a:cubicBezTo>
                    <a:pt x="453" y="1067"/>
                    <a:pt x="617" y="974"/>
                    <a:pt x="679" y="974"/>
                  </a:cubicBezTo>
                  <a:cubicBezTo>
                    <a:pt x="730" y="974"/>
                    <a:pt x="730" y="1036"/>
                    <a:pt x="679" y="1159"/>
                  </a:cubicBezTo>
                  <a:cubicBezTo>
                    <a:pt x="607" y="1302"/>
                    <a:pt x="505" y="1436"/>
                    <a:pt x="382" y="1538"/>
                  </a:cubicBezTo>
                  <a:cubicBezTo>
                    <a:pt x="300" y="1610"/>
                    <a:pt x="54" y="1743"/>
                    <a:pt x="23" y="1825"/>
                  </a:cubicBezTo>
                  <a:cubicBezTo>
                    <a:pt x="0" y="1885"/>
                    <a:pt x="5" y="1923"/>
                    <a:pt x="66" y="1923"/>
                  </a:cubicBezTo>
                  <a:cubicBezTo>
                    <a:pt x="88" y="1923"/>
                    <a:pt x="118" y="1918"/>
                    <a:pt x="156" y="1907"/>
                  </a:cubicBezTo>
                  <a:cubicBezTo>
                    <a:pt x="279" y="1876"/>
                    <a:pt x="412" y="1825"/>
                    <a:pt x="535" y="1764"/>
                  </a:cubicBezTo>
                  <a:cubicBezTo>
                    <a:pt x="617" y="1712"/>
                    <a:pt x="720" y="1794"/>
                    <a:pt x="1017" y="1661"/>
                  </a:cubicBezTo>
                  <a:cubicBezTo>
                    <a:pt x="1109" y="1620"/>
                    <a:pt x="1191" y="1569"/>
                    <a:pt x="1273" y="1507"/>
                  </a:cubicBezTo>
                  <a:cubicBezTo>
                    <a:pt x="1294" y="1507"/>
                    <a:pt x="1315" y="1507"/>
                    <a:pt x="1325" y="1497"/>
                  </a:cubicBezTo>
                  <a:cubicBezTo>
                    <a:pt x="1448" y="1456"/>
                    <a:pt x="1509" y="1046"/>
                    <a:pt x="1571" y="943"/>
                  </a:cubicBezTo>
                  <a:cubicBezTo>
                    <a:pt x="1725" y="759"/>
                    <a:pt x="1899" y="585"/>
                    <a:pt x="2083" y="431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553202" y="1414648"/>
              <a:ext cx="383436" cy="515664"/>
            </a:xfrm>
            <a:custGeom>
              <a:avLst/>
              <a:gdLst/>
              <a:ahLst/>
              <a:cxnLst/>
              <a:rect l="l" t="t" r="r" b="b"/>
              <a:pathLst>
                <a:path w="5527" h="7433" extrusionOk="0">
                  <a:moveTo>
                    <a:pt x="3189" y="1"/>
                  </a:moveTo>
                  <a:lnTo>
                    <a:pt x="2994" y="667"/>
                  </a:lnTo>
                  <a:cubicBezTo>
                    <a:pt x="3066" y="698"/>
                    <a:pt x="3127" y="759"/>
                    <a:pt x="3168" y="831"/>
                  </a:cubicBezTo>
                  <a:cubicBezTo>
                    <a:pt x="3168" y="1210"/>
                    <a:pt x="2471" y="3414"/>
                    <a:pt x="2451" y="3445"/>
                  </a:cubicBezTo>
                  <a:cubicBezTo>
                    <a:pt x="1405" y="4952"/>
                    <a:pt x="1" y="6910"/>
                    <a:pt x="1" y="6910"/>
                  </a:cubicBezTo>
                  <a:lnTo>
                    <a:pt x="595" y="7433"/>
                  </a:lnTo>
                  <a:cubicBezTo>
                    <a:pt x="595" y="7433"/>
                    <a:pt x="2594" y="5403"/>
                    <a:pt x="3476" y="4583"/>
                  </a:cubicBezTo>
                  <a:cubicBezTo>
                    <a:pt x="4419" y="3712"/>
                    <a:pt x="4870" y="1815"/>
                    <a:pt x="5198" y="1241"/>
                  </a:cubicBezTo>
                  <a:cubicBezTo>
                    <a:pt x="5526" y="667"/>
                    <a:pt x="4357" y="83"/>
                    <a:pt x="4357" y="83"/>
                  </a:cubicBezTo>
                  <a:lnTo>
                    <a:pt x="3927" y="298"/>
                  </a:lnTo>
                  <a:cubicBezTo>
                    <a:pt x="3650" y="175"/>
                    <a:pt x="3189" y="1"/>
                    <a:pt x="3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525451" y="1131387"/>
              <a:ext cx="226232" cy="199523"/>
            </a:xfrm>
            <a:custGeom>
              <a:avLst/>
              <a:gdLst/>
              <a:ahLst/>
              <a:cxnLst/>
              <a:rect l="l" t="t" r="r" b="b"/>
              <a:pathLst>
                <a:path w="3261" h="2876" extrusionOk="0">
                  <a:moveTo>
                    <a:pt x="1468" y="1"/>
                  </a:moveTo>
                  <a:cubicBezTo>
                    <a:pt x="1051" y="1"/>
                    <a:pt x="598" y="155"/>
                    <a:pt x="349" y="455"/>
                  </a:cubicBezTo>
                  <a:cubicBezTo>
                    <a:pt x="1" y="885"/>
                    <a:pt x="288" y="1787"/>
                    <a:pt x="534" y="2208"/>
                  </a:cubicBezTo>
                  <a:cubicBezTo>
                    <a:pt x="677" y="2474"/>
                    <a:pt x="903" y="2689"/>
                    <a:pt x="1190" y="2812"/>
                  </a:cubicBezTo>
                  <a:cubicBezTo>
                    <a:pt x="1316" y="2854"/>
                    <a:pt x="1447" y="2876"/>
                    <a:pt x="1578" y="2876"/>
                  </a:cubicBezTo>
                  <a:cubicBezTo>
                    <a:pt x="1766" y="2876"/>
                    <a:pt x="1953" y="2831"/>
                    <a:pt x="2123" y="2741"/>
                  </a:cubicBezTo>
                  <a:cubicBezTo>
                    <a:pt x="3261" y="2156"/>
                    <a:pt x="3148" y="496"/>
                    <a:pt x="1938" y="75"/>
                  </a:cubicBezTo>
                  <a:cubicBezTo>
                    <a:pt x="1797" y="25"/>
                    <a:pt x="1636" y="1"/>
                    <a:pt x="146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614391" y="1131457"/>
              <a:ext cx="115232" cy="199661"/>
            </a:xfrm>
            <a:custGeom>
              <a:avLst/>
              <a:gdLst/>
              <a:ahLst/>
              <a:cxnLst/>
              <a:rect l="l" t="t" r="r" b="b"/>
              <a:pathLst>
                <a:path w="1661" h="2878" extrusionOk="0">
                  <a:moveTo>
                    <a:pt x="177" y="0"/>
                  </a:moveTo>
                  <a:cubicBezTo>
                    <a:pt x="145" y="0"/>
                    <a:pt x="114" y="1"/>
                    <a:pt x="82" y="3"/>
                  </a:cubicBezTo>
                  <a:cubicBezTo>
                    <a:pt x="144" y="13"/>
                    <a:pt x="195" y="33"/>
                    <a:pt x="256" y="54"/>
                  </a:cubicBezTo>
                  <a:cubicBezTo>
                    <a:pt x="790" y="238"/>
                    <a:pt x="1312" y="761"/>
                    <a:pt x="1343" y="1325"/>
                  </a:cubicBezTo>
                  <a:cubicBezTo>
                    <a:pt x="1364" y="1909"/>
                    <a:pt x="1046" y="2453"/>
                    <a:pt x="533" y="2719"/>
                  </a:cubicBezTo>
                  <a:cubicBezTo>
                    <a:pt x="359" y="2781"/>
                    <a:pt x="185" y="2822"/>
                    <a:pt x="0" y="2842"/>
                  </a:cubicBezTo>
                  <a:cubicBezTo>
                    <a:pt x="91" y="2866"/>
                    <a:pt x="184" y="2877"/>
                    <a:pt x="277" y="2877"/>
                  </a:cubicBezTo>
                  <a:cubicBezTo>
                    <a:pt x="469" y="2877"/>
                    <a:pt x="662" y="2829"/>
                    <a:pt x="841" y="2740"/>
                  </a:cubicBezTo>
                  <a:cubicBezTo>
                    <a:pt x="1353" y="2463"/>
                    <a:pt x="1661" y="1920"/>
                    <a:pt x="1630" y="1346"/>
                  </a:cubicBezTo>
                  <a:cubicBezTo>
                    <a:pt x="1579" y="771"/>
                    <a:pt x="1200" y="269"/>
                    <a:pt x="656" y="74"/>
                  </a:cubicBezTo>
                  <a:cubicBezTo>
                    <a:pt x="502" y="23"/>
                    <a:pt x="340" y="0"/>
                    <a:pt x="177" y="0"/>
                  </a:cubicBezTo>
                  <a:close/>
                </a:path>
              </a:pathLst>
            </a:custGeom>
            <a:solidFill>
              <a:srgbClr val="F9C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472864" y="1035371"/>
              <a:ext cx="325022" cy="217976"/>
            </a:xfrm>
            <a:custGeom>
              <a:avLst/>
              <a:gdLst/>
              <a:ahLst/>
              <a:cxnLst/>
              <a:rect l="l" t="t" r="r" b="b"/>
              <a:pathLst>
                <a:path w="4685" h="3142" extrusionOk="0">
                  <a:moveTo>
                    <a:pt x="2097" y="0"/>
                  </a:moveTo>
                  <a:cubicBezTo>
                    <a:pt x="1711" y="0"/>
                    <a:pt x="1327" y="226"/>
                    <a:pt x="1189" y="670"/>
                  </a:cubicBezTo>
                  <a:lnTo>
                    <a:pt x="1189" y="670"/>
                  </a:lnTo>
                  <a:cubicBezTo>
                    <a:pt x="1192" y="660"/>
                    <a:pt x="1163" y="656"/>
                    <a:pt x="1121" y="656"/>
                  </a:cubicBezTo>
                  <a:cubicBezTo>
                    <a:pt x="1038" y="656"/>
                    <a:pt x="906" y="670"/>
                    <a:pt x="892" y="670"/>
                  </a:cubicBezTo>
                  <a:cubicBezTo>
                    <a:pt x="779" y="680"/>
                    <a:pt x="656" y="721"/>
                    <a:pt x="564" y="772"/>
                  </a:cubicBezTo>
                  <a:cubicBezTo>
                    <a:pt x="369" y="885"/>
                    <a:pt x="215" y="1060"/>
                    <a:pt x="123" y="1254"/>
                  </a:cubicBezTo>
                  <a:cubicBezTo>
                    <a:pt x="31" y="1439"/>
                    <a:pt x="0" y="1644"/>
                    <a:pt x="31" y="1839"/>
                  </a:cubicBezTo>
                  <a:cubicBezTo>
                    <a:pt x="41" y="1890"/>
                    <a:pt x="62" y="1931"/>
                    <a:pt x="82" y="1982"/>
                  </a:cubicBezTo>
                  <a:cubicBezTo>
                    <a:pt x="243" y="2277"/>
                    <a:pt x="552" y="2455"/>
                    <a:pt x="880" y="2455"/>
                  </a:cubicBezTo>
                  <a:cubicBezTo>
                    <a:pt x="928" y="2455"/>
                    <a:pt x="977" y="2451"/>
                    <a:pt x="1025" y="2443"/>
                  </a:cubicBezTo>
                  <a:cubicBezTo>
                    <a:pt x="1394" y="2372"/>
                    <a:pt x="1712" y="2115"/>
                    <a:pt x="1866" y="1767"/>
                  </a:cubicBezTo>
                  <a:cubicBezTo>
                    <a:pt x="1959" y="2000"/>
                    <a:pt x="2178" y="2129"/>
                    <a:pt x="2404" y="2129"/>
                  </a:cubicBezTo>
                  <a:cubicBezTo>
                    <a:pt x="2526" y="2129"/>
                    <a:pt x="2650" y="2092"/>
                    <a:pt x="2758" y="2013"/>
                  </a:cubicBezTo>
                  <a:cubicBezTo>
                    <a:pt x="2758" y="2382"/>
                    <a:pt x="3055" y="2679"/>
                    <a:pt x="3424" y="2710"/>
                  </a:cubicBezTo>
                  <a:cubicBezTo>
                    <a:pt x="3332" y="2884"/>
                    <a:pt x="3434" y="3100"/>
                    <a:pt x="3629" y="3141"/>
                  </a:cubicBezTo>
                  <a:cubicBezTo>
                    <a:pt x="3637" y="3141"/>
                    <a:pt x="3644" y="3141"/>
                    <a:pt x="3652" y="3141"/>
                  </a:cubicBezTo>
                  <a:cubicBezTo>
                    <a:pt x="3837" y="3141"/>
                    <a:pt x="4000" y="3020"/>
                    <a:pt x="4049" y="2833"/>
                  </a:cubicBezTo>
                  <a:cubicBezTo>
                    <a:pt x="4090" y="2648"/>
                    <a:pt x="4029" y="2443"/>
                    <a:pt x="3896" y="2310"/>
                  </a:cubicBezTo>
                  <a:cubicBezTo>
                    <a:pt x="4684" y="1712"/>
                    <a:pt x="4190" y="545"/>
                    <a:pt x="3336" y="545"/>
                  </a:cubicBezTo>
                  <a:cubicBezTo>
                    <a:pt x="3224" y="545"/>
                    <a:pt x="3106" y="565"/>
                    <a:pt x="2983" y="608"/>
                  </a:cubicBezTo>
                  <a:cubicBezTo>
                    <a:pt x="2824" y="201"/>
                    <a:pt x="2460" y="0"/>
                    <a:pt x="2097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6682657" y="1194311"/>
              <a:ext cx="44886" cy="54113"/>
            </a:xfrm>
            <a:custGeom>
              <a:avLst/>
              <a:gdLst/>
              <a:ahLst/>
              <a:cxnLst/>
              <a:rect l="l" t="t" r="r" b="b"/>
              <a:pathLst>
                <a:path w="647" h="780" extrusionOk="0">
                  <a:moveTo>
                    <a:pt x="291" y="0"/>
                  </a:moveTo>
                  <a:cubicBezTo>
                    <a:pt x="152" y="0"/>
                    <a:pt x="30" y="104"/>
                    <a:pt x="21" y="245"/>
                  </a:cubicBezTo>
                  <a:cubicBezTo>
                    <a:pt x="0" y="440"/>
                    <a:pt x="123" y="747"/>
                    <a:pt x="287" y="778"/>
                  </a:cubicBezTo>
                  <a:cubicBezTo>
                    <a:pt x="299" y="779"/>
                    <a:pt x="311" y="780"/>
                    <a:pt x="323" y="780"/>
                  </a:cubicBezTo>
                  <a:cubicBezTo>
                    <a:pt x="482" y="780"/>
                    <a:pt x="616" y="653"/>
                    <a:pt x="626" y="491"/>
                  </a:cubicBezTo>
                  <a:cubicBezTo>
                    <a:pt x="646" y="296"/>
                    <a:pt x="523" y="40"/>
                    <a:pt x="359" y="9"/>
                  </a:cubicBezTo>
                  <a:cubicBezTo>
                    <a:pt x="336" y="3"/>
                    <a:pt x="313" y="0"/>
                    <a:pt x="29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7904506" y="3063224"/>
              <a:ext cx="49118" cy="68196"/>
            </a:xfrm>
            <a:custGeom>
              <a:avLst/>
              <a:gdLst/>
              <a:ahLst/>
              <a:cxnLst/>
              <a:rect l="l" t="t" r="r" b="b"/>
              <a:pathLst>
                <a:path w="708" h="983" extrusionOk="0">
                  <a:moveTo>
                    <a:pt x="677" y="1"/>
                  </a:moveTo>
                  <a:lnTo>
                    <a:pt x="11" y="206"/>
                  </a:lnTo>
                  <a:cubicBezTo>
                    <a:pt x="0" y="421"/>
                    <a:pt x="0" y="636"/>
                    <a:pt x="11" y="862"/>
                  </a:cubicBezTo>
                  <a:cubicBezTo>
                    <a:pt x="26" y="949"/>
                    <a:pt x="172" y="982"/>
                    <a:pt x="322" y="982"/>
                  </a:cubicBezTo>
                  <a:cubicBezTo>
                    <a:pt x="472" y="982"/>
                    <a:pt x="626" y="949"/>
                    <a:pt x="656" y="903"/>
                  </a:cubicBezTo>
                  <a:cubicBezTo>
                    <a:pt x="708" y="810"/>
                    <a:pt x="677" y="1"/>
                    <a:pt x="67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7796418" y="3111926"/>
              <a:ext cx="165043" cy="77492"/>
            </a:xfrm>
            <a:custGeom>
              <a:avLst/>
              <a:gdLst/>
              <a:ahLst/>
              <a:cxnLst/>
              <a:rect l="l" t="t" r="r" b="b"/>
              <a:pathLst>
                <a:path w="2379" h="1117" extrusionOk="0">
                  <a:moveTo>
                    <a:pt x="1518" y="0"/>
                  </a:moveTo>
                  <a:cubicBezTo>
                    <a:pt x="1485" y="0"/>
                    <a:pt x="1496" y="41"/>
                    <a:pt x="1446" y="149"/>
                  </a:cubicBezTo>
                  <a:cubicBezTo>
                    <a:pt x="1364" y="334"/>
                    <a:pt x="0" y="549"/>
                    <a:pt x="51" y="836"/>
                  </a:cubicBezTo>
                  <a:cubicBezTo>
                    <a:pt x="72" y="908"/>
                    <a:pt x="390" y="1062"/>
                    <a:pt x="851" y="1113"/>
                  </a:cubicBezTo>
                  <a:cubicBezTo>
                    <a:pt x="897" y="1116"/>
                    <a:pt x="943" y="1117"/>
                    <a:pt x="988" y="1117"/>
                  </a:cubicBezTo>
                  <a:cubicBezTo>
                    <a:pt x="1123" y="1117"/>
                    <a:pt x="1256" y="1105"/>
                    <a:pt x="1394" y="1082"/>
                  </a:cubicBezTo>
                  <a:cubicBezTo>
                    <a:pt x="1517" y="1052"/>
                    <a:pt x="1630" y="990"/>
                    <a:pt x="1733" y="918"/>
                  </a:cubicBezTo>
                  <a:lnTo>
                    <a:pt x="1804" y="1010"/>
                  </a:lnTo>
                  <a:lnTo>
                    <a:pt x="2378" y="898"/>
                  </a:lnTo>
                  <a:cubicBezTo>
                    <a:pt x="2378" y="898"/>
                    <a:pt x="2378" y="549"/>
                    <a:pt x="2378" y="375"/>
                  </a:cubicBezTo>
                  <a:cubicBezTo>
                    <a:pt x="2378" y="272"/>
                    <a:pt x="2327" y="190"/>
                    <a:pt x="2245" y="149"/>
                  </a:cubicBezTo>
                  <a:cubicBezTo>
                    <a:pt x="2184" y="211"/>
                    <a:pt x="2102" y="242"/>
                    <a:pt x="2020" y="262"/>
                  </a:cubicBezTo>
                  <a:cubicBezTo>
                    <a:pt x="2001" y="265"/>
                    <a:pt x="1983" y="266"/>
                    <a:pt x="1966" y="266"/>
                  </a:cubicBezTo>
                  <a:cubicBezTo>
                    <a:pt x="1843" y="266"/>
                    <a:pt x="1734" y="206"/>
                    <a:pt x="1671" y="98"/>
                  </a:cubicBezTo>
                  <a:cubicBezTo>
                    <a:pt x="1640" y="47"/>
                    <a:pt x="1599" y="16"/>
                    <a:pt x="1548" y="6"/>
                  </a:cubicBezTo>
                  <a:cubicBezTo>
                    <a:pt x="1535" y="2"/>
                    <a:pt x="1525" y="0"/>
                    <a:pt x="1518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7838321" y="2436692"/>
              <a:ext cx="419719" cy="663086"/>
            </a:xfrm>
            <a:custGeom>
              <a:avLst/>
              <a:gdLst/>
              <a:ahLst/>
              <a:cxnLst/>
              <a:rect l="l" t="t" r="r" b="b"/>
              <a:pathLst>
                <a:path w="6050" h="9558" extrusionOk="0">
                  <a:moveTo>
                    <a:pt x="5513" y="1"/>
                  </a:moveTo>
                  <a:cubicBezTo>
                    <a:pt x="3384" y="1"/>
                    <a:pt x="442" y="839"/>
                    <a:pt x="206" y="1876"/>
                  </a:cubicBezTo>
                  <a:cubicBezTo>
                    <a:pt x="1" y="2768"/>
                    <a:pt x="555" y="7186"/>
                    <a:pt x="934" y="9390"/>
                  </a:cubicBezTo>
                  <a:cubicBezTo>
                    <a:pt x="1101" y="9516"/>
                    <a:pt x="1252" y="9557"/>
                    <a:pt x="1377" y="9557"/>
                  </a:cubicBezTo>
                  <a:cubicBezTo>
                    <a:pt x="1622" y="9557"/>
                    <a:pt x="1774" y="9401"/>
                    <a:pt x="1774" y="9401"/>
                  </a:cubicBezTo>
                  <a:cubicBezTo>
                    <a:pt x="1959" y="8099"/>
                    <a:pt x="2185" y="6059"/>
                    <a:pt x="2154" y="4439"/>
                  </a:cubicBezTo>
                  <a:cubicBezTo>
                    <a:pt x="2154" y="3947"/>
                    <a:pt x="1959" y="3465"/>
                    <a:pt x="1908" y="3106"/>
                  </a:cubicBezTo>
                  <a:cubicBezTo>
                    <a:pt x="2756" y="3035"/>
                    <a:pt x="4969" y="2696"/>
                    <a:pt x="5847" y="2696"/>
                  </a:cubicBezTo>
                  <a:cubicBezTo>
                    <a:pt x="5860" y="2696"/>
                    <a:pt x="5873" y="2696"/>
                    <a:pt x="5885" y="2696"/>
                  </a:cubicBezTo>
                  <a:lnTo>
                    <a:pt x="6049" y="20"/>
                  </a:lnTo>
                  <a:cubicBezTo>
                    <a:pt x="5878" y="7"/>
                    <a:pt x="5699" y="1"/>
                    <a:pt x="5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8052415" y="3108735"/>
              <a:ext cx="50574" cy="68542"/>
            </a:xfrm>
            <a:custGeom>
              <a:avLst/>
              <a:gdLst/>
              <a:ahLst/>
              <a:cxnLst/>
              <a:rect l="l" t="t" r="r" b="b"/>
              <a:pathLst>
                <a:path w="729" h="988" extrusionOk="0">
                  <a:moveTo>
                    <a:pt x="657" y="1"/>
                  </a:moveTo>
                  <a:lnTo>
                    <a:pt x="1" y="226"/>
                  </a:lnTo>
                  <a:cubicBezTo>
                    <a:pt x="1" y="441"/>
                    <a:pt x="11" y="657"/>
                    <a:pt x="31" y="882"/>
                  </a:cubicBezTo>
                  <a:cubicBezTo>
                    <a:pt x="46" y="958"/>
                    <a:pt x="172" y="988"/>
                    <a:pt x="308" y="988"/>
                  </a:cubicBezTo>
                  <a:cubicBezTo>
                    <a:pt x="467" y="988"/>
                    <a:pt x="639" y="948"/>
                    <a:pt x="667" y="892"/>
                  </a:cubicBezTo>
                  <a:cubicBezTo>
                    <a:pt x="729" y="800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7945715" y="3158824"/>
              <a:ext cx="165806" cy="78879"/>
            </a:xfrm>
            <a:custGeom>
              <a:avLst/>
              <a:gdLst/>
              <a:ahLst/>
              <a:cxnLst/>
              <a:rect l="l" t="t" r="r" b="b"/>
              <a:pathLst>
                <a:path w="2390" h="1137" extrusionOk="0">
                  <a:moveTo>
                    <a:pt x="1493" y="1"/>
                  </a:moveTo>
                  <a:cubicBezTo>
                    <a:pt x="1455" y="1"/>
                    <a:pt x="1468" y="41"/>
                    <a:pt x="1426" y="150"/>
                  </a:cubicBezTo>
                  <a:cubicBezTo>
                    <a:pt x="1354" y="334"/>
                    <a:pt x="1" y="601"/>
                    <a:pt x="62" y="888"/>
                  </a:cubicBezTo>
                  <a:cubicBezTo>
                    <a:pt x="83" y="960"/>
                    <a:pt x="401" y="1103"/>
                    <a:pt x="872" y="1134"/>
                  </a:cubicBezTo>
                  <a:cubicBezTo>
                    <a:pt x="904" y="1136"/>
                    <a:pt x="935" y="1137"/>
                    <a:pt x="966" y="1137"/>
                  </a:cubicBezTo>
                  <a:cubicBezTo>
                    <a:pt x="1117" y="1137"/>
                    <a:pt x="1261" y="1117"/>
                    <a:pt x="1405" y="1083"/>
                  </a:cubicBezTo>
                  <a:cubicBezTo>
                    <a:pt x="1528" y="1052"/>
                    <a:pt x="1641" y="991"/>
                    <a:pt x="1744" y="909"/>
                  </a:cubicBezTo>
                  <a:lnTo>
                    <a:pt x="1815" y="1001"/>
                  </a:lnTo>
                  <a:lnTo>
                    <a:pt x="2390" y="868"/>
                  </a:lnTo>
                  <a:cubicBezTo>
                    <a:pt x="2390" y="868"/>
                    <a:pt x="2390" y="519"/>
                    <a:pt x="2369" y="345"/>
                  </a:cubicBezTo>
                  <a:cubicBezTo>
                    <a:pt x="2369" y="242"/>
                    <a:pt x="2318" y="150"/>
                    <a:pt x="2225" y="119"/>
                  </a:cubicBezTo>
                  <a:cubicBezTo>
                    <a:pt x="2164" y="181"/>
                    <a:pt x="2092" y="222"/>
                    <a:pt x="2010" y="242"/>
                  </a:cubicBezTo>
                  <a:cubicBezTo>
                    <a:pt x="1986" y="248"/>
                    <a:pt x="1961" y="250"/>
                    <a:pt x="1937" y="250"/>
                  </a:cubicBezTo>
                  <a:cubicBezTo>
                    <a:pt x="1820" y="250"/>
                    <a:pt x="1711" y="190"/>
                    <a:pt x="1651" y="88"/>
                  </a:cubicBezTo>
                  <a:cubicBezTo>
                    <a:pt x="1621" y="47"/>
                    <a:pt x="1580" y="17"/>
                    <a:pt x="1528" y="6"/>
                  </a:cubicBezTo>
                  <a:cubicBezTo>
                    <a:pt x="1513" y="3"/>
                    <a:pt x="1502" y="1"/>
                    <a:pt x="1493" y="1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998371" y="2445919"/>
              <a:ext cx="505744" cy="696386"/>
            </a:xfrm>
            <a:custGeom>
              <a:avLst/>
              <a:gdLst/>
              <a:ahLst/>
              <a:cxnLst/>
              <a:rect l="l" t="t" r="r" b="b"/>
              <a:pathLst>
                <a:path w="7290" h="10038" extrusionOk="0">
                  <a:moveTo>
                    <a:pt x="4048" y="0"/>
                  </a:moveTo>
                  <a:cubicBezTo>
                    <a:pt x="3937" y="0"/>
                    <a:pt x="726" y="640"/>
                    <a:pt x="452" y="1118"/>
                  </a:cubicBezTo>
                  <a:cubicBezTo>
                    <a:pt x="1" y="1917"/>
                    <a:pt x="749" y="6571"/>
                    <a:pt x="677" y="9903"/>
                  </a:cubicBezTo>
                  <a:cubicBezTo>
                    <a:pt x="677" y="9903"/>
                    <a:pt x="835" y="10037"/>
                    <a:pt x="1131" y="10037"/>
                  </a:cubicBezTo>
                  <a:cubicBezTo>
                    <a:pt x="1268" y="10037"/>
                    <a:pt x="1435" y="10008"/>
                    <a:pt x="1631" y="9924"/>
                  </a:cubicBezTo>
                  <a:cubicBezTo>
                    <a:pt x="1774" y="8283"/>
                    <a:pt x="2820" y="4634"/>
                    <a:pt x="2153" y="2830"/>
                  </a:cubicBezTo>
                  <a:lnTo>
                    <a:pt x="2153" y="2830"/>
                  </a:lnTo>
                  <a:cubicBezTo>
                    <a:pt x="2811" y="2872"/>
                    <a:pt x="3409" y="2912"/>
                    <a:pt x="3983" y="2912"/>
                  </a:cubicBezTo>
                  <a:cubicBezTo>
                    <a:pt x="4814" y="2912"/>
                    <a:pt x="5596" y="2828"/>
                    <a:pt x="6438" y="2543"/>
                  </a:cubicBezTo>
                  <a:cubicBezTo>
                    <a:pt x="6777" y="2430"/>
                    <a:pt x="6869" y="2215"/>
                    <a:pt x="7064" y="1866"/>
                  </a:cubicBezTo>
                  <a:cubicBezTo>
                    <a:pt x="7289" y="1466"/>
                    <a:pt x="7146" y="523"/>
                    <a:pt x="6920" y="0"/>
                  </a:cubicBezTo>
                  <a:lnTo>
                    <a:pt x="4050" y="0"/>
                  </a:lnTo>
                  <a:cubicBezTo>
                    <a:pt x="4049" y="0"/>
                    <a:pt x="4049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7506912" y="2061161"/>
              <a:ext cx="202089" cy="83666"/>
            </a:xfrm>
            <a:custGeom>
              <a:avLst/>
              <a:gdLst/>
              <a:ahLst/>
              <a:cxnLst/>
              <a:rect l="l" t="t" r="r" b="b"/>
              <a:pathLst>
                <a:path w="2913" h="1206" extrusionOk="0">
                  <a:moveTo>
                    <a:pt x="1374" y="0"/>
                  </a:moveTo>
                  <a:cubicBezTo>
                    <a:pt x="1057" y="0"/>
                    <a:pt x="995" y="174"/>
                    <a:pt x="862" y="174"/>
                  </a:cubicBezTo>
                  <a:cubicBezTo>
                    <a:pt x="747" y="174"/>
                    <a:pt x="257" y="49"/>
                    <a:pt x="117" y="49"/>
                  </a:cubicBezTo>
                  <a:cubicBezTo>
                    <a:pt x="107" y="49"/>
                    <a:pt x="99" y="50"/>
                    <a:pt x="93" y="51"/>
                  </a:cubicBezTo>
                  <a:cubicBezTo>
                    <a:pt x="1" y="72"/>
                    <a:pt x="73" y="154"/>
                    <a:pt x="155" y="195"/>
                  </a:cubicBezTo>
                  <a:cubicBezTo>
                    <a:pt x="267" y="267"/>
                    <a:pt x="442" y="328"/>
                    <a:pt x="636" y="421"/>
                  </a:cubicBezTo>
                  <a:cubicBezTo>
                    <a:pt x="759" y="482"/>
                    <a:pt x="893" y="544"/>
                    <a:pt x="1016" y="585"/>
                  </a:cubicBezTo>
                  <a:cubicBezTo>
                    <a:pt x="1221" y="667"/>
                    <a:pt x="1477" y="779"/>
                    <a:pt x="1344" y="861"/>
                  </a:cubicBezTo>
                  <a:cubicBezTo>
                    <a:pt x="1282" y="902"/>
                    <a:pt x="1285" y="910"/>
                    <a:pt x="1269" y="910"/>
                  </a:cubicBezTo>
                  <a:cubicBezTo>
                    <a:pt x="1260" y="910"/>
                    <a:pt x="1244" y="907"/>
                    <a:pt x="1205" y="907"/>
                  </a:cubicBezTo>
                  <a:cubicBezTo>
                    <a:pt x="1178" y="907"/>
                    <a:pt x="1141" y="908"/>
                    <a:pt x="1087" y="913"/>
                  </a:cubicBezTo>
                  <a:cubicBezTo>
                    <a:pt x="821" y="923"/>
                    <a:pt x="667" y="1097"/>
                    <a:pt x="852" y="1128"/>
                  </a:cubicBezTo>
                  <a:cubicBezTo>
                    <a:pt x="987" y="1150"/>
                    <a:pt x="1166" y="1206"/>
                    <a:pt x="1364" y="1206"/>
                  </a:cubicBezTo>
                  <a:cubicBezTo>
                    <a:pt x="1437" y="1206"/>
                    <a:pt x="1513" y="1198"/>
                    <a:pt x="1590" y="1179"/>
                  </a:cubicBezTo>
                  <a:cubicBezTo>
                    <a:pt x="1703" y="1148"/>
                    <a:pt x="1815" y="1107"/>
                    <a:pt x="1918" y="1066"/>
                  </a:cubicBezTo>
                  <a:cubicBezTo>
                    <a:pt x="1979" y="1036"/>
                    <a:pt x="2041" y="1025"/>
                    <a:pt x="2102" y="1025"/>
                  </a:cubicBezTo>
                  <a:lnTo>
                    <a:pt x="2502" y="1056"/>
                  </a:lnTo>
                  <a:lnTo>
                    <a:pt x="2912" y="472"/>
                  </a:lnTo>
                  <a:lnTo>
                    <a:pt x="2912" y="472"/>
                  </a:lnTo>
                  <a:cubicBezTo>
                    <a:pt x="2912" y="472"/>
                    <a:pt x="2766" y="482"/>
                    <a:pt x="2601" y="482"/>
                  </a:cubicBezTo>
                  <a:cubicBezTo>
                    <a:pt x="2435" y="482"/>
                    <a:pt x="2251" y="472"/>
                    <a:pt x="2174" y="431"/>
                  </a:cubicBezTo>
                  <a:cubicBezTo>
                    <a:pt x="2031" y="349"/>
                    <a:pt x="1703" y="0"/>
                    <a:pt x="1374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7650590" y="1910338"/>
              <a:ext cx="571164" cy="256133"/>
            </a:xfrm>
            <a:custGeom>
              <a:avLst/>
              <a:gdLst/>
              <a:ahLst/>
              <a:cxnLst/>
              <a:rect l="l" t="t" r="r" b="b"/>
              <a:pathLst>
                <a:path w="8233" h="3692" extrusionOk="0">
                  <a:moveTo>
                    <a:pt x="8233" y="1"/>
                  </a:moveTo>
                  <a:cubicBezTo>
                    <a:pt x="8232" y="1"/>
                    <a:pt x="7464" y="1"/>
                    <a:pt x="6982" y="339"/>
                  </a:cubicBezTo>
                  <a:cubicBezTo>
                    <a:pt x="6705" y="524"/>
                    <a:pt x="4368" y="2061"/>
                    <a:pt x="4070" y="2215"/>
                  </a:cubicBezTo>
                  <a:cubicBezTo>
                    <a:pt x="3783" y="2369"/>
                    <a:pt x="185" y="2584"/>
                    <a:pt x="185" y="2584"/>
                  </a:cubicBezTo>
                  <a:cubicBezTo>
                    <a:pt x="72" y="2687"/>
                    <a:pt x="11" y="2841"/>
                    <a:pt x="1" y="2994"/>
                  </a:cubicBezTo>
                  <a:cubicBezTo>
                    <a:pt x="1" y="3158"/>
                    <a:pt x="21" y="3322"/>
                    <a:pt x="72" y="3476"/>
                  </a:cubicBezTo>
                  <a:cubicBezTo>
                    <a:pt x="72" y="3476"/>
                    <a:pt x="2414" y="3691"/>
                    <a:pt x="3701" y="3691"/>
                  </a:cubicBezTo>
                  <a:cubicBezTo>
                    <a:pt x="4002" y="3691"/>
                    <a:pt x="4246" y="3680"/>
                    <a:pt x="4388" y="3650"/>
                  </a:cubicBezTo>
                  <a:cubicBezTo>
                    <a:pt x="5137" y="3497"/>
                    <a:pt x="8130" y="2215"/>
                    <a:pt x="8130" y="2215"/>
                  </a:cubicBezTo>
                  <a:lnTo>
                    <a:pt x="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8110760" y="1888069"/>
              <a:ext cx="396201" cy="605991"/>
            </a:xfrm>
            <a:custGeom>
              <a:avLst/>
              <a:gdLst/>
              <a:ahLst/>
              <a:cxnLst/>
              <a:rect l="l" t="t" r="r" b="b"/>
              <a:pathLst>
                <a:path w="5711" h="8735" extrusionOk="0">
                  <a:moveTo>
                    <a:pt x="2902" y="1"/>
                  </a:moveTo>
                  <a:cubicBezTo>
                    <a:pt x="1844" y="1"/>
                    <a:pt x="824" y="299"/>
                    <a:pt x="349" y="660"/>
                  </a:cubicBezTo>
                  <a:cubicBezTo>
                    <a:pt x="0" y="1050"/>
                    <a:pt x="205" y="3192"/>
                    <a:pt x="585" y="4925"/>
                  </a:cubicBezTo>
                  <a:cubicBezTo>
                    <a:pt x="810" y="5950"/>
                    <a:pt x="574" y="6996"/>
                    <a:pt x="544" y="8410"/>
                  </a:cubicBezTo>
                  <a:cubicBezTo>
                    <a:pt x="544" y="8410"/>
                    <a:pt x="753" y="8711"/>
                    <a:pt x="1602" y="8711"/>
                  </a:cubicBezTo>
                  <a:cubicBezTo>
                    <a:pt x="1653" y="8711"/>
                    <a:pt x="1707" y="8710"/>
                    <a:pt x="1764" y="8708"/>
                  </a:cubicBezTo>
                  <a:cubicBezTo>
                    <a:pt x="1833" y="8705"/>
                    <a:pt x="1906" y="8704"/>
                    <a:pt x="1982" y="8704"/>
                  </a:cubicBezTo>
                  <a:cubicBezTo>
                    <a:pt x="2389" y="8704"/>
                    <a:pt x="2884" y="8735"/>
                    <a:pt x="3369" y="8735"/>
                  </a:cubicBezTo>
                  <a:cubicBezTo>
                    <a:pt x="4244" y="8735"/>
                    <a:pt x="5086" y="8634"/>
                    <a:pt x="5321" y="8072"/>
                  </a:cubicBezTo>
                  <a:cubicBezTo>
                    <a:pt x="4900" y="6914"/>
                    <a:pt x="5628" y="1921"/>
                    <a:pt x="5649" y="1655"/>
                  </a:cubicBezTo>
                  <a:cubicBezTo>
                    <a:pt x="5710" y="845"/>
                    <a:pt x="5372" y="527"/>
                    <a:pt x="4296" y="199"/>
                  </a:cubicBezTo>
                  <a:cubicBezTo>
                    <a:pt x="3853" y="60"/>
                    <a:pt x="3374" y="1"/>
                    <a:pt x="2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8011206" y="2435929"/>
              <a:ext cx="361305" cy="95391"/>
            </a:xfrm>
            <a:custGeom>
              <a:avLst/>
              <a:gdLst/>
              <a:ahLst/>
              <a:cxnLst/>
              <a:rect l="l" t="t" r="r" b="b"/>
              <a:pathLst>
                <a:path w="5208" h="1375" extrusionOk="0">
                  <a:moveTo>
                    <a:pt x="0" y="1"/>
                  </a:moveTo>
                  <a:lnTo>
                    <a:pt x="3014" y="1374"/>
                  </a:lnTo>
                  <a:lnTo>
                    <a:pt x="5208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218848" y="2464373"/>
              <a:ext cx="153666" cy="75480"/>
            </a:xfrm>
            <a:custGeom>
              <a:avLst/>
              <a:gdLst/>
              <a:ahLst/>
              <a:cxnLst/>
              <a:rect l="l" t="t" r="r" b="b"/>
              <a:pathLst>
                <a:path w="2215" h="1088" extrusionOk="0">
                  <a:moveTo>
                    <a:pt x="2215" y="1"/>
                  </a:moveTo>
                  <a:lnTo>
                    <a:pt x="0" y="903"/>
                  </a:lnTo>
                  <a:lnTo>
                    <a:pt x="11" y="1087"/>
                  </a:lnTo>
                  <a:lnTo>
                    <a:pt x="2184" y="18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8082733" y="2409636"/>
              <a:ext cx="139027" cy="91367"/>
            </a:xfrm>
            <a:custGeom>
              <a:avLst/>
              <a:gdLst/>
              <a:ahLst/>
              <a:cxnLst/>
              <a:rect l="l" t="t" r="r" b="b"/>
              <a:pathLst>
                <a:path w="2004" h="1317" extrusionOk="0">
                  <a:moveTo>
                    <a:pt x="1696" y="0"/>
                  </a:moveTo>
                  <a:lnTo>
                    <a:pt x="1265" y="205"/>
                  </a:lnTo>
                  <a:cubicBezTo>
                    <a:pt x="1135" y="108"/>
                    <a:pt x="979" y="59"/>
                    <a:pt x="823" y="59"/>
                  </a:cubicBezTo>
                  <a:cubicBezTo>
                    <a:pt x="684" y="59"/>
                    <a:pt x="545" y="98"/>
                    <a:pt x="425" y="175"/>
                  </a:cubicBezTo>
                  <a:cubicBezTo>
                    <a:pt x="0" y="451"/>
                    <a:pt x="393" y="1317"/>
                    <a:pt x="707" y="1317"/>
                  </a:cubicBezTo>
                  <a:cubicBezTo>
                    <a:pt x="719" y="1317"/>
                    <a:pt x="731" y="1315"/>
                    <a:pt x="743" y="1313"/>
                  </a:cubicBezTo>
                  <a:cubicBezTo>
                    <a:pt x="1060" y="1251"/>
                    <a:pt x="2004" y="646"/>
                    <a:pt x="2004" y="646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8182565" y="1921855"/>
              <a:ext cx="359918" cy="549727"/>
            </a:xfrm>
            <a:custGeom>
              <a:avLst/>
              <a:gdLst/>
              <a:ahLst/>
              <a:cxnLst/>
              <a:rect l="l" t="t" r="r" b="b"/>
              <a:pathLst>
                <a:path w="5188" h="7924" extrusionOk="0">
                  <a:moveTo>
                    <a:pt x="3936" y="1"/>
                  </a:moveTo>
                  <a:cubicBezTo>
                    <a:pt x="3373" y="1"/>
                    <a:pt x="3195" y="787"/>
                    <a:pt x="3117" y="1291"/>
                  </a:cubicBezTo>
                  <a:cubicBezTo>
                    <a:pt x="3066" y="1690"/>
                    <a:pt x="3168" y="2203"/>
                    <a:pt x="3209" y="2603"/>
                  </a:cubicBezTo>
                  <a:lnTo>
                    <a:pt x="3425" y="4848"/>
                  </a:lnTo>
                  <a:cubicBezTo>
                    <a:pt x="2974" y="5053"/>
                    <a:pt x="2543" y="5319"/>
                    <a:pt x="2143" y="5627"/>
                  </a:cubicBezTo>
                  <a:cubicBezTo>
                    <a:pt x="1272" y="6293"/>
                    <a:pt x="42" y="7021"/>
                    <a:pt x="42" y="7021"/>
                  </a:cubicBezTo>
                  <a:cubicBezTo>
                    <a:pt x="11" y="7165"/>
                    <a:pt x="1" y="7308"/>
                    <a:pt x="11" y="7462"/>
                  </a:cubicBezTo>
                  <a:cubicBezTo>
                    <a:pt x="93" y="7841"/>
                    <a:pt x="339" y="7923"/>
                    <a:pt x="339" y="7923"/>
                  </a:cubicBezTo>
                  <a:cubicBezTo>
                    <a:pt x="339" y="7923"/>
                    <a:pt x="3958" y="6447"/>
                    <a:pt x="4522" y="5668"/>
                  </a:cubicBezTo>
                  <a:cubicBezTo>
                    <a:pt x="4901" y="5155"/>
                    <a:pt x="4850" y="4130"/>
                    <a:pt x="4880" y="3525"/>
                  </a:cubicBezTo>
                  <a:cubicBezTo>
                    <a:pt x="4921" y="2634"/>
                    <a:pt x="5188" y="204"/>
                    <a:pt x="4040" y="9"/>
                  </a:cubicBezTo>
                  <a:cubicBezTo>
                    <a:pt x="4004" y="3"/>
                    <a:pt x="3969" y="1"/>
                    <a:pt x="3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7856914" y="2208793"/>
              <a:ext cx="362693" cy="331058"/>
            </a:xfrm>
            <a:custGeom>
              <a:avLst/>
              <a:gdLst/>
              <a:ahLst/>
              <a:cxnLst/>
              <a:rect l="l" t="t" r="r" b="b"/>
              <a:pathLst>
                <a:path w="5228" h="4772" extrusionOk="0">
                  <a:moveTo>
                    <a:pt x="290" y="0"/>
                  </a:moveTo>
                  <a:cubicBezTo>
                    <a:pt x="135" y="0"/>
                    <a:pt x="0" y="134"/>
                    <a:pt x="10" y="302"/>
                  </a:cubicBezTo>
                  <a:lnTo>
                    <a:pt x="153" y="3675"/>
                  </a:lnTo>
                  <a:cubicBezTo>
                    <a:pt x="164" y="3839"/>
                    <a:pt x="287" y="3972"/>
                    <a:pt x="440" y="4003"/>
                  </a:cubicBezTo>
                  <a:lnTo>
                    <a:pt x="5228" y="4771"/>
                  </a:lnTo>
                  <a:lnTo>
                    <a:pt x="5064" y="999"/>
                  </a:lnTo>
                  <a:cubicBezTo>
                    <a:pt x="5064" y="866"/>
                    <a:pt x="4961" y="753"/>
                    <a:pt x="4828" y="732"/>
                  </a:cubicBezTo>
                  <a:lnTo>
                    <a:pt x="338" y="5"/>
                  </a:lnTo>
                  <a:cubicBezTo>
                    <a:pt x="322" y="2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8194636" y="1642687"/>
              <a:ext cx="197788" cy="271326"/>
            </a:xfrm>
            <a:custGeom>
              <a:avLst/>
              <a:gdLst/>
              <a:ahLst/>
              <a:cxnLst/>
              <a:rect l="l" t="t" r="r" b="b"/>
              <a:pathLst>
                <a:path w="2851" h="3911" extrusionOk="0">
                  <a:moveTo>
                    <a:pt x="1212" y="1"/>
                  </a:moveTo>
                  <a:cubicBezTo>
                    <a:pt x="811" y="1"/>
                    <a:pt x="474" y="175"/>
                    <a:pt x="452" y="732"/>
                  </a:cubicBezTo>
                  <a:cubicBezTo>
                    <a:pt x="452" y="732"/>
                    <a:pt x="237" y="1634"/>
                    <a:pt x="144" y="1860"/>
                  </a:cubicBezTo>
                  <a:cubicBezTo>
                    <a:pt x="114" y="1942"/>
                    <a:pt x="1" y="2188"/>
                    <a:pt x="21" y="2260"/>
                  </a:cubicBezTo>
                  <a:cubicBezTo>
                    <a:pt x="42" y="2342"/>
                    <a:pt x="175" y="2311"/>
                    <a:pt x="226" y="2331"/>
                  </a:cubicBezTo>
                  <a:cubicBezTo>
                    <a:pt x="349" y="2372"/>
                    <a:pt x="175" y="3121"/>
                    <a:pt x="432" y="3182"/>
                  </a:cubicBezTo>
                  <a:cubicBezTo>
                    <a:pt x="599" y="3220"/>
                    <a:pt x="766" y="3241"/>
                    <a:pt x="933" y="3241"/>
                  </a:cubicBezTo>
                  <a:cubicBezTo>
                    <a:pt x="992" y="3241"/>
                    <a:pt x="1050" y="3239"/>
                    <a:pt x="1108" y="3234"/>
                  </a:cubicBezTo>
                  <a:lnTo>
                    <a:pt x="1108" y="3234"/>
                  </a:lnTo>
                  <a:cubicBezTo>
                    <a:pt x="1108" y="3254"/>
                    <a:pt x="1057" y="3654"/>
                    <a:pt x="1057" y="3654"/>
                  </a:cubicBezTo>
                  <a:lnTo>
                    <a:pt x="1108" y="3910"/>
                  </a:lnTo>
                  <a:lnTo>
                    <a:pt x="1569" y="3910"/>
                  </a:lnTo>
                  <a:lnTo>
                    <a:pt x="2195" y="3736"/>
                  </a:lnTo>
                  <a:cubicBezTo>
                    <a:pt x="2195" y="3736"/>
                    <a:pt x="2215" y="2936"/>
                    <a:pt x="2246" y="2844"/>
                  </a:cubicBezTo>
                  <a:cubicBezTo>
                    <a:pt x="2256" y="2783"/>
                    <a:pt x="2502" y="2557"/>
                    <a:pt x="2677" y="2157"/>
                  </a:cubicBezTo>
                  <a:cubicBezTo>
                    <a:pt x="2769" y="1962"/>
                    <a:pt x="2830" y="1747"/>
                    <a:pt x="2851" y="1532"/>
                  </a:cubicBezTo>
                  <a:cubicBezTo>
                    <a:pt x="2851" y="1101"/>
                    <a:pt x="2841" y="650"/>
                    <a:pt x="2554" y="435"/>
                  </a:cubicBezTo>
                  <a:cubicBezTo>
                    <a:pt x="2395" y="312"/>
                    <a:pt x="1747" y="1"/>
                    <a:pt x="1212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8265053" y="1765273"/>
              <a:ext cx="114607" cy="147977"/>
            </a:xfrm>
            <a:custGeom>
              <a:avLst/>
              <a:gdLst/>
              <a:ahLst/>
              <a:cxnLst/>
              <a:rect l="l" t="t" r="r" b="b"/>
              <a:pathLst>
                <a:path w="1652" h="2133" extrusionOk="0">
                  <a:moveTo>
                    <a:pt x="1057" y="1"/>
                  </a:moveTo>
                  <a:cubicBezTo>
                    <a:pt x="1036" y="1"/>
                    <a:pt x="1036" y="1077"/>
                    <a:pt x="1016" y="1385"/>
                  </a:cubicBezTo>
                  <a:cubicBezTo>
                    <a:pt x="790" y="1559"/>
                    <a:pt x="534" y="1774"/>
                    <a:pt x="431" y="1774"/>
                  </a:cubicBezTo>
                  <a:cubicBezTo>
                    <a:pt x="298" y="1764"/>
                    <a:pt x="175" y="1713"/>
                    <a:pt x="73" y="1631"/>
                  </a:cubicBezTo>
                  <a:cubicBezTo>
                    <a:pt x="62" y="1723"/>
                    <a:pt x="32" y="1815"/>
                    <a:pt x="1" y="1907"/>
                  </a:cubicBezTo>
                  <a:lnTo>
                    <a:pt x="93" y="2112"/>
                  </a:lnTo>
                  <a:lnTo>
                    <a:pt x="554" y="2133"/>
                  </a:lnTo>
                  <a:lnTo>
                    <a:pt x="1180" y="1959"/>
                  </a:lnTo>
                  <a:cubicBezTo>
                    <a:pt x="1180" y="1959"/>
                    <a:pt x="1200" y="1159"/>
                    <a:pt x="1221" y="1067"/>
                  </a:cubicBezTo>
                  <a:cubicBezTo>
                    <a:pt x="1241" y="1005"/>
                    <a:pt x="1477" y="790"/>
                    <a:pt x="1651" y="380"/>
                  </a:cubicBezTo>
                  <a:lnTo>
                    <a:pt x="1631" y="124"/>
                  </a:lnTo>
                  <a:cubicBezTo>
                    <a:pt x="1631" y="124"/>
                    <a:pt x="1077" y="1"/>
                    <a:pt x="1057" y="1"/>
                  </a:cubicBezTo>
                  <a:close/>
                </a:path>
              </a:pathLst>
            </a:custGeom>
            <a:solidFill>
              <a:srgbClr val="F29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8188184" y="1621943"/>
              <a:ext cx="235181" cy="219502"/>
            </a:xfrm>
            <a:custGeom>
              <a:avLst/>
              <a:gdLst/>
              <a:ahLst/>
              <a:cxnLst/>
              <a:rect l="l" t="t" r="r" b="b"/>
              <a:pathLst>
                <a:path w="3390" h="3164" extrusionOk="0">
                  <a:moveTo>
                    <a:pt x="431" y="0"/>
                  </a:moveTo>
                  <a:cubicBezTo>
                    <a:pt x="0" y="0"/>
                    <a:pt x="83" y="677"/>
                    <a:pt x="125" y="877"/>
                  </a:cubicBezTo>
                  <a:cubicBezTo>
                    <a:pt x="145" y="990"/>
                    <a:pt x="289" y="1021"/>
                    <a:pt x="309" y="1072"/>
                  </a:cubicBezTo>
                  <a:cubicBezTo>
                    <a:pt x="319" y="1185"/>
                    <a:pt x="309" y="1298"/>
                    <a:pt x="289" y="1421"/>
                  </a:cubicBezTo>
                  <a:cubicBezTo>
                    <a:pt x="289" y="1513"/>
                    <a:pt x="442" y="1554"/>
                    <a:pt x="442" y="1554"/>
                  </a:cubicBezTo>
                  <a:cubicBezTo>
                    <a:pt x="442" y="1554"/>
                    <a:pt x="484" y="1329"/>
                    <a:pt x="494" y="1298"/>
                  </a:cubicBezTo>
                  <a:cubicBezTo>
                    <a:pt x="514" y="1205"/>
                    <a:pt x="535" y="1113"/>
                    <a:pt x="576" y="1031"/>
                  </a:cubicBezTo>
                  <a:cubicBezTo>
                    <a:pt x="607" y="1021"/>
                    <a:pt x="637" y="1011"/>
                    <a:pt x="678" y="1000"/>
                  </a:cubicBezTo>
                  <a:cubicBezTo>
                    <a:pt x="863" y="980"/>
                    <a:pt x="1058" y="970"/>
                    <a:pt x="1252" y="959"/>
                  </a:cubicBezTo>
                  <a:cubicBezTo>
                    <a:pt x="1293" y="959"/>
                    <a:pt x="1334" y="1000"/>
                    <a:pt x="1334" y="1041"/>
                  </a:cubicBezTo>
                  <a:cubicBezTo>
                    <a:pt x="1314" y="1575"/>
                    <a:pt x="1580" y="1667"/>
                    <a:pt x="1703" y="1687"/>
                  </a:cubicBezTo>
                  <a:cubicBezTo>
                    <a:pt x="1734" y="1687"/>
                    <a:pt x="1765" y="1708"/>
                    <a:pt x="1765" y="1739"/>
                  </a:cubicBezTo>
                  <a:cubicBezTo>
                    <a:pt x="1756" y="2129"/>
                    <a:pt x="1835" y="2238"/>
                    <a:pt x="1927" y="2238"/>
                  </a:cubicBezTo>
                  <a:cubicBezTo>
                    <a:pt x="2042" y="2238"/>
                    <a:pt x="2175" y="2067"/>
                    <a:pt x="2175" y="2067"/>
                  </a:cubicBezTo>
                  <a:cubicBezTo>
                    <a:pt x="2288" y="2169"/>
                    <a:pt x="2267" y="2651"/>
                    <a:pt x="2278" y="2928"/>
                  </a:cubicBezTo>
                  <a:cubicBezTo>
                    <a:pt x="2288" y="3010"/>
                    <a:pt x="2298" y="3082"/>
                    <a:pt x="2329" y="3153"/>
                  </a:cubicBezTo>
                  <a:cubicBezTo>
                    <a:pt x="2351" y="3161"/>
                    <a:pt x="2374" y="3164"/>
                    <a:pt x="2397" y="3164"/>
                  </a:cubicBezTo>
                  <a:cubicBezTo>
                    <a:pt x="2439" y="3164"/>
                    <a:pt x="2480" y="3153"/>
                    <a:pt x="2513" y="3133"/>
                  </a:cubicBezTo>
                  <a:cubicBezTo>
                    <a:pt x="2544" y="3112"/>
                    <a:pt x="2729" y="2938"/>
                    <a:pt x="2770" y="2907"/>
                  </a:cubicBezTo>
                  <a:cubicBezTo>
                    <a:pt x="2985" y="2743"/>
                    <a:pt x="3118" y="2466"/>
                    <a:pt x="3231" y="1636"/>
                  </a:cubicBezTo>
                  <a:cubicBezTo>
                    <a:pt x="3390" y="355"/>
                    <a:pt x="2158" y="166"/>
                    <a:pt x="1692" y="166"/>
                  </a:cubicBezTo>
                  <a:cubicBezTo>
                    <a:pt x="1647" y="166"/>
                    <a:pt x="1609" y="167"/>
                    <a:pt x="1580" y="170"/>
                  </a:cubicBezTo>
                  <a:cubicBezTo>
                    <a:pt x="1506" y="176"/>
                    <a:pt x="1415" y="180"/>
                    <a:pt x="1323" y="180"/>
                  </a:cubicBezTo>
                  <a:cubicBezTo>
                    <a:pt x="1109" y="180"/>
                    <a:pt x="883" y="162"/>
                    <a:pt x="812" y="119"/>
                  </a:cubicBezTo>
                  <a:cubicBezTo>
                    <a:pt x="654" y="35"/>
                    <a:pt x="52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8330474" y="1745779"/>
              <a:ext cx="45649" cy="58691"/>
            </a:xfrm>
            <a:custGeom>
              <a:avLst/>
              <a:gdLst/>
              <a:ahLst/>
              <a:cxnLst/>
              <a:rect l="l" t="t" r="r" b="b"/>
              <a:pathLst>
                <a:path w="658" h="846" extrusionOk="0">
                  <a:moveTo>
                    <a:pt x="297" y="1"/>
                  </a:moveTo>
                  <a:cubicBezTo>
                    <a:pt x="110" y="1"/>
                    <a:pt x="83" y="251"/>
                    <a:pt x="83" y="251"/>
                  </a:cubicBezTo>
                  <a:cubicBezTo>
                    <a:pt x="32" y="446"/>
                    <a:pt x="1" y="640"/>
                    <a:pt x="1" y="845"/>
                  </a:cubicBezTo>
                  <a:cubicBezTo>
                    <a:pt x="657" y="835"/>
                    <a:pt x="657" y="56"/>
                    <a:pt x="339" y="5"/>
                  </a:cubicBezTo>
                  <a:cubicBezTo>
                    <a:pt x="324" y="2"/>
                    <a:pt x="310" y="1"/>
                    <a:pt x="29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8271504" y="1865591"/>
              <a:ext cx="101010" cy="79712"/>
            </a:xfrm>
            <a:custGeom>
              <a:avLst/>
              <a:gdLst/>
              <a:ahLst/>
              <a:cxnLst/>
              <a:rect l="l" t="t" r="r" b="b"/>
              <a:pathLst>
                <a:path w="1456" h="1149" extrusionOk="0">
                  <a:moveTo>
                    <a:pt x="1169" y="0"/>
                  </a:moveTo>
                  <a:cubicBezTo>
                    <a:pt x="800" y="215"/>
                    <a:pt x="0" y="666"/>
                    <a:pt x="0" y="666"/>
                  </a:cubicBezTo>
                  <a:lnTo>
                    <a:pt x="195" y="1148"/>
                  </a:lnTo>
                  <a:cubicBezTo>
                    <a:pt x="195" y="1148"/>
                    <a:pt x="974" y="728"/>
                    <a:pt x="1138" y="636"/>
                  </a:cubicBezTo>
                  <a:cubicBezTo>
                    <a:pt x="1261" y="574"/>
                    <a:pt x="1364" y="492"/>
                    <a:pt x="1456" y="390"/>
                  </a:cubicBezTo>
                  <a:cubicBezTo>
                    <a:pt x="1374" y="246"/>
                    <a:pt x="1282" y="123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243754" y="1867672"/>
              <a:ext cx="27819" cy="70485"/>
            </a:xfrm>
            <a:custGeom>
              <a:avLst/>
              <a:gdLst/>
              <a:ahLst/>
              <a:cxnLst/>
              <a:rect l="l" t="t" r="r" b="b"/>
              <a:pathLst>
                <a:path w="401" h="1016" extrusionOk="0">
                  <a:moveTo>
                    <a:pt x="400" y="1"/>
                  </a:moveTo>
                  <a:cubicBezTo>
                    <a:pt x="277" y="83"/>
                    <a:pt x="164" y="175"/>
                    <a:pt x="72" y="288"/>
                  </a:cubicBezTo>
                  <a:cubicBezTo>
                    <a:pt x="11" y="524"/>
                    <a:pt x="0" y="770"/>
                    <a:pt x="41" y="1016"/>
                  </a:cubicBezTo>
                  <a:cubicBezTo>
                    <a:pt x="123" y="862"/>
                    <a:pt x="257" y="729"/>
                    <a:pt x="400" y="636"/>
                  </a:cubicBezTo>
                  <a:cubicBezTo>
                    <a:pt x="349" y="442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647730" y="2054015"/>
              <a:ext cx="120227" cy="161505"/>
            </a:xfrm>
            <a:custGeom>
              <a:avLst/>
              <a:gdLst/>
              <a:ahLst/>
              <a:cxnLst/>
              <a:rect l="l" t="t" r="r" b="b"/>
              <a:pathLst>
                <a:path w="1733" h="2328" extrusionOk="0">
                  <a:moveTo>
                    <a:pt x="882" y="1"/>
                  </a:moveTo>
                  <a:lnTo>
                    <a:pt x="646" y="913"/>
                  </a:lnTo>
                  <a:lnTo>
                    <a:pt x="0" y="1149"/>
                  </a:lnTo>
                  <a:lnTo>
                    <a:pt x="625" y="1385"/>
                  </a:lnTo>
                  <a:lnTo>
                    <a:pt x="861" y="2328"/>
                  </a:lnTo>
                  <a:lnTo>
                    <a:pt x="1097" y="1405"/>
                  </a:lnTo>
                  <a:lnTo>
                    <a:pt x="1733" y="1169"/>
                  </a:lnTo>
                  <a:lnTo>
                    <a:pt x="1118" y="9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831939" y="1226918"/>
              <a:ext cx="120990" cy="160811"/>
            </a:xfrm>
            <a:custGeom>
              <a:avLst/>
              <a:gdLst/>
              <a:ahLst/>
              <a:cxnLst/>
              <a:rect l="l" t="t" r="r" b="b"/>
              <a:pathLst>
                <a:path w="1744" h="2318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3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5349113" y="1439554"/>
              <a:ext cx="120296" cy="161505"/>
            </a:xfrm>
            <a:custGeom>
              <a:avLst/>
              <a:gdLst/>
              <a:ahLst/>
              <a:cxnLst/>
              <a:rect l="l" t="t" r="r" b="b"/>
              <a:pathLst>
                <a:path w="1734" h="2328" extrusionOk="0">
                  <a:moveTo>
                    <a:pt x="872" y="0"/>
                  </a:moveTo>
                  <a:lnTo>
                    <a:pt x="636" y="913"/>
                  </a:lnTo>
                  <a:lnTo>
                    <a:pt x="1" y="1159"/>
                  </a:lnTo>
                  <a:lnTo>
                    <a:pt x="616" y="1395"/>
                  </a:lnTo>
                  <a:lnTo>
                    <a:pt x="862" y="2328"/>
                  </a:lnTo>
                  <a:lnTo>
                    <a:pt x="1098" y="1405"/>
                  </a:lnTo>
                  <a:lnTo>
                    <a:pt x="1733" y="1169"/>
                  </a:lnTo>
                  <a:lnTo>
                    <a:pt x="1118" y="93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7100137" y="753975"/>
              <a:ext cx="120990" cy="160742"/>
            </a:xfrm>
            <a:custGeom>
              <a:avLst/>
              <a:gdLst/>
              <a:ahLst/>
              <a:cxnLst/>
              <a:rect l="l" t="t" r="r" b="b"/>
              <a:pathLst>
                <a:path w="1744" h="2317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4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78023" y="753983"/>
              <a:ext cx="249750" cy="387667"/>
            </a:xfrm>
            <a:custGeom>
              <a:avLst/>
              <a:gdLst/>
              <a:ahLst/>
              <a:cxnLst/>
              <a:rect l="l" t="t" r="r" b="b"/>
              <a:pathLst>
                <a:path w="3600" h="5588" extrusionOk="0">
                  <a:moveTo>
                    <a:pt x="1559" y="0"/>
                  </a:moveTo>
                  <a:cubicBezTo>
                    <a:pt x="1467" y="0"/>
                    <a:pt x="1385" y="72"/>
                    <a:pt x="1385" y="164"/>
                  </a:cubicBezTo>
                  <a:lnTo>
                    <a:pt x="1385" y="584"/>
                  </a:lnTo>
                  <a:cubicBezTo>
                    <a:pt x="1211" y="615"/>
                    <a:pt x="1047" y="666"/>
                    <a:pt x="883" y="748"/>
                  </a:cubicBezTo>
                  <a:cubicBezTo>
                    <a:pt x="739" y="810"/>
                    <a:pt x="606" y="902"/>
                    <a:pt x="493" y="1015"/>
                  </a:cubicBezTo>
                  <a:cubicBezTo>
                    <a:pt x="380" y="1128"/>
                    <a:pt x="298" y="1251"/>
                    <a:pt x="237" y="1384"/>
                  </a:cubicBezTo>
                  <a:cubicBezTo>
                    <a:pt x="165" y="1528"/>
                    <a:pt x="134" y="1681"/>
                    <a:pt x="134" y="1835"/>
                  </a:cubicBezTo>
                  <a:cubicBezTo>
                    <a:pt x="134" y="1999"/>
                    <a:pt x="155" y="2163"/>
                    <a:pt x="216" y="2317"/>
                  </a:cubicBezTo>
                  <a:cubicBezTo>
                    <a:pt x="257" y="2450"/>
                    <a:pt x="339" y="2563"/>
                    <a:pt x="431" y="2665"/>
                  </a:cubicBezTo>
                  <a:cubicBezTo>
                    <a:pt x="544" y="2768"/>
                    <a:pt x="678" y="2850"/>
                    <a:pt x="821" y="2922"/>
                  </a:cubicBezTo>
                  <a:cubicBezTo>
                    <a:pt x="995" y="2993"/>
                    <a:pt x="1180" y="3055"/>
                    <a:pt x="1364" y="3096"/>
                  </a:cubicBezTo>
                  <a:cubicBezTo>
                    <a:pt x="1590" y="3147"/>
                    <a:pt x="1795" y="3199"/>
                    <a:pt x="1969" y="3240"/>
                  </a:cubicBezTo>
                  <a:cubicBezTo>
                    <a:pt x="2113" y="3270"/>
                    <a:pt x="2256" y="3301"/>
                    <a:pt x="2400" y="3352"/>
                  </a:cubicBezTo>
                  <a:cubicBezTo>
                    <a:pt x="2502" y="3383"/>
                    <a:pt x="2595" y="3434"/>
                    <a:pt x="2666" y="3506"/>
                  </a:cubicBezTo>
                  <a:cubicBezTo>
                    <a:pt x="2728" y="3568"/>
                    <a:pt x="2759" y="3639"/>
                    <a:pt x="2759" y="3732"/>
                  </a:cubicBezTo>
                  <a:cubicBezTo>
                    <a:pt x="2759" y="3814"/>
                    <a:pt x="2728" y="3896"/>
                    <a:pt x="2677" y="3967"/>
                  </a:cubicBezTo>
                  <a:cubicBezTo>
                    <a:pt x="2615" y="4029"/>
                    <a:pt x="2543" y="4090"/>
                    <a:pt x="2461" y="4131"/>
                  </a:cubicBezTo>
                  <a:cubicBezTo>
                    <a:pt x="2369" y="4172"/>
                    <a:pt x="2266" y="4203"/>
                    <a:pt x="2154" y="4224"/>
                  </a:cubicBezTo>
                  <a:cubicBezTo>
                    <a:pt x="2041" y="4244"/>
                    <a:pt x="1918" y="4254"/>
                    <a:pt x="1795" y="4254"/>
                  </a:cubicBezTo>
                  <a:cubicBezTo>
                    <a:pt x="1662" y="4254"/>
                    <a:pt x="1528" y="4234"/>
                    <a:pt x="1405" y="4213"/>
                  </a:cubicBezTo>
                  <a:cubicBezTo>
                    <a:pt x="1313" y="4183"/>
                    <a:pt x="1221" y="4152"/>
                    <a:pt x="1139" y="4111"/>
                  </a:cubicBezTo>
                  <a:cubicBezTo>
                    <a:pt x="1077" y="4070"/>
                    <a:pt x="1016" y="4019"/>
                    <a:pt x="975" y="3967"/>
                  </a:cubicBezTo>
                  <a:cubicBezTo>
                    <a:pt x="934" y="3916"/>
                    <a:pt x="893" y="3855"/>
                    <a:pt x="862" y="3803"/>
                  </a:cubicBezTo>
                  <a:cubicBezTo>
                    <a:pt x="842" y="3752"/>
                    <a:pt x="811" y="3721"/>
                    <a:pt x="770" y="3691"/>
                  </a:cubicBezTo>
                  <a:cubicBezTo>
                    <a:pt x="719" y="3660"/>
                    <a:pt x="667" y="3650"/>
                    <a:pt x="616" y="3650"/>
                  </a:cubicBezTo>
                  <a:lnTo>
                    <a:pt x="175" y="3650"/>
                  </a:lnTo>
                  <a:cubicBezTo>
                    <a:pt x="134" y="3650"/>
                    <a:pt x="83" y="3670"/>
                    <a:pt x="52" y="3701"/>
                  </a:cubicBezTo>
                  <a:cubicBezTo>
                    <a:pt x="21" y="3732"/>
                    <a:pt x="1" y="3773"/>
                    <a:pt x="11" y="3824"/>
                  </a:cubicBezTo>
                  <a:cubicBezTo>
                    <a:pt x="11" y="3967"/>
                    <a:pt x="62" y="4121"/>
                    <a:pt x="134" y="4254"/>
                  </a:cubicBezTo>
                  <a:cubicBezTo>
                    <a:pt x="216" y="4388"/>
                    <a:pt x="308" y="4500"/>
                    <a:pt x="431" y="4593"/>
                  </a:cubicBezTo>
                  <a:cubicBezTo>
                    <a:pt x="565" y="4705"/>
                    <a:pt x="708" y="4787"/>
                    <a:pt x="862" y="4849"/>
                  </a:cubicBezTo>
                  <a:cubicBezTo>
                    <a:pt x="1026" y="4921"/>
                    <a:pt x="1200" y="4972"/>
                    <a:pt x="1385" y="5003"/>
                  </a:cubicBezTo>
                  <a:lnTo>
                    <a:pt x="1385" y="5423"/>
                  </a:lnTo>
                  <a:cubicBezTo>
                    <a:pt x="1385" y="5464"/>
                    <a:pt x="1405" y="5505"/>
                    <a:pt x="1436" y="5536"/>
                  </a:cubicBezTo>
                  <a:cubicBezTo>
                    <a:pt x="1467" y="5567"/>
                    <a:pt x="1508" y="5587"/>
                    <a:pt x="1549" y="5587"/>
                  </a:cubicBezTo>
                  <a:lnTo>
                    <a:pt x="2061" y="5587"/>
                  </a:lnTo>
                  <a:cubicBezTo>
                    <a:pt x="2143" y="5587"/>
                    <a:pt x="2225" y="5515"/>
                    <a:pt x="2225" y="5423"/>
                  </a:cubicBezTo>
                  <a:lnTo>
                    <a:pt x="2225" y="5003"/>
                  </a:lnTo>
                  <a:cubicBezTo>
                    <a:pt x="2420" y="4972"/>
                    <a:pt x="2615" y="4921"/>
                    <a:pt x="2800" y="4849"/>
                  </a:cubicBezTo>
                  <a:cubicBezTo>
                    <a:pt x="2964" y="4777"/>
                    <a:pt x="3107" y="4685"/>
                    <a:pt x="3230" y="4562"/>
                  </a:cubicBezTo>
                  <a:cubicBezTo>
                    <a:pt x="3353" y="4459"/>
                    <a:pt x="3445" y="4326"/>
                    <a:pt x="3507" y="4183"/>
                  </a:cubicBezTo>
                  <a:cubicBezTo>
                    <a:pt x="3568" y="4039"/>
                    <a:pt x="3599" y="3885"/>
                    <a:pt x="3599" y="3721"/>
                  </a:cubicBezTo>
                  <a:cubicBezTo>
                    <a:pt x="3599" y="3568"/>
                    <a:pt x="3579" y="3414"/>
                    <a:pt x="3527" y="3270"/>
                  </a:cubicBezTo>
                  <a:cubicBezTo>
                    <a:pt x="3476" y="3137"/>
                    <a:pt x="3394" y="3014"/>
                    <a:pt x="3292" y="2922"/>
                  </a:cubicBezTo>
                  <a:cubicBezTo>
                    <a:pt x="3169" y="2809"/>
                    <a:pt x="3025" y="2727"/>
                    <a:pt x="2871" y="2665"/>
                  </a:cubicBezTo>
                  <a:cubicBezTo>
                    <a:pt x="2666" y="2583"/>
                    <a:pt x="2451" y="2522"/>
                    <a:pt x="2236" y="2471"/>
                  </a:cubicBezTo>
                  <a:cubicBezTo>
                    <a:pt x="2010" y="2430"/>
                    <a:pt x="1815" y="2378"/>
                    <a:pt x="1651" y="2348"/>
                  </a:cubicBezTo>
                  <a:cubicBezTo>
                    <a:pt x="1518" y="2317"/>
                    <a:pt x="1385" y="2276"/>
                    <a:pt x="1262" y="2214"/>
                  </a:cubicBezTo>
                  <a:cubicBezTo>
                    <a:pt x="1180" y="2184"/>
                    <a:pt x="1098" y="2132"/>
                    <a:pt x="1047" y="2061"/>
                  </a:cubicBezTo>
                  <a:cubicBezTo>
                    <a:pt x="954" y="1927"/>
                    <a:pt x="954" y="1753"/>
                    <a:pt x="1036" y="1620"/>
                  </a:cubicBezTo>
                  <a:cubicBezTo>
                    <a:pt x="1077" y="1558"/>
                    <a:pt x="1139" y="1497"/>
                    <a:pt x="1211" y="1466"/>
                  </a:cubicBezTo>
                  <a:cubicBezTo>
                    <a:pt x="1293" y="1415"/>
                    <a:pt x="1375" y="1384"/>
                    <a:pt x="1467" y="1363"/>
                  </a:cubicBezTo>
                  <a:cubicBezTo>
                    <a:pt x="1544" y="1340"/>
                    <a:pt x="1621" y="1329"/>
                    <a:pt x="1698" y="1329"/>
                  </a:cubicBezTo>
                  <a:cubicBezTo>
                    <a:pt x="1723" y="1329"/>
                    <a:pt x="1749" y="1330"/>
                    <a:pt x="1774" y="1333"/>
                  </a:cubicBezTo>
                  <a:cubicBezTo>
                    <a:pt x="1807" y="1329"/>
                    <a:pt x="1840" y="1328"/>
                    <a:pt x="1873" y="1328"/>
                  </a:cubicBezTo>
                  <a:cubicBezTo>
                    <a:pt x="2034" y="1328"/>
                    <a:pt x="2193" y="1369"/>
                    <a:pt x="2338" y="1446"/>
                  </a:cubicBezTo>
                  <a:cubicBezTo>
                    <a:pt x="2451" y="1507"/>
                    <a:pt x="2543" y="1599"/>
                    <a:pt x="2615" y="1712"/>
                  </a:cubicBezTo>
                  <a:cubicBezTo>
                    <a:pt x="2646" y="1753"/>
                    <a:pt x="2677" y="1794"/>
                    <a:pt x="2718" y="1825"/>
                  </a:cubicBezTo>
                  <a:cubicBezTo>
                    <a:pt x="2759" y="1856"/>
                    <a:pt x="2820" y="1866"/>
                    <a:pt x="2871" y="1866"/>
                  </a:cubicBezTo>
                  <a:lnTo>
                    <a:pt x="3312" y="1866"/>
                  </a:lnTo>
                  <a:cubicBezTo>
                    <a:pt x="3353" y="1866"/>
                    <a:pt x="3394" y="1845"/>
                    <a:pt x="3425" y="1815"/>
                  </a:cubicBezTo>
                  <a:cubicBezTo>
                    <a:pt x="3466" y="1784"/>
                    <a:pt x="3476" y="1743"/>
                    <a:pt x="3476" y="1692"/>
                  </a:cubicBezTo>
                  <a:cubicBezTo>
                    <a:pt x="3466" y="1579"/>
                    <a:pt x="3435" y="1476"/>
                    <a:pt x="3384" y="1374"/>
                  </a:cubicBezTo>
                  <a:cubicBezTo>
                    <a:pt x="3322" y="1251"/>
                    <a:pt x="3240" y="1138"/>
                    <a:pt x="3148" y="1046"/>
                  </a:cubicBezTo>
                  <a:cubicBezTo>
                    <a:pt x="3035" y="933"/>
                    <a:pt x="2902" y="841"/>
                    <a:pt x="2759" y="769"/>
                  </a:cubicBezTo>
                  <a:cubicBezTo>
                    <a:pt x="2595" y="687"/>
                    <a:pt x="2410" y="625"/>
                    <a:pt x="2225" y="595"/>
                  </a:cubicBezTo>
                  <a:lnTo>
                    <a:pt x="2225" y="164"/>
                  </a:lnTo>
                  <a:cubicBezTo>
                    <a:pt x="2225" y="123"/>
                    <a:pt x="2205" y="72"/>
                    <a:pt x="2174" y="51"/>
                  </a:cubicBezTo>
                  <a:cubicBezTo>
                    <a:pt x="2143" y="10"/>
                    <a:pt x="2102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871861" y="1221923"/>
              <a:ext cx="139444" cy="218392"/>
            </a:xfrm>
            <a:custGeom>
              <a:avLst/>
              <a:gdLst/>
              <a:ahLst/>
              <a:cxnLst/>
              <a:rect l="l" t="t" r="r" b="b"/>
              <a:pathLst>
                <a:path w="2010" h="3148" extrusionOk="0">
                  <a:moveTo>
                    <a:pt x="862" y="1"/>
                  </a:moveTo>
                  <a:cubicBezTo>
                    <a:pt x="841" y="1"/>
                    <a:pt x="821" y="11"/>
                    <a:pt x="800" y="31"/>
                  </a:cubicBezTo>
                  <a:cubicBezTo>
                    <a:pt x="780" y="52"/>
                    <a:pt x="769" y="72"/>
                    <a:pt x="769" y="93"/>
                  </a:cubicBezTo>
                  <a:lnTo>
                    <a:pt x="769" y="339"/>
                  </a:lnTo>
                  <a:cubicBezTo>
                    <a:pt x="677" y="349"/>
                    <a:pt x="575" y="380"/>
                    <a:pt x="493" y="421"/>
                  </a:cubicBezTo>
                  <a:cubicBezTo>
                    <a:pt x="411" y="462"/>
                    <a:pt x="329" y="513"/>
                    <a:pt x="267" y="575"/>
                  </a:cubicBezTo>
                  <a:cubicBezTo>
                    <a:pt x="206" y="636"/>
                    <a:pt x="154" y="708"/>
                    <a:pt x="124" y="780"/>
                  </a:cubicBezTo>
                  <a:cubicBezTo>
                    <a:pt x="83" y="862"/>
                    <a:pt x="72" y="954"/>
                    <a:pt x="72" y="1036"/>
                  </a:cubicBezTo>
                  <a:cubicBezTo>
                    <a:pt x="72" y="1128"/>
                    <a:pt x="83" y="1220"/>
                    <a:pt x="113" y="1313"/>
                  </a:cubicBezTo>
                  <a:cubicBezTo>
                    <a:pt x="144" y="1384"/>
                    <a:pt x="185" y="1456"/>
                    <a:pt x="236" y="1507"/>
                  </a:cubicBezTo>
                  <a:cubicBezTo>
                    <a:pt x="298" y="1569"/>
                    <a:pt x="380" y="1610"/>
                    <a:pt x="452" y="1651"/>
                  </a:cubicBezTo>
                  <a:cubicBezTo>
                    <a:pt x="554" y="1692"/>
                    <a:pt x="657" y="1723"/>
                    <a:pt x="759" y="1743"/>
                  </a:cubicBezTo>
                  <a:cubicBezTo>
                    <a:pt x="892" y="1774"/>
                    <a:pt x="1005" y="1805"/>
                    <a:pt x="1097" y="1825"/>
                  </a:cubicBezTo>
                  <a:cubicBezTo>
                    <a:pt x="1180" y="1846"/>
                    <a:pt x="1262" y="1866"/>
                    <a:pt x="1344" y="1897"/>
                  </a:cubicBezTo>
                  <a:cubicBezTo>
                    <a:pt x="1405" y="1907"/>
                    <a:pt x="1446" y="1938"/>
                    <a:pt x="1497" y="1979"/>
                  </a:cubicBezTo>
                  <a:cubicBezTo>
                    <a:pt x="1528" y="2010"/>
                    <a:pt x="1549" y="2061"/>
                    <a:pt x="1538" y="2102"/>
                  </a:cubicBezTo>
                  <a:cubicBezTo>
                    <a:pt x="1538" y="2153"/>
                    <a:pt x="1528" y="2194"/>
                    <a:pt x="1497" y="2235"/>
                  </a:cubicBezTo>
                  <a:cubicBezTo>
                    <a:pt x="1467" y="2276"/>
                    <a:pt x="1426" y="2307"/>
                    <a:pt x="1374" y="2328"/>
                  </a:cubicBezTo>
                  <a:cubicBezTo>
                    <a:pt x="1323" y="2348"/>
                    <a:pt x="1272" y="2369"/>
                    <a:pt x="1210" y="2379"/>
                  </a:cubicBezTo>
                  <a:cubicBezTo>
                    <a:pt x="1138" y="2389"/>
                    <a:pt x="1077" y="2389"/>
                    <a:pt x="1005" y="2389"/>
                  </a:cubicBezTo>
                  <a:cubicBezTo>
                    <a:pt x="986" y="2392"/>
                    <a:pt x="966" y="2393"/>
                    <a:pt x="946" y="2393"/>
                  </a:cubicBezTo>
                  <a:cubicBezTo>
                    <a:pt x="890" y="2393"/>
                    <a:pt x="832" y="2384"/>
                    <a:pt x="780" y="2369"/>
                  </a:cubicBezTo>
                  <a:cubicBezTo>
                    <a:pt x="728" y="2358"/>
                    <a:pt x="677" y="2338"/>
                    <a:pt x="636" y="2317"/>
                  </a:cubicBezTo>
                  <a:cubicBezTo>
                    <a:pt x="595" y="2297"/>
                    <a:pt x="564" y="2266"/>
                    <a:pt x="544" y="2235"/>
                  </a:cubicBezTo>
                  <a:cubicBezTo>
                    <a:pt x="523" y="2205"/>
                    <a:pt x="503" y="2174"/>
                    <a:pt x="482" y="2143"/>
                  </a:cubicBezTo>
                  <a:cubicBezTo>
                    <a:pt x="472" y="2112"/>
                    <a:pt x="452" y="2092"/>
                    <a:pt x="431" y="2082"/>
                  </a:cubicBezTo>
                  <a:cubicBezTo>
                    <a:pt x="400" y="2061"/>
                    <a:pt x="370" y="2061"/>
                    <a:pt x="339" y="2061"/>
                  </a:cubicBezTo>
                  <a:lnTo>
                    <a:pt x="93" y="2061"/>
                  </a:lnTo>
                  <a:cubicBezTo>
                    <a:pt x="72" y="2061"/>
                    <a:pt x="42" y="2071"/>
                    <a:pt x="31" y="2082"/>
                  </a:cubicBezTo>
                  <a:cubicBezTo>
                    <a:pt x="11" y="2102"/>
                    <a:pt x="1" y="2123"/>
                    <a:pt x="1" y="2153"/>
                  </a:cubicBezTo>
                  <a:cubicBezTo>
                    <a:pt x="1" y="2235"/>
                    <a:pt x="31" y="2317"/>
                    <a:pt x="72" y="2399"/>
                  </a:cubicBezTo>
                  <a:cubicBezTo>
                    <a:pt x="113" y="2471"/>
                    <a:pt x="165" y="2533"/>
                    <a:pt x="236" y="2594"/>
                  </a:cubicBezTo>
                  <a:cubicBezTo>
                    <a:pt x="308" y="2645"/>
                    <a:pt x="390" y="2697"/>
                    <a:pt x="482" y="2727"/>
                  </a:cubicBezTo>
                  <a:cubicBezTo>
                    <a:pt x="575" y="2768"/>
                    <a:pt x="667" y="2799"/>
                    <a:pt x="769" y="2809"/>
                  </a:cubicBezTo>
                  <a:lnTo>
                    <a:pt x="769" y="3055"/>
                  </a:lnTo>
                  <a:cubicBezTo>
                    <a:pt x="769" y="3076"/>
                    <a:pt x="780" y="3096"/>
                    <a:pt x="800" y="3117"/>
                  </a:cubicBezTo>
                  <a:cubicBezTo>
                    <a:pt x="821" y="3137"/>
                    <a:pt x="841" y="3148"/>
                    <a:pt x="862" y="3148"/>
                  </a:cubicBezTo>
                  <a:lnTo>
                    <a:pt x="1149" y="3148"/>
                  </a:lnTo>
                  <a:cubicBezTo>
                    <a:pt x="1169" y="3148"/>
                    <a:pt x="1200" y="3137"/>
                    <a:pt x="1210" y="3117"/>
                  </a:cubicBezTo>
                  <a:cubicBezTo>
                    <a:pt x="1231" y="3096"/>
                    <a:pt x="1241" y="3076"/>
                    <a:pt x="1241" y="3055"/>
                  </a:cubicBezTo>
                  <a:lnTo>
                    <a:pt x="1241" y="2820"/>
                  </a:lnTo>
                  <a:cubicBezTo>
                    <a:pt x="1354" y="2799"/>
                    <a:pt x="1467" y="2768"/>
                    <a:pt x="1569" y="2727"/>
                  </a:cubicBezTo>
                  <a:cubicBezTo>
                    <a:pt x="1651" y="2686"/>
                    <a:pt x="1733" y="2635"/>
                    <a:pt x="1805" y="2574"/>
                  </a:cubicBezTo>
                  <a:cubicBezTo>
                    <a:pt x="1877" y="2512"/>
                    <a:pt x="1928" y="2440"/>
                    <a:pt x="1959" y="2358"/>
                  </a:cubicBezTo>
                  <a:cubicBezTo>
                    <a:pt x="2000" y="2276"/>
                    <a:pt x="2010" y="2194"/>
                    <a:pt x="2010" y="2102"/>
                  </a:cubicBezTo>
                  <a:cubicBezTo>
                    <a:pt x="2010" y="2020"/>
                    <a:pt x="2000" y="1928"/>
                    <a:pt x="1969" y="1846"/>
                  </a:cubicBezTo>
                  <a:cubicBezTo>
                    <a:pt x="1948" y="1774"/>
                    <a:pt x="1907" y="1702"/>
                    <a:pt x="1846" y="1651"/>
                  </a:cubicBezTo>
                  <a:cubicBezTo>
                    <a:pt x="1774" y="1589"/>
                    <a:pt x="1692" y="1538"/>
                    <a:pt x="1610" y="1507"/>
                  </a:cubicBezTo>
                  <a:cubicBezTo>
                    <a:pt x="1497" y="1456"/>
                    <a:pt x="1374" y="1425"/>
                    <a:pt x="1251" y="1395"/>
                  </a:cubicBezTo>
                  <a:lnTo>
                    <a:pt x="923" y="1323"/>
                  </a:lnTo>
                  <a:cubicBezTo>
                    <a:pt x="851" y="1302"/>
                    <a:pt x="780" y="1282"/>
                    <a:pt x="708" y="1251"/>
                  </a:cubicBezTo>
                  <a:cubicBezTo>
                    <a:pt x="657" y="1241"/>
                    <a:pt x="616" y="1210"/>
                    <a:pt x="585" y="1169"/>
                  </a:cubicBezTo>
                  <a:cubicBezTo>
                    <a:pt x="534" y="1087"/>
                    <a:pt x="534" y="995"/>
                    <a:pt x="585" y="923"/>
                  </a:cubicBezTo>
                  <a:cubicBezTo>
                    <a:pt x="605" y="882"/>
                    <a:pt x="636" y="851"/>
                    <a:pt x="677" y="831"/>
                  </a:cubicBezTo>
                  <a:cubicBezTo>
                    <a:pt x="718" y="800"/>
                    <a:pt x="769" y="780"/>
                    <a:pt x="821" y="769"/>
                  </a:cubicBezTo>
                  <a:cubicBezTo>
                    <a:pt x="857" y="762"/>
                    <a:pt x="898" y="755"/>
                    <a:pt x="941" y="755"/>
                  </a:cubicBezTo>
                  <a:cubicBezTo>
                    <a:pt x="959" y="755"/>
                    <a:pt x="977" y="756"/>
                    <a:pt x="995" y="759"/>
                  </a:cubicBezTo>
                  <a:cubicBezTo>
                    <a:pt x="1012" y="757"/>
                    <a:pt x="1029" y="757"/>
                    <a:pt x="1047" y="757"/>
                  </a:cubicBezTo>
                  <a:cubicBezTo>
                    <a:pt x="1135" y="757"/>
                    <a:pt x="1227" y="778"/>
                    <a:pt x="1313" y="821"/>
                  </a:cubicBezTo>
                  <a:cubicBezTo>
                    <a:pt x="1374" y="851"/>
                    <a:pt x="1426" y="913"/>
                    <a:pt x="1467" y="974"/>
                  </a:cubicBezTo>
                  <a:cubicBezTo>
                    <a:pt x="1477" y="995"/>
                    <a:pt x="1497" y="1015"/>
                    <a:pt x="1518" y="1036"/>
                  </a:cubicBezTo>
                  <a:cubicBezTo>
                    <a:pt x="1549" y="1046"/>
                    <a:pt x="1579" y="1056"/>
                    <a:pt x="1610" y="1056"/>
                  </a:cubicBezTo>
                  <a:lnTo>
                    <a:pt x="1856" y="1056"/>
                  </a:lnTo>
                  <a:cubicBezTo>
                    <a:pt x="1877" y="1056"/>
                    <a:pt x="1897" y="1046"/>
                    <a:pt x="1918" y="1026"/>
                  </a:cubicBezTo>
                  <a:cubicBezTo>
                    <a:pt x="1938" y="1015"/>
                    <a:pt x="1948" y="985"/>
                    <a:pt x="1948" y="964"/>
                  </a:cubicBezTo>
                  <a:cubicBezTo>
                    <a:pt x="1938" y="903"/>
                    <a:pt x="1918" y="841"/>
                    <a:pt x="1897" y="780"/>
                  </a:cubicBezTo>
                  <a:cubicBezTo>
                    <a:pt x="1866" y="718"/>
                    <a:pt x="1815" y="646"/>
                    <a:pt x="1764" y="595"/>
                  </a:cubicBezTo>
                  <a:cubicBezTo>
                    <a:pt x="1702" y="534"/>
                    <a:pt x="1631" y="482"/>
                    <a:pt x="1549" y="441"/>
                  </a:cubicBezTo>
                  <a:cubicBezTo>
                    <a:pt x="1456" y="390"/>
                    <a:pt x="1354" y="359"/>
                    <a:pt x="1251" y="339"/>
                  </a:cubicBezTo>
                  <a:lnTo>
                    <a:pt x="1241" y="93"/>
                  </a:lnTo>
                  <a:cubicBezTo>
                    <a:pt x="1241" y="72"/>
                    <a:pt x="1231" y="52"/>
                    <a:pt x="1210" y="31"/>
                  </a:cubicBezTo>
                  <a:cubicBezTo>
                    <a:pt x="1200" y="11"/>
                    <a:pt x="1169" y="1"/>
                    <a:pt x="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265137" y="1081784"/>
              <a:ext cx="397588" cy="855671"/>
            </a:xfrm>
            <a:custGeom>
              <a:avLst/>
              <a:gdLst/>
              <a:ahLst/>
              <a:cxnLst/>
              <a:rect l="l" t="t" r="r" b="b"/>
              <a:pathLst>
                <a:path w="5731" h="12334" extrusionOk="0">
                  <a:moveTo>
                    <a:pt x="5731" y="3804"/>
                  </a:moveTo>
                  <a:lnTo>
                    <a:pt x="4296" y="1908"/>
                  </a:lnTo>
                  <a:lnTo>
                    <a:pt x="2860" y="1"/>
                  </a:lnTo>
                  <a:lnTo>
                    <a:pt x="1425" y="1908"/>
                  </a:lnTo>
                  <a:lnTo>
                    <a:pt x="0" y="3804"/>
                  </a:lnTo>
                  <a:lnTo>
                    <a:pt x="1364" y="3804"/>
                  </a:lnTo>
                  <a:lnTo>
                    <a:pt x="1364" y="12333"/>
                  </a:lnTo>
                  <a:lnTo>
                    <a:pt x="4367" y="12333"/>
                  </a:lnTo>
                  <a:lnTo>
                    <a:pt x="4367" y="38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016217" y="1573935"/>
              <a:ext cx="288808" cy="621669"/>
            </a:xfrm>
            <a:custGeom>
              <a:avLst/>
              <a:gdLst/>
              <a:ahLst/>
              <a:cxnLst/>
              <a:rect l="l" t="t" r="r" b="b"/>
              <a:pathLst>
                <a:path w="4163" h="8961" extrusionOk="0">
                  <a:moveTo>
                    <a:pt x="4162" y="6203"/>
                  </a:moveTo>
                  <a:lnTo>
                    <a:pt x="3127" y="7577"/>
                  </a:lnTo>
                  <a:lnTo>
                    <a:pt x="2081" y="8961"/>
                  </a:lnTo>
                  <a:lnTo>
                    <a:pt x="1046" y="7577"/>
                  </a:lnTo>
                  <a:lnTo>
                    <a:pt x="0" y="6203"/>
                  </a:lnTo>
                  <a:lnTo>
                    <a:pt x="984" y="6203"/>
                  </a:lnTo>
                  <a:lnTo>
                    <a:pt x="984" y="1"/>
                  </a:lnTo>
                  <a:lnTo>
                    <a:pt x="3178" y="1"/>
                  </a:lnTo>
                  <a:lnTo>
                    <a:pt x="3178" y="6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861940" y="2106117"/>
              <a:ext cx="113844" cy="128621"/>
            </a:xfrm>
            <a:custGeom>
              <a:avLst/>
              <a:gdLst/>
              <a:ahLst/>
              <a:cxnLst/>
              <a:rect l="l" t="t" r="r" b="b"/>
              <a:pathLst>
                <a:path w="1641" h="1854" extrusionOk="0">
                  <a:moveTo>
                    <a:pt x="1349" y="1"/>
                  </a:moveTo>
                  <a:cubicBezTo>
                    <a:pt x="1171" y="1"/>
                    <a:pt x="993" y="46"/>
                    <a:pt x="830" y="131"/>
                  </a:cubicBezTo>
                  <a:cubicBezTo>
                    <a:pt x="769" y="162"/>
                    <a:pt x="718" y="213"/>
                    <a:pt x="677" y="265"/>
                  </a:cubicBezTo>
                  <a:cubicBezTo>
                    <a:pt x="656" y="295"/>
                    <a:pt x="636" y="336"/>
                    <a:pt x="625" y="377"/>
                  </a:cubicBezTo>
                  <a:cubicBezTo>
                    <a:pt x="595" y="429"/>
                    <a:pt x="554" y="480"/>
                    <a:pt x="523" y="521"/>
                  </a:cubicBezTo>
                  <a:cubicBezTo>
                    <a:pt x="318" y="808"/>
                    <a:pt x="144" y="1115"/>
                    <a:pt x="0" y="1444"/>
                  </a:cubicBezTo>
                  <a:lnTo>
                    <a:pt x="103" y="1854"/>
                  </a:lnTo>
                  <a:cubicBezTo>
                    <a:pt x="205" y="1823"/>
                    <a:pt x="523" y="1556"/>
                    <a:pt x="595" y="1546"/>
                  </a:cubicBezTo>
                  <a:cubicBezTo>
                    <a:pt x="656" y="1536"/>
                    <a:pt x="718" y="1526"/>
                    <a:pt x="779" y="1495"/>
                  </a:cubicBezTo>
                  <a:cubicBezTo>
                    <a:pt x="830" y="1464"/>
                    <a:pt x="871" y="1423"/>
                    <a:pt x="902" y="1372"/>
                  </a:cubicBezTo>
                  <a:cubicBezTo>
                    <a:pt x="1025" y="1218"/>
                    <a:pt x="1107" y="1054"/>
                    <a:pt x="1158" y="869"/>
                  </a:cubicBezTo>
                  <a:cubicBezTo>
                    <a:pt x="1179" y="798"/>
                    <a:pt x="1189" y="736"/>
                    <a:pt x="1210" y="664"/>
                  </a:cubicBezTo>
                  <a:cubicBezTo>
                    <a:pt x="1292" y="449"/>
                    <a:pt x="1466" y="285"/>
                    <a:pt x="1610" y="111"/>
                  </a:cubicBezTo>
                  <a:cubicBezTo>
                    <a:pt x="1630" y="101"/>
                    <a:pt x="1640" y="80"/>
                    <a:pt x="1630" y="60"/>
                  </a:cubicBezTo>
                  <a:cubicBezTo>
                    <a:pt x="1620" y="39"/>
                    <a:pt x="1610" y="29"/>
                    <a:pt x="1589" y="29"/>
                  </a:cubicBezTo>
                  <a:cubicBezTo>
                    <a:pt x="1510" y="10"/>
                    <a:pt x="1429" y="1"/>
                    <a:pt x="1349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371175" y="2256176"/>
              <a:ext cx="362762" cy="136599"/>
            </a:xfrm>
            <a:custGeom>
              <a:avLst/>
              <a:gdLst/>
              <a:ahLst/>
              <a:cxnLst/>
              <a:rect l="l" t="t" r="r" b="b"/>
              <a:pathLst>
                <a:path w="5229" h="1969" extrusionOk="0">
                  <a:moveTo>
                    <a:pt x="1618" y="1"/>
                  </a:moveTo>
                  <a:cubicBezTo>
                    <a:pt x="1427" y="1"/>
                    <a:pt x="1234" y="28"/>
                    <a:pt x="1046" y="80"/>
                  </a:cubicBezTo>
                  <a:cubicBezTo>
                    <a:pt x="841" y="131"/>
                    <a:pt x="657" y="213"/>
                    <a:pt x="482" y="336"/>
                  </a:cubicBezTo>
                  <a:cubicBezTo>
                    <a:pt x="216" y="531"/>
                    <a:pt x="1" y="787"/>
                    <a:pt x="72" y="1095"/>
                  </a:cubicBezTo>
                  <a:cubicBezTo>
                    <a:pt x="93" y="1208"/>
                    <a:pt x="154" y="1310"/>
                    <a:pt x="247" y="1392"/>
                  </a:cubicBezTo>
                  <a:cubicBezTo>
                    <a:pt x="339" y="1485"/>
                    <a:pt x="472" y="1536"/>
                    <a:pt x="595" y="1556"/>
                  </a:cubicBezTo>
                  <a:cubicBezTo>
                    <a:pt x="954" y="1587"/>
                    <a:pt x="1487" y="1669"/>
                    <a:pt x="2061" y="1741"/>
                  </a:cubicBezTo>
                  <a:cubicBezTo>
                    <a:pt x="2910" y="1864"/>
                    <a:pt x="3829" y="1969"/>
                    <a:pt x="4290" y="1969"/>
                  </a:cubicBezTo>
                  <a:cubicBezTo>
                    <a:pt x="4329" y="1969"/>
                    <a:pt x="4366" y="1968"/>
                    <a:pt x="4398" y="1966"/>
                  </a:cubicBezTo>
                  <a:cubicBezTo>
                    <a:pt x="4425" y="1967"/>
                    <a:pt x="4451" y="1968"/>
                    <a:pt x="4477" y="1968"/>
                  </a:cubicBezTo>
                  <a:cubicBezTo>
                    <a:pt x="4705" y="1968"/>
                    <a:pt x="4926" y="1928"/>
                    <a:pt x="5147" y="1864"/>
                  </a:cubicBezTo>
                  <a:lnTo>
                    <a:pt x="5167" y="1854"/>
                  </a:lnTo>
                  <a:cubicBezTo>
                    <a:pt x="5229" y="1802"/>
                    <a:pt x="5229" y="1659"/>
                    <a:pt x="5208" y="1505"/>
                  </a:cubicBezTo>
                  <a:cubicBezTo>
                    <a:pt x="5198" y="1362"/>
                    <a:pt x="5157" y="1187"/>
                    <a:pt x="5147" y="1146"/>
                  </a:cubicBezTo>
                  <a:cubicBezTo>
                    <a:pt x="5116" y="828"/>
                    <a:pt x="4880" y="572"/>
                    <a:pt x="4573" y="521"/>
                  </a:cubicBezTo>
                  <a:cubicBezTo>
                    <a:pt x="4542" y="511"/>
                    <a:pt x="4511" y="500"/>
                    <a:pt x="4480" y="500"/>
                  </a:cubicBezTo>
                  <a:cubicBezTo>
                    <a:pt x="4450" y="500"/>
                    <a:pt x="4429" y="480"/>
                    <a:pt x="4409" y="480"/>
                  </a:cubicBezTo>
                  <a:cubicBezTo>
                    <a:pt x="3548" y="203"/>
                    <a:pt x="2574" y="131"/>
                    <a:pt x="1948" y="29"/>
                  </a:cubicBezTo>
                  <a:cubicBezTo>
                    <a:pt x="1839" y="10"/>
                    <a:pt x="1729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5656379" y="2189853"/>
              <a:ext cx="239760" cy="198343"/>
            </a:xfrm>
            <a:custGeom>
              <a:avLst/>
              <a:gdLst/>
              <a:ahLst/>
              <a:cxnLst/>
              <a:rect l="l" t="t" r="r" b="b"/>
              <a:pathLst>
                <a:path w="3456" h="2859" extrusionOk="0">
                  <a:moveTo>
                    <a:pt x="3107" y="1"/>
                  </a:moveTo>
                  <a:cubicBezTo>
                    <a:pt x="3107" y="1"/>
                    <a:pt x="2276" y="780"/>
                    <a:pt x="1436" y="1067"/>
                  </a:cubicBezTo>
                  <a:cubicBezTo>
                    <a:pt x="1097" y="1169"/>
                    <a:pt x="779" y="1303"/>
                    <a:pt x="462" y="1467"/>
                  </a:cubicBezTo>
                  <a:cubicBezTo>
                    <a:pt x="431" y="1487"/>
                    <a:pt x="400" y="1508"/>
                    <a:pt x="369" y="1528"/>
                  </a:cubicBezTo>
                  <a:cubicBezTo>
                    <a:pt x="369" y="1528"/>
                    <a:pt x="0" y="1959"/>
                    <a:pt x="175" y="2461"/>
                  </a:cubicBezTo>
                  <a:cubicBezTo>
                    <a:pt x="195" y="2523"/>
                    <a:pt x="226" y="2574"/>
                    <a:pt x="267" y="2625"/>
                  </a:cubicBezTo>
                  <a:cubicBezTo>
                    <a:pt x="277" y="2646"/>
                    <a:pt x="298" y="2666"/>
                    <a:pt x="318" y="2676"/>
                  </a:cubicBezTo>
                  <a:cubicBezTo>
                    <a:pt x="479" y="2830"/>
                    <a:pt x="697" y="2858"/>
                    <a:pt x="835" y="2858"/>
                  </a:cubicBezTo>
                  <a:cubicBezTo>
                    <a:pt x="890" y="2858"/>
                    <a:pt x="933" y="2854"/>
                    <a:pt x="954" y="2851"/>
                  </a:cubicBezTo>
                  <a:lnTo>
                    <a:pt x="1036" y="2820"/>
                  </a:lnTo>
                  <a:lnTo>
                    <a:pt x="1056" y="2810"/>
                  </a:lnTo>
                  <a:cubicBezTo>
                    <a:pt x="1897" y="2451"/>
                    <a:pt x="3455" y="524"/>
                    <a:pt x="3455" y="524"/>
                  </a:cubicBezTo>
                  <a:lnTo>
                    <a:pt x="3383" y="41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5514159" y="2238139"/>
              <a:ext cx="371989" cy="154637"/>
            </a:xfrm>
            <a:custGeom>
              <a:avLst/>
              <a:gdLst/>
              <a:ahLst/>
              <a:cxnLst/>
              <a:rect l="l" t="t" r="r" b="b"/>
              <a:pathLst>
                <a:path w="5362" h="2229" extrusionOk="0">
                  <a:moveTo>
                    <a:pt x="5360" y="1"/>
                  </a:moveTo>
                  <a:cubicBezTo>
                    <a:pt x="5338" y="1"/>
                    <a:pt x="3656" y="1531"/>
                    <a:pt x="3147" y="1765"/>
                  </a:cubicBezTo>
                  <a:cubicBezTo>
                    <a:pt x="3004" y="1847"/>
                    <a:pt x="2840" y="1909"/>
                    <a:pt x="2676" y="1960"/>
                  </a:cubicBezTo>
                  <a:cubicBezTo>
                    <a:pt x="2573" y="1980"/>
                    <a:pt x="2471" y="1991"/>
                    <a:pt x="2358" y="1991"/>
                  </a:cubicBezTo>
                  <a:lnTo>
                    <a:pt x="2317" y="1991"/>
                  </a:lnTo>
                  <a:cubicBezTo>
                    <a:pt x="1538" y="1980"/>
                    <a:pt x="820" y="1570"/>
                    <a:pt x="420" y="904"/>
                  </a:cubicBezTo>
                  <a:cubicBezTo>
                    <a:pt x="308" y="719"/>
                    <a:pt x="185" y="555"/>
                    <a:pt x="41" y="391"/>
                  </a:cubicBezTo>
                  <a:cubicBezTo>
                    <a:pt x="41" y="391"/>
                    <a:pt x="21" y="1335"/>
                    <a:pt x="0" y="2001"/>
                  </a:cubicBezTo>
                  <a:cubicBezTo>
                    <a:pt x="849" y="2124"/>
                    <a:pt x="1768" y="2229"/>
                    <a:pt x="2229" y="2229"/>
                  </a:cubicBezTo>
                  <a:cubicBezTo>
                    <a:pt x="2268" y="2229"/>
                    <a:pt x="2305" y="2228"/>
                    <a:pt x="2337" y="2226"/>
                  </a:cubicBezTo>
                  <a:cubicBezTo>
                    <a:pt x="2364" y="2227"/>
                    <a:pt x="2390" y="2228"/>
                    <a:pt x="2416" y="2228"/>
                  </a:cubicBezTo>
                  <a:cubicBezTo>
                    <a:pt x="2644" y="2228"/>
                    <a:pt x="2865" y="2188"/>
                    <a:pt x="3086" y="2124"/>
                  </a:cubicBezTo>
                  <a:lnTo>
                    <a:pt x="3106" y="2114"/>
                  </a:lnTo>
                  <a:cubicBezTo>
                    <a:pt x="3311" y="2032"/>
                    <a:pt x="3783" y="1827"/>
                    <a:pt x="5351" y="12"/>
                  </a:cubicBezTo>
                  <a:cubicBezTo>
                    <a:pt x="5359" y="4"/>
                    <a:pt x="5361" y="1"/>
                    <a:pt x="5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132244" y="2758110"/>
              <a:ext cx="410422" cy="318709"/>
            </a:xfrm>
            <a:custGeom>
              <a:avLst/>
              <a:gdLst/>
              <a:ahLst/>
              <a:cxnLst/>
              <a:rect l="l" t="t" r="r" b="b"/>
              <a:pathLst>
                <a:path w="5916" h="4594" extrusionOk="0">
                  <a:moveTo>
                    <a:pt x="1999" y="1"/>
                  </a:moveTo>
                  <a:cubicBezTo>
                    <a:pt x="0" y="2112"/>
                    <a:pt x="1538" y="4593"/>
                    <a:pt x="1538" y="4593"/>
                  </a:cubicBezTo>
                  <a:lnTo>
                    <a:pt x="5915" y="4593"/>
                  </a:lnTo>
                  <a:cubicBezTo>
                    <a:pt x="5905" y="3230"/>
                    <a:pt x="5782" y="534"/>
                    <a:pt x="5782" y="534"/>
                  </a:cubicBezTo>
                  <a:cubicBezTo>
                    <a:pt x="5782" y="534"/>
                    <a:pt x="5466" y="756"/>
                    <a:pt x="4749" y="756"/>
                  </a:cubicBezTo>
                  <a:cubicBezTo>
                    <a:pt x="4680" y="756"/>
                    <a:pt x="4608" y="753"/>
                    <a:pt x="4531" y="749"/>
                  </a:cubicBezTo>
                  <a:cubicBezTo>
                    <a:pt x="3434" y="677"/>
                    <a:pt x="1999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5379708" y="2837060"/>
              <a:ext cx="216311" cy="1092448"/>
            </a:xfrm>
            <a:custGeom>
              <a:avLst/>
              <a:gdLst/>
              <a:ahLst/>
              <a:cxnLst/>
              <a:rect l="l" t="t" r="r" b="b"/>
              <a:pathLst>
                <a:path w="3118" h="15747" extrusionOk="0">
                  <a:moveTo>
                    <a:pt x="2071" y="1"/>
                  </a:moveTo>
                  <a:cubicBezTo>
                    <a:pt x="2071" y="1"/>
                    <a:pt x="31" y="1928"/>
                    <a:pt x="165" y="3384"/>
                  </a:cubicBezTo>
                  <a:lnTo>
                    <a:pt x="1" y="3917"/>
                  </a:lnTo>
                  <a:cubicBezTo>
                    <a:pt x="11" y="3937"/>
                    <a:pt x="11" y="3968"/>
                    <a:pt x="11" y="3988"/>
                  </a:cubicBezTo>
                  <a:cubicBezTo>
                    <a:pt x="288" y="5116"/>
                    <a:pt x="923" y="7166"/>
                    <a:pt x="1313" y="8314"/>
                  </a:cubicBezTo>
                  <a:cubicBezTo>
                    <a:pt x="595" y="10303"/>
                    <a:pt x="1661" y="13491"/>
                    <a:pt x="2071" y="15747"/>
                  </a:cubicBezTo>
                  <a:lnTo>
                    <a:pt x="2082" y="15747"/>
                  </a:lnTo>
                  <a:cubicBezTo>
                    <a:pt x="2430" y="15747"/>
                    <a:pt x="2768" y="15716"/>
                    <a:pt x="3117" y="15655"/>
                  </a:cubicBezTo>
                  <a:cubicBezTo>
                    <a:pt x="2963" y="13030"/>
                    <a:pt x="3055" y="9668"/>
                    <a:pt x="3045" y="8376"/>
                  </a:cubicBezTo>
                  <a:cubicBezTo>
                    <a:pt x="3045" y="8294"/>
                    <a:pt x="3035" y="8222"/>
                    <a:pt x="3025" y="8150"/>
                  </a:cubicBezTo>
                  <a:cubicBezTo>
                    <a:pt x="3025" y="8007"/>
                    <a:pt x="3014" y="7874"/>
                    <a:pt x="2994" y="7740"/>
                  </a:cubicBezTo>
                  <a:cubicBezTo>
                    <a:pt x="2984" y="7617"/>
                    <a:pt x="2953" y="7392"/>
                    <a:pt x="2922" y="7115"/>
                  </a:cubicBezTo>
                  <a:cubicBezTo>
                    <a:pt x="2912" y="7023"/>
                    <a:pt x="2912" y="6931"/>
                    <a:pt x="2891" y="6828"/>
                  </a:cubicBezTo>
                  <a:cubicBezTo>
                    <a:pt x="2727" y="5208"/>
                    <a:pt x="2348" y="1836"/>
                    <a:pt x="2297" y="1477"/>
                  </a:cubicBezTo>
                  <a:cubicBezTo>
                    <a:pt x="2235" y="1036"/>
                    <a:pt x="2071" y="1"/>
                    <a:pt x="2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371175" y="2963393"/>
              <a:ext cx="152278" cy="966879"/>
            </a:xfrm>
            <a:custGeom>
              <a:avLst/>
              <a:gdLst/>
              <a:ahLst/>
              <a:cxnLst/>
              <a:rect l="l" t="t" r="r" b="b"/>
              <a:pathLst>
                <a:path w="2195" h="13937" extrusionOk="0">
                  <a:moveTo>
                    <a:pt x="853" y="0"/>
                  </a:moveTo>
                  <a:cubicBezTo>
                    <a:pt x="849" y="0"/>
                    <a:pt x="845" y="2"/>
                    <a:pt x="841" y="4"/>
                  </a:cubicBezTo>
                  <a:cubicBezTo>
                    <a:pt x="739" y="76"/>
                    <a:pt x="1" y="1275"/>
                    <a:pt x="1" y="1275"/>
                  </a:cubicBezTo>
                  <a:lnTo>
                    <a:pt x="134" y="2167"/>
                  </a:lnTo>
                  <a:cubicBezTo>
                    <a:pt x="380" y="3193"/>
                    <a:pt x="923" y="4894"/>
                    <a:pt x="1323" y="6145"/>
                  </a:cubicBezTo>
                  <a:cubicBezTo>
                    <a:pt x="1395" y="6370"/>
                    <a:pt x="1395" y="6606"/>
                    <a:pt x="1343" y="6842"/>
                  </a:cubicBezTo>
                  <a:cubicBezTo>
                    <a:pt x="831" y="8903"/>
                    <a:pt x="1815" y="11804"/>
                    <a:pt x="2194" y="13936"/>
                  </a:cubicBezTo>
                  <a:cubicBezTo>
                    <a:pt x="2194" y="13936"/>
                    <a:pt x="2051" y="12870"/>
                    <a:pt x="1754" y="10963"/>
                  </a:cubicBezTo>
                  <a:cubicBezTo>
                    <a:pt x="1446" y="9046"/>
                    <a:pt x="1579" y="7334"/>
                    <a:pt x="1856" y="6422"/>
                  </a:cubicBezTo>
                  <a:cubicBezTo>
                    <a:pt x="1743" y="5858"/>
                    <a:pt x="1261" y="4484"/>
                    <a:pt x="974" y="3480"/>
                  </a:cubicBezTo>
                  <a:cubicBezTo>
                    <a:pt x="687" y="2475"/>
                    <a:pt x="831" y="2342"/>
                    <a:pt x="841" y="1491"/>
                  </a:cubicBezTo>
                  <a:cubicBezTo>
                    <a:pt x="861" y="666"/>
                    <a:pt x="937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5132244" y="3339340"/>
              <a:ext cx="188978" cy="589757"/>
            </a:xfrm>
            <a:custGeom>
              <a:avLst/>
              <a:gdLst/>
              <a:ahLst/>
              <a:cxnLst/>
              <a:rect l="l" t="t" r="r" b="b"/>
              <a:pathLst>
                <a:path w="2724" h="8501" extrusionOk="0">
                  <a:moveTo>
                    <a:pt x="1907" y="1"/>
                  </a:moveTo>
                  <a:cubicBezTo>
                    <a:pt x="1536" y="1"/>
                    <a:pt x="1106" y="230"/>
                    <a:pt x="871" y="654"/>
                  </a:cubicBezTo>
                  <a:cubicBezTo>
                    <a:pt x="0" y="2212"/>
                    <a:pt x="379" y="6713"/>
                    <a:pt x="318" y="8445"/>
                  </a:cubicBezTo>
                  <a:cubicBezTo>
                    <a:pt x="318" y="8456"/>
                    <a:pt x="328" y="8476"/>
                    <a:pt x="328" y="8497"/>
                  </a:cubicBezTo>
                  <a:cubicBezTo>
                    <a:pt x="413" y="8499"/>
                    <a:pt x="498" y="8500"/>
                    <a:pt x="583" y="8500"/>
                  </a:cubicBezTo>
                  <a:cubicBezTo>
                    <a:pt x="840" y="8500"/>
                    <a:pt x="1100" y="8489"/>
                    <a:pt x="1353" y="8466"/>
                  </a:cubicBezTo>
                  <a:lnTo>
                    <a:pt x="1384" y="8466"/>
                  </a:lnTo>
                  <a:cubicBezTo>
                    <a:pt x="1548" y="6990"/>
                    <a:pt x="2225" y="2356"/>
                    <a:pt x="2532" y="1095"/>
                  </a:cubicBezTo>
                  <a:cubicBezTo>
                    <a:pt x="2724" y="345"/>
                    <a:pt x="2360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5183235" y="2896515"/>
              <a:ext cx="231713" cy="572899"/>
            </a:xfrm>
            <a:custGeom>
              <a:avLst/>
              <a:gdLst/>
              <a:ahLst/>
              <a:cxnLst/>
              <a:rect l="l" t="t" r="r" b="b"/>
              <a:pathLst>
                <a:path w="3340" h="8258" extrusionOk="0">
                  <a:moveTo>
                    <a:pt x="2371" y="1"/>
                  </a:moveTo>
                  <a:cubicBezTo>
                    <a:pt x="2058" y="1"/>
                    <a:pt x="1684" y="148"/>
                    <a:pt x="1315" y="343"/>
                  </a:cubicBezTo>
                  <a:cubicBezTo>
                    <a:pt x="864" y="568"/>
                    <a:pt x="321" y="968"/>
                    <a:pt x="352" y="1419"/>
                  </a:cubicBezTo>
                  <a:cubicBezTo>
                    <a:pt x="403" y="2188"/>
                    <a:pt x="259" y="6115"/>
                    <a:pt x="136" y="6945"/>
                  </a:cubicBezTo>
                  <a:cubicBezTo>
                    <a:pt x="0" y="7941"/>
                    <a:pt x="407" y="8258"/>
                    <a:pt x="844" y="8258"/>
                  </a:cubicBezTo>
                  <a:cubicBezTo>
                    <a:pt x="1230" y="8258"/>
                    <a:pt x="1638" y="8010"/>
                    <a:pt x="1715" y="7765"/>
                  </a:cubicBezTo>
                  <a:cubicBezTo>
                    <a:pt x="2125" y="6463"/>
                    <a:pt x="2915" y="3152"/>
                    <a:pt x="3058" y="2250"/>
                  </a:cubicBezTo>
                  <a:cubicBezTo>
                    <a:pt x="3340" y="527"/>
                    <a:pt x="2964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5640978" y="2284204"/>
              <a:ext cx="72358" cy="28028"/>
            </a:xfrm>
            <a:custGeom>
              <a:avLst/>
              <a:gdLst/>
              <a:ahLst/>
              <a:cxnLst/>
              <a:rect l="l" t="t" r="r" b="b"/>
              <a:pathLst>
                <a:path w="1043" h="404" extrusionOk="0">
                  <a:moveTo>
                    <a:pt x="233" y="0"/>
                  </a:moveTo>
                  <a:cubicBezTo>
                    <a:pt x="1" y="0"/>
                    <a:pt x="345" y="404"/>
                    <a:pt x="345" y="404"/>
                  </a:cubicBezTo>
                  <a:lnTo>
                    <a:pt x="991" y="363"/>
                  </a:lnTo>
                  <a:lnTo>
                    <a:pt x="1043" y="199"/>
                  </a:lnTo>
                  <a:lnTo>
                    <a:pt x="868" y="14"/>
                  </a:lnTo>
                  <a:cubicBezTo>
                    <a:pt x="868" y="14"/>
                    <a:pt x="809" y="55"/>
                    <a:pt x="648" y="55"/>
                  </a:cubicBezTo>
                  <a:cubicBezTo>
                    <a:pt x="568" y="55"/>
                    <a:pt x="462" y="45"/>
                    <a:pt x="325" y="14"/>
                  </a:cubicBezTo>
                  <a:cubicBezTo>
                    <a:pt x="287" y="5"/>
                    <a:pt x="257" y="0"/>
                    <a:pt x="233" y="0"/>
                  </a:cubicBez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5185525" y="2226830"/>
              <a:ext cx="369907" cy="600579"/>
            </a:xfrm>
            <a:custGeom>
              <a:avLst/>
              <a:gdLst/>
              <a:ahLst/>
              <a:cxnLst/>
              <a:rect l="l" t="t" r="r" b="b"/>
              <a:pathLst>
                <a:path w="5332" h="8657" extrusionOk="0">
                  <a:moveTo>
                    <a:pt x="2739" y="0"/>
                  </a:moveTo>
                  <a:cubicBezTo>
                    <a:pt x="2349" y="0"/>
                    <a:pt x="1916" y="49"/>
                    <a:pt x="1436" y="165"/>
                  </a:cubicBezTo>
                  <a:cubicBezTo>
                    <a:pt x="360" y="421"/>
                    <a:pt x="1" y="708"/>
                    <a:pt x="11" y="1508"/>
                  </a:cubicBezTo>
                  <a:cubicBezTo>
                    <a:pt x="21" y="1836"/>
                    <a:pt x="62" y="2164"/>
                    <a:pt x="124" y="2492"/>
                  </a:cubicBezTo>
                  <a:cubicBezTo>
                    <a:pt x="298" y="3497"/>
                    <a:pt x="739" y="4706"/>
                    <a:pt x="1016" y="5455"/>
                  </a:cubicBezTo>
                  <a:cubicBezTo>
                    <a:pt x="1190" y="5895"/>
                    <a:pt x="1231" y="6377"/>
                    <a:pt x="1129" y="6849"/>
                  </a:cubicBezTo>
                  <a:cubicBezTo>
                    <a:pt x="924" y="7761"/>
                    <a:pt x="1149" y="7823"/>
                    <a:pt x="1149" y="7823"/>
                  </a:cubicBezTo>
                  <a:cubicBezTo>
                    <a:pt x="1149" y="7823"/>
                    <a:pt x="1815" y="8366"/>
                    <a:pt x="3456" y="8633"/>
                  </a:cubicBezTo>
                  <a:cubicBezTo>
                    <a:pt x="3560" y="8649"/>
                    <a:pt x="3666" y="8657"/>
                    <a:pt x="3771" y="8657"/>
                  </a:cubicBezTo>
                  <a:cubicBezTo>
                    <a:pt x="4433" y="8657"/>
                    <a:pt x="5047" y="8358"/>
                    <a:pt x="5065" y="8243"/>
                  </a:cubicBezTo>
                  <a:cubicBezTo>
                    <a:pt x="5086" y="8120"/>
                    <a:pt x="4911" y="7792"/>
                    <a:pt x="4911" y="7741"/>
                  </a:cubicBezTo>
                  <a:cubicBezTo>
                    <a:pt x="4870" y="5906"/>
                    <a:pt x="5137" y="6203"/>
                    <a:pt x="5229" y="4153"/>
                  </a:cubicBezTo>
                  <a:cubicBezTo>
                    <a:pt x="5332" y="2041"/>
                    <a:pt x="5311" y="790"/>
                    <a:pt x="4635" y="452"/>
                  </a:cubicBezTo>
                  <a:cubicBezTo>
                    <a:pt x="4142" y="199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5186288" y="2320002"/>
              <a:ext cx="350691" cy="507409"/>
            </a:xfrm>
            <a:custGeom>
              <a:avLst/>
              <a:gdLst/>
              <a:ahLst/>
              <a:cxnLst/>
              <a:rect l="l" t="t" r="r" b="b"/>
              <a:pathLst>
                <a:path w="5055" h="7314" extrusionOk="0">
                  <a:moveTo>
                    <a:pt x="431" y="1"/>
                  </a:moveTo>
                  <a:lnTo>
                    <a:pt x="0" y="165"/>
                  </a:lnTo>
                  <a:cubicBezTo>
                    <a:pt x="10" y="493"/>
                    <a:pt x="51" y="821"/>
                    <a:pt x="123" y="1149"/>
                  </a:cubicBezTo>
                  <a:cubicBezTo>
                    <a:pt x="287" y="2154"/>
                    <a:pt x="728" y="3363"/>
                    <a:pt x="1005" y="4112"/>
                  </a:cubicBezTo>
                  <a:cubicBezTo>
                    <a:pt x="1179" y="4552"/>
                    <a:pt x="1220" y="5034"/>
                    <a:pt x="1118" y="5506"/>
                  </a:cubicBezTo>
                  <a:cubicBezTo>
                    <a:pt x="913" y="6418"/>
                    <a:pt x="1138" y="6480"/>
                    <a:pt x="1138" y="6480"/>
                  </a:cubicBezTo>
                  <a:cubicBezTo>
                    <a:pt x="1138" y="6480"/>
                    <a:pt x="1804" y="7023"/>
                    <a:pt x="3445" y="7290"/>
                  </a:cubicBezTo>
                  <a:cubicBezTo>
                    <a:pt x="3549" y="7306"/>
                    <a:pt x="3655" y="7314"/>
                    <a:pt x="3760" y="7314"/>
                  </a:cubicBezTo>
                  <a:cubicBezTo>
                    <a:pt x="4422" y="7314"/>
                    <a:pt x="5036" y="7015"/>
                    <a:pt x="5054" y="6900"/>
                  </a:cubicBezTo>
                  <a:cubicBezTo>
                    <a:pt x="5054" y="6859"/>
                    <a:pt x="5054" y="6818"/>
                    <a:pt x="5034" y="6777"/>
                  </a:cubicBezTo>
                  <a:lnTo>
                    <a:pt x="4777" y="6808"/>
                  </a:lnTo>
                  <a:cubicBezTo>
                    <a:pt x="4592" y="6823"/>
                    <a:pt x="4405" y="6832"/>
                    <a:pt x="4217" y="6832"/>
                  </a:cubicBezTo>
                  <a:cubicBezTo>
                    <a:pt x="3918" y="6832"/>
                    <a:pt x="3618" y="6811"/>
                    <a:pt x="3322" y="6767"/>
                  </a:cubicBezTo>
                  <a:cubicBezTo>
                    <a:pt x="2830" y="6715"/>
                    <a:pt x="2348" y="6592"/>
                    <a:pt x="1886" y="6408"/>
                  </a:cubicBezTo>
                  <a:cubicBezTo>
                    <a:pt x="1640" y="6316"/>
                    <a:pt x="1487" y="6059"/>
                    <a:pt x="1538" y="5793"/>
                  </a:cubicBezTo>
                  <a:cubicBezTo>
                    <a:pt x="1610" y="5373"/>
                    <a:pt x="1661" y="4942"/>
                    <a:pt x="1671" y="4511"/>
                  </a:cubicBezTo>
                  <a:cubicBezTo>
                    <a:pt x="1671" y="4101"/>
                    <a:pt x="1476" y="3414"/>
                    <a:pt x="1323" y="2922"/>
                  </a:cubicBezTo>
                  <a:cubicBezTo>
                    <a:pt x="1210" y="2543"/>
                    <a:pt x="1169" y="2154"/>
                    <a:pt x="1200" y="1754"/>
                  </a:cubicBezTo>
                  <a:cubicBezTo>
                    <a:pt x="1230" y="1313"/>
                    <a:pt x="1230" y="862"/>
                    <a:pt x="1200" y="421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5272592" y="1942043"/>
              <a:ext cx="260087" cy="335359"/>
            </a:xfrm>
            <a:custGeom>
              <a:avLst/>
              <a:gdLst/>
              <a:ahLst/>
              <a:cxnLst/>
              <a:rect l="l" t="t" r="r" b="b"/>
              <a:pathLst>
                <a:path w="3749" h="4834" extrusionOk="0">
                  <a:moveTo>
                    <a:pt x="1643" y="1"/>
                  </a:moveTo>
                  <a:cubicBezTo>
                    <a:pt x="664" y="1"/>
                    <a:pt x="1" y="902"/>
                    <a:pt x="17" y="1738"/>
                  </a:cubicBezTo>
                  <a:cubicBezTo>
                    <a:pt x="48" y="2773"/>
                    <a:pt x="940" y="3378"/>
                    <a:pt x="940" y="3378"/>
                  </a:cubicBezTo>
                  <a:lnTo>
                    <a:pt x="888" y="4178"/>
                  </a:lnTo>
                  <a:lnTo>
                    <a:pt x="1483" y="4547"/>
                  </a:lnTo>
                  <a:lnTo>
                    <a:pt x="1862" y="4834"/>
                  </a:lnTo>
                  <a:lnTo>
                    <a:pt x="2139" y="4475"/>
                  </a:lnTo>
                  <a:lnTo>
                    <a:pt x="2170" y="3870"/>
                  </a:lnTo>
                  <a:cubicBezTo>
                    <a:pt x="2170" y="3726"/>
                    <a:pt x="2272" y="3603"/>
                    <a:pt x="2416" y="3583"/>
                  </a:cubicBezTo>
                  <a:cubicBezTo>
                    <a:pt x="3749" y="3439"/>
                    <a:pt x="3626" y="2681"/>
                    <a:pt x="3441" y="1984"/>
                  </a:cubicBezTo>
                  <a:cubicBezTo>
                    <a:pt x="3369" y="1717"/>
                    <a:pt x="3277" y="1461"/>
                    <a:pt x="3164" y="1215"/>
                  </a:cubicBezTo>
                  <a:cubicBezTo>
                    <a:pt x="2816" y="436"/>
                    <a:pt x="2447" y="190"/>
                    <a:pt x="2395" y="169"/>
                  </a:cubicBezTo>
                  <a:cubicBezTo>
                    <a:pt x="2130" y="52"/>
                    <a:pt x="1877" y="1"/>
                    <a:pt x="1643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415992" y="2291558"/>
              <a:ext cx="98929" cy="428946"/>
            </a:xfrm>
            <a:custGeom>
              <a:avLst/>
              <a:gdLst/>
              <a:ahLst/>
              <a:cxnLst/>
              <a:rect l="l" t="t" r="r" b="b"/>
              <a:pathLst>
                <a:path w="1426" h="6183" extrusionOk="0">
                  <a:moveTo>
                    <a:pt x="308" y="1"/>
                  </a:moveTo>
                  <a:lnTo>
                    <a:pt x="0" y="62"/>
                  </a:lnTo>
                  <a:cubicBezTo>
                    <a:pt x="708" y="1846"/>
                    <a:pt x="339" y="5362"/>
                    <a:pt x="339" y="5362"/>
                  </a:cubicBezTo>
                  <a:lnTo>
                    <a:pt x="790" y="6182"/>
                  </a:lnTo>
                  <a:lnTo>
                    <a:pt x="1200" y="5434"/>
                  </a:lnTo>
                  <a:cubicBezTo>
                    <a:pt x="1425" y="3671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398231" y="2257425"/>
              <a:ext cx="44816" cy="37740"/>
            </a:xfrm>
            <a:custGeom>
              <a:avLst/>
              <a:gdLst/>
              <a:ahLst/>
              <a:cxnLst/>
              <a:rect l="l" t="t" r="r" b="b"/>
              <a:pathLst>
                <a:path w="646" h="544" extrusionOk="0">
                  <a:moveTo>
                    <a:pt x="308" y="1"/>
                  </a:moveTo>
                  <a:lnTo>
                    <a:pt x="0" y="349"/>
                  </a:lnTo>
                  <a:lnTo>
                    <a:pt x="267" y="544"/>
                  </a:lnTo>
                  <a:lnTo>
                    <a:pt x="574" y="482"/>
                  </a:lnTo>
                  <a:cubicBezTo>
                    <a:pt x="605" y="400"/>
                    <a:pt x="625" y="318"/>
                    <a:pt x="646" y="226"/>
                  </a:cubicBezTo>
                  <a:lnTo>
                    <a:pt x="646" y="175"/>
                  </a:lnTo>
                  <a:cubicBezTo>
                    <a:pt x="564" y="93"/>
                    <a:pt x="461" y="42"/>
                    <a:pt x="349" y="11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314287" y="2211221"/>
              <a:ext cx="105311" cy="78255"/>
            </a:xfrm>
            <a:custGeom>
              <a:avLst/>
              <a:gdLst/>
              <a:ahLst/>
              <a:cxnLst/>
              <a:rect l="l" t="t" r="r" b="b"/>
              <a:pathLst>
                <a:path w="1518" h="1128" extrusionOk="0">
                  <a:moveTo>
                    <a:pt x="287" y="0"/>
                  </a:moveTo>
                  <a:cubicBezTo>
                    <a:pt x="175" y="72"/>
                    <a:pt x="72" y="175"/>
                    <a:pt x="0" y="298"/>
                  </a:cubicBezTo>
                  <a:cubicBezTo>
                    <a:pt x="123" y="359"/>
                    <a:pt x="246" y="421"/>
                    <a:pt x="369" y="492"/>
                  </a:cubicBezTo>
                  <a:cubicBezTo>
                    <a:pt x="533" y="585"/>
                    <a:pt x="1292" y="1128"/>
                    <a:pt x="1292" y="1128"/>
                  </a:cubicBezTo>
                  <a:lnTo>
                    <a:pt x="1518" y="677"/>
                  </a:lnTo>
                  <a:cubicBezTo>
                    <a:pt x="1518" y="677"/>
                    <a:pt x="718" y="113"/>
                    <a:pt x="28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418836" y="2214065"/>
              <a:ext cx="33508" cy="63339"/>
            </a:xfrm>
            <a:custGeom>
              <a:avLst/>
              <a:gdLst/>
              <a:ahLst/>
              <a:cxnLst/>
              <a:rect l="l" t="t" r="r" b="b"/>
              <a:pathLst>
                <a:path w="483" h="913" extrusionOk="0">
                  <a:moveTo>
                    <a:pt x="52" y="0"/>
                  </a:moveTo>
                  <a:lnTo>
                    <a:pt x="0" y="626"/>
                  </a:lnTo>
                  <a:cubicBezTo>
                    <a:pt x="144" y="667"/>
                    <a:pt x="277" y="779"/>
                    <a:pt x="349" y="913"/>
                  </a:cubicBezTo>
                  <a:cubicBezTo>
                    <a:pt x="349" y="913"/>
                    <a:pt x="482" y="656"/>
                    <a:pt x="308" y="185"/>
                  </a:cubicBezTo>
                  <a:cubicBezTo>
                    <a:pt x="236" y="113"/>
                    <a:pt x="144" y="52"/>
                    <a:pt x="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244564" y="1969377"/>
              <a:ext cx="145896" cy="208749"/>
            </a:xfrm>
            <a:custGeom>
              <a:avLst/>
              <a:gdLst/>
              <a:ahLst/>
              <a:cxnLst/>
              <a:rect l="l" t="t" r="r" b="b"/>
              <a:pathLst>
                <a:path w="2103" h="3009" extrusionOk="0">
                  <a:moveTo>
                    <a:pt x="872" y="1"/>
                  </a:moveTo>
                  <a:cubicBezTo>
                    <a:pt x="329" y="134"/>
                    <a:pt x="1" y="708"/>
                    <a:pt x="134" y="1139"/>
                  </a:cubicBezTo>
                  <a:cubicBezTo>
                    <a:pt x="349" y="1826"/>
                    <a:pt x="503" y="2451"/>
                    <a:pt x="923" y="2820"/>
                  </a:cubicBezTo>
                  <a:cubicBezTo>
                    <a:pt x="992" y="2881"/>
                    <a:pt x="1156" y="3009"/>
                    <a:pt x="1274" y="3009"/>
                  </a:cubicBezTo>
                  <a:cubicBezTo>
                    <a:pt x="1315" y="3009"/>
                    <a:pt x="1351" y="2993"/>
                    <a:pt x="1374" y="2953"/>
                  </a:cubicBezTo>
                  <a:cubicBezTo>
                    <a:pt x="1395" y="2892"/>
                    <a:pt x="1415" y="2830"/>
                    <a:pt x="1436" y="2769"/>
                  </a:cubicBezTo>
                  <a:cubicBezTo>
                    <a:pt x="1497" y="2656"/>
                    <a:pt x="1579" y="2574"/>
                    <a:pt x="1692" y="2523"/>
                  </a:cubicBezTo>
                  <a:cubicBezTo>
                    <a:pt x="1723" y="2502"/>
                    <a:pt x="1744" y="2482"/>
                    <a:pt x="1764" y="2451"/>
                  </a:cubicBezTo>
                  <a:cubicBezTo>
                    <a:pt x="1774" y="2420"/>
                    <a:pt x="1785" y="2389"/>
                    <a:pt x="1785" y="2359"/>
                  </a:cubicBezTo>
                  <a:cubicBezTo>
                    <a:pt x="1795" y="2092"/>
                    <a:pt x="1703" y="1815"/>
                    <a:pt x="1795" y="1559"/>
                  </a:cubicBezTo>
                  <a:cubicBezTo>
                    <a:pt x="1815" y="1497"/>
                    <a:pt x="2102" y="1651"/>
                    <a:pt x="2000" y="1169"/>
                  </a:cubicBezTo>
                  <a:cubicBezTo>
                    <a:pt x="1949" y="1036"/>
                    <a:pt x="1887" y="913"/>
                    <a:pt x="1795" y="800"/>
                  </a:cubicBezTo>
                  <a:cubicBezTo>
                    <a:pt x="1723" y="698"/>
                    <a:pt x="1662" y="585"/>
                    <a:pt x="1631" y="462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349807" y="2069209"/>
              <a:ext cx="49881" cy="64103"/>
            </a:xfrm>
            <a:custGeom>
              <a:avLst/>
              <a:gdLst/>
              <a:ahLst/>
              <a:cxnLst/>
              <a:rect l="l" t="t" r="r" b="b"/>
              <a:pathLst>
                <a:path w="719" h="924" extrusionOk="0">
                  <a:moveTo>
                    <a:pt x="272" y="1"/>
                  </a:moveTo>
                  <a:cubicBezTo>
                    <a:pt x="198" y="1"/>
                    <a:pt x="128" y="33"/>
                    <a:pt x="83" y="120"/>
                  </a:cubicBezTo>
                  <a:cubicBezTo>
                    <a:pt x="11" y="264"/>
                    <a:pt x="1" y="438"/>
                    <a:pt x="42" y="602"/>
                  </a:cubicBezTo>
                  <a:cubicBezTo>
                    <a:pt x="83" y="745"/>
                    <a:pt x="196" y="868"/>
                    <a:pt x="350" y="920"/>
                  </a:cubicBezTo>
                  <a:cubicBezTo>
                    <a:pt x="370" y="922"/>
                    <a:pt x="391" y="923"/>
                    <a:pt x="412" y="923"/>
                  </a:cubicBezTo>
                  <a:cubicBezTo>
                    <a:pt x="483" y="923"/>
                    <a:pt x="552" y="908"/>
                    <a:pt x="616" y="868"/>
                  </a:cubicBezTo>
                  <a:cubicBezTo>
                    <a:pt x="678" y="838"/>
                    <a:pt x="719" y="766"/>
                    <a:pt x="708" y="694"/>
                  </a:cubicBezTo>
                  <a:lnTo>
                    <a:pt x="575" y="182"/>
                  </a:lnTo>
                  <a:cubicBezTo>
                    <a:pt x="536" y="97"/>
                    <a:pt x="399" y="1"/>
                    <a:pt x="272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916678" y="2108822"/>
              <a:ext cx="89702" cy="38434"/>
            </a:xfrm>
            <a:custGeom>
              <a:avLst/>
              <a:gdLst/>
              <a:ahLst/>
              <a:cxnLst/>
              <a:rect l="l" t="t" r="r" b="b"/>
              <a:pathLst>
                <a:path w="1293" h="554" extrusionOk="0">
                  <a:moveTo>
                    <a:pt x="790" y="0"/>
                  </a:moveTo>
                  <a:lnTo>
                    <a:pt x="0" y="349"/>
                  </a:lnTo>
                  <a:lnTo>
                    <a:pt x="472" y="461"/>
                  </a:lnTo>
                  <a:cubicBezTo>
                    <a:pt x="667" y="523"/>
                    <a:pt x="882" y="554"/>
                    <a:pt x="1087" y="554"/>
                  </a:cubicBezTo>
                  <a:cubicBezTo>
                    <a:pt x="1169" y="554"/>
                    <a:pt x="1261" y="523"/>
                    <a:pt x="1282" y="451"/>
                  </a:cubicBezTo>
                  <a:cubicBezTo>
                    <a:pt x="1292" y="400"/>
                    <a:pt x="1272" y="349"/>
                    <a:pt x="1251" y="308"/>
                  </a:cubicBezTo>
                  <a:cubicBezTo>
                    <a:pt x="1169" y="205"/>
                    <a:pt x="1077" y="133"/>
                    <a:pt x="974" y="72"/>
                  </a:cubicBezTo>
                  <a:cubicBezTo>
                    <a:pt x="933" y="51"/>
                    <a:pt x="892" y="21"/>
                    <a:pt x="841" y="10"/>
                  </a:cubicBezTo>
                  <a:lnTo>
                    <a:pt x="821" y="1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287230" y="1914778"/>
              <a:ext cx="218462" cy="99484"/>
            </a:xfrm>
            <a:custGeom>
              <a:avLst/>
              <a:gdLst/>
              <a:ahLst/>
              <a:cxnLst/>
              <a:rect l="l" t="t" r="r" b="b"/>
              <a:pathLst>
                <a:path w="3149" h="1434" extrusionOk="0">
                  <a:moveTo>
                    <a:pt x="1617" y="1"/>
                  </a:moveTo>
                  <a:cubicBezTo>
                    <a:pt x="1463" y="1"/>
                    <a:pt x="1310" y="17"/>
                    <a:pt x="1159" y="50"/>
                  </a:cubicBezTo>
                  <a:cubicBezTo>
                    <a:pt x="749" y="132"/>
                    <a:pt x="278" y="367"/>
                    <a:pt x="73" y="757"/>
                  </a:cubicBezTo>
                  <a:cubicBezTo>
                    <a:pt x="11" y="870"/>
                    <a:pt x="1" y="1013"/>
                    <a:pt x="52" y="1136"/>
                  </a:cubicBezTo>
                  <a:lnTo>
                    <a:pt x="923" y="1434"/>
                  </a:lnTo>
                  <a:cubicBezTo>
                    <a:pt x="1190" y="1239"/>
                    <a:pt x="1508" y="1116"/>
                    <a:pt x="1836" y="1075"/>
                  </a:cubicBezTo>
                  <a:cubicBezTo>
                    <a:pt x="1891" y="1069"/>
                    <a:pt x="1951" y="1067"/>
                    <a:pt x="2013" y="1067"/>
                  </a:cubicBezTo>
                  <a:cubicBezTo>
                    <a:pt x="2115" y="1067"/>
                    <a:pt x="2225" y="1072"/>
                    <a:pt x="2334" y="1072"/>
                  </a:cubicBezTo>
                  <a:cubicBezTo>
                    <a:pt x="2619" y="1072"/>
                    <a:pt x="2904" y="1039"/>
                    <a:pt x="3056" y="798"/>
                  </a:cubicBezTo>
                  <a:cubicBezTo>
                    <a:pt x="3117" y="675"/>
                    <a:pt x="3148" y="542"/>
                    <a:pt x="3148" y="408"/>
                  </a:cubicBezTo>
                  <a:cubicBezTo>
                    <a:pt x="2943" y="408"/>
                    <a:pt x="2759" y="306"/>
                    <a:pt x="2574" y="214"/>
                  </a:cubicBezTo>
                  <a:cubicBezTo>
                    <a:pt x="2274" y="74"/>
                    <a:pt x="1945" y="1"/>
                    <a:pt x="1617" y="1"/>
                  </a:cubicBez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492791" y="2037643"/>
              <a:ext cx="33508" cy="56263"/>
            </a:xfrm>
            <a:custGeom>
              <a:avLst/>
              <a:gdLst/>
              <a:ahLst/>
              <a:cxnLst/>
              <a:rect l="l" t="t" r="r" b="b"/>
              <a:pathLst>
                <a:path w="483" h="811" extrusionOk="0">
                  <a:moveTo>
                    <a:pt x="1" y="1"/>
                  </a:moveTo>
                  <a:lnTo>
                    <a:pt x="42" y="811"/>
                  </a:lnTo>
                  <a:cubicBezTo>
                    <a:pt x="267" y="790"/>
                    <a:pt x="482" y="678"/>
                    <a:pt x="400" y="462"/>
                  </a:cubicBezTo>
                  <a:cubicBezTo>
                    <a:pt x="390" y="431"/>
                    <a:pt x="370" y="390"/>
                    <a:pt x="349" y="370"/>
                  </a:cubicBezTo>
                  <a:cubicBezTo>
                    <a:pt x="247" y="237"/>
                    <a:pt x="124" y="114"/>
                    <a:pt x="1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649997" y="2133312"/>
              <a:ext cx="527736" cy="479451"/>
            </a:xfrm>
            <a:custGeom>
              <a:avLst/>
              <a:gdLst/>
              <a:ahLst/>
              <a:cxnLst/>
              <a:rect l="l" t="t" r="r" b="b"/>
              <a:pathLst>
                <a:path w="7607" h="6911" extrusionOk="0">
                  <a:moveTo>
                    <a:pt x="3819" y="0"/>
                  </a:moveTo>
                  <a:cubicBezTo>
                    <a:pt x="3550" y="0"/>
                    <a:pt x="3277" y="32"/>
                    <a:pt x="3004" y="98"/>
                  </a:cubicBezTo>
                  <a:cubicBezTo>
                    <a:pt x="1148" y="539"/>
                    <a:pt x="0" y="2405"/>
                    <a:pt x="441" y="4260"/>
                  </a:cubicBezTo>
                  <a:cubicBezTo>
                    <a:pt x="826" y="5843"/>
                    <a:pt x="2240" y="6911"/>
                    <a:pt x="3799" y="6911"/>
                  </a:cubicBezTo>
                  <a:cubicBezTo>
                    <a:pt x="4067" y="6911"/>
                    <a:pt x="4340" y="6879"/>
                    <a:pt x="4613" y="6813"/>
                  </a:cubicBezTo>
                  <a:cubicBezTo>
                    <a:pt x="6469" y="6372"/>
                    <a:pt x="7607" y="4506"/>
                    <a:pt x="7166" y="2651"/>
                  </a:cubicBezTo>
                  <a:cubicBezTo>
                    <a:pt x="6790" y="1068"/>
                    <a:pt x="5377" y="0"/>
                    <a:pt x="381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639313" y="2126166"/>
              <a:ext cx="448856" cy="420759"/>
            </a:xfrm>
            <a:custGeom>
              <a:avLst/>
              <a:gdLst/>
              <a:ahLst/>
              <a:cxnLst/>
              <a:rect l="l" t="t" r="r" b="b"/>
              <a:pathLst>
                <a:path w="6470" h="6065" extrusionOk="0">
                  <a:moveTo>
                    <a:pt x="3855" y="0"/>
                  </a:moveTo>
                  <a:cubicBezTo>
                    <a:pt x="2974" y="0"/>
                    <a:pt x="2091" y="335"/>
                    <a:pt x="1415" y="1011"/>
                  </a:cubicBezTo>
                  <a:cubicBezTo>
                    <a:pt x="0" y="2426"/>
                    <a:pt x="82" y="4743"/>
                    <a:pt x="1579" y="6065"/>
                  </a:cubicBezTo>
                  <a:cubicBezTo>
                    <a:pt x="380" y="4691"/>
                    <a:pt x="451" y="2631"/>
                    <a:pt x="1743" y="1339"/>
                  </a:cubicBezTo>
                  <a:cubicBezTo>
                    <a:pt x="2411" y="665"/>
                    <a:pt x="3295" y="326"/>
                    <a:pt x="4182" y="326"/>
                  </a:cubicBezTo>
                  <a:cubicBezTo>
                    <a:pt x="4995" y="326"/>
                    <a:pt x="5812" y="611"/>
                    <a:pt x="6469" y="1185"/>
                  </a:cubicBezTo>
                  <a:cubicBezTo>
                    <a:pt x="5779" y="399"/>
                    <a:pt x="4818" y="0"/>
                    <a:pt x="3855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716806" y="2200884"/>
              <a:ext cx="393356" cy="362276"/>
            </a:xfrm>
            <a:custGeom>
              <a:avLst/>
              <a:gdLst/>
              <a:ahLst/>
              <a:cxnLst/>
              <a:rect l="l" t="t" r="r" b="b"/>
              <a:pathLst>
                <a:path w="5670" h="5222" extrusionOk="0">
                  <a:moveTo>
                    <a:pt x="2843" y="1"/>
                  </a:moveTo>
                  <a:cubicBezTo>
                    <a:pt x="1614" y="1"/>
                    <a:pt x="513" y="867"/>
                    <a:pt x="278" y="2118"/>
                  </a:cubicBezTo>
                  <a:cubicBezTo>
                    <a:pt x="1" y="3532"/>
                    <a:pt x="923" y="4896"/>
                    <a:pt x="2338" y="5172"/>
                  </a:cubicBezTo>
                  <a:cubicBezTo>
                    <a:pt x="2506" y="5205"/>
                    <a:pt x="2673" y="5221"/>
                    <a:pt x="2838" y="5221"/>
                  </a:cubicBezTo>
                  <a:cubicBezTo>
                    <a:pt x="4061" y="5221"/>
                    <a:pt x="5149" y="4350"/>
                    <a:pt x="5393" y="3112"/>
                  </a:cubicBezTo>
                  <a:cubicBezTo>
                    <a:pt x="5670" y="1697"/>
                    <a:pt x="4747" y="324"/>
                    <a:pt x="3332" y="47"/>
                  </a:cubicBezTo>
                  <a:cubicBezTo>
                    <a:pt x="3168" y="16"/>
                    <a:pt x="3005" y="1"/>
                    <a:pt x="28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712574" y="2191518"/>
              <a:ext cx="335706" cy="315587"/>
            </a:xfrm>
            <a:custGeom>
              <a:avLst/>
              <a:gdLst/>
              <a:ahLst/>
              <a:cxnLst/>
              <a:rect l="l" t="t" r="r" b="b"/>
              <a:pathLst>
                <a:path w="4839" h="4549" extrusionOk="0">
                  <a:moveTo>
                    <a:pt x="2903" y="0"/>
                  </a:moveTo>
                  <a:cubicBezTo>
                    <a:pt x="2236" y="0"/>
                    <a:pt x="1568" y="254"/>
                    <a:pt x="1056" y="766"/>
                  </a:cubicBezTo>
                  <a:cubicBezTo>
                    <a:pt x="0" y="1822"/>
                    <a:pt x="41" y="3544"/>
                    <a:pt x="1148" y="4549"/>
                  </a:cubicBezTo>
                  <a:cubicBezTo>
                    <a:pt x="216" y="3513"/>
                    <a:pt x="257" y="1935"/>
                    <a:pt x="1241" y="951"/>
                  </a:cubicBezTo>
                  <a:cubicBezTo>
                    <a:pt x="1750" y="441"/>
                    <a:pt x="2418" y="185"/>
                    <a:pt x="3088" y="185"/>
                  </a:cubicBezTo>
                  <a:cubicBezTo>
                    <a:pt x="3713" y="185"/>
                    <a:pt x="4339" y="408"/>
                    <a:pt x="4839" y="858"/>
                  </a:cubicBezTo>
                  <a:cubicBezTo>
                    <a:pt x="4321" y="288"/>
                    <a:pt x="3613" y="0"/>
                    <a:pt x="290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5838422" y="2267415"/>
              <a:ext cx="147283" cy="214854"/>
            </a:xfrm>
            <a:custGeom>
              <a:avLst/>
              <a:gdLst/>
              <a:ahLst/>
              <a:cxnLst/>
              <a:rect l="l" t="t" r="r" b="b"/>
              <a:pathLst>
                <a:path w="2123" h="3097" extrusionOk="0">
                  <a:moveTo>
                    <a:pt x="831" y="0"/>
                  </a:moveTo>
                  <a:cubicBezTo>
                    <a:pt x="800" y="0"/>
                    <a:pt x="780" y="10"/>
                    <a:pt x="759" y="31"/>
                  </a:cubicBezTo>
                  <a:cubicBezTo>
                    <a:pt x="749" y="51"/>
                    <a:pt x="739" y="72"/>
                    <a:pt x="739" y="92"/>
                  </a:cubicBezTo>
                  <a:lnTo>
                    <a:pt x="739" y="349"/>
                  </a:lnTo>
                  <a:cubicBezTo>
                    <a:pt x="636" y="379"/>
                    <a:pt x="544" y="410"/>
                    <a:pt x="462" y="461"/>
                  </a:cubicBezTo>
                  <a:cubicBezTo>
                    <a:pt x="380" y="502"/>
                    <a:pt x="308" y="554"/>
                    <a:pt x="257" y="615"/>
                  </a:cubicBezTo>
                  <a:cubicBezTo>
                    <a:pt x="196" y="677"/>
                    <a:pt x="155" y="748"/>
                    <a:pt x="124" y="820"/>
                  </a:cubicBezTo>
                  <a:cubicBezTo>
                    <a:pt x="93" y="902"/>
                    <a:pt x="83" y="974"/>
                    <a:pt x="83" y="1056"/>
                  </a:cubicBezTo>
                  <a:cubicBezTo>
                    <a:pt x="73" y="1230"/>
                    <a:pt x="134" y="1394"/>
                    <a:pt x="247" y="1528"/>
                  </a:cubicBezTo>
                  <a:cubicBezTo>
                    <a:pt x="380" y="1661"/>
                    <a:pt x="565" y="1753"/>
                    <a:pt x="759" y="1784"/>
                  </a:cubicBezTo>
                  <a:lnTo>
                    <a:pt x="1087" y="1845"/>
                  </a:lnTo>
                  <a:cubicBezTo>
                    <a:pt x="1180" y="1866"/>
                    <a:pt x="1251" y="1886"/>
                    <a:pt x="1313" y="1907"/>
                  </a:cubicBezTo>
                  <a:cubicBezTo>
                    <a:pt x="1354" y="1917"/>
                    <a:pt x="1395" y="1948"/>
                    <a:pt x="1436" y="1968"/>
                  </a:cubicBezTo>
                  <a:cubicBezTo>
                    <a:pt x="1467" y="1989"/>
                    <a:pt x="1487" y="2020"/>
                    <a:pt x="1487" y="2061"/>
                  </a:cubicBezTo>
                  <a:cubicBezTo>
                    <a:pt x="1487" y="2122"/>
                    <a:pt x="1446" y="2173"/>
                    <a:pt x="1364" y="2194"/>
                  </a:cubicBezTo>
                  <a:cubicBezTo>
                    <a:pt x="1262" y="2225"/>
                    <a:pt x="1159" y="2235"/>
                    <a:pt x="1057" y="2235"/>
                  </a:cubicBezTo>
                  <a:cubicBezTo>
                    <a:pt x="995" y="2235"/>
                    <a:pt x="944" y="2235"/>
                    <a:pt x="882" y="2214"/>
                  </a:cubicBezTo>
                  <a:cubicBezTo>
                    <a:pt x="841" y="2204"/>
                    <a:pt x="800" y="2184"/>
                    <a:pt x="770" y="2153"/>
                  </a:cubicBezTo>
                  <a:cubicBezTo>
                    <a:pt x="739" y="2143"/>
                    <a:pt x="718" y="2122"/>
                    <a:pt x="698" y="2091"/>
                  </a:cubicBezTo>
                  <a:lnTo>
                    <a:pt x="657" y="2050"/>
                  </a:lnTo>
                  <a:cubicBezTo>
                    <a:pt x="636" y="2030"/>
                    <a:pt x="616" y="2020"/>
                    <a:pt x="595" y="2009"/>
                  </a:cubicBezTo>
                  <a:cubicBezTo>
                    <a:pt x="575" y="2009"/>
                    <a:pt x="554" y="1999"/>
                    <a:pt x="524" y="1999"/>
                  </a:cubicBezTo>
                  <a:lnTo>
                    <a:pt x="73" y="1999"/>
                  </a:lnTo>
                  <a:cubicBezTo>
                    <a:pt x="52" y="1999"/>
                    <a:pt x="42" y="2009"/>
                    <a:pt x="21" y="2020"/>
                  </a:cubicBezTo>
                  <a:cubicBezTo>
                    <a:pt x="11" y="2040"/>
                    <a:pt x="1" y="2061"/>
                    <a:pt x="1" y="2081"/>
                  </a:cubicBezTo>
                  <a:cubicBezTo>
                    <a:pt x="11" y="2153"/>
                    <a:pt x="21" y="2225"/>
                    <a:pt x="62" y="2286"/>
                  </a:cubicBezTo>
                  <a:cubicBezTo>
                    <a:pt x="93" y="2358"/>
                    <a:pt x="144" y="2430"/>
                    <a:pt x="206" y="2481"/>
                  </a:cubicBezTo>
                  <a:cubicBezTo>
                    <a:pt x="267" y="2542"/>
                    <a:pt x="349" y="2594"/>
                    <a:pt x="431" y="2635"/>
                  </a:cubicBezTo>
                  <a:cubicBezTo>
                    <a:pt x="524" y="2686"/>
                    <a:pt x="626" y="2727"/>
                    <a:pt x="729" y="2748"/>
                  </a:cubicBezTo>
                  <a:lnTo>
                    <a:pt x="729" y="3004"/>
                  </a:lnTo>
                  <a:cubicBezTo>
                    <a:pt x="729" y="3024"/>
                    <a:pt x="739" y="3055"/>
                    <a:pt x="749" y="3065"/>
                  </a:cubicBezTo>
                  <a:cubicBezTo>
                    <a:pt x="770" y="3086"/>
                    <a:pt x="790" y="3096"/>
                    <a:pt x="821" y="3096"/>
                  </a:cubicBezTo>
                  <a:lnTo>
                    <a:pt x="1262" y="3096"/>
                  </a:lnTo>
                  <a:cubicBezTo>
                    <a:pt x="1292" y="3096"/>
                    <a:pt x="1313" y="3086"/>
                    <a:pt x="1333" y="3065"/>
                  </a:cubicBezTo>
                  <a:cubicBezTo>
                    <a:pt x="1354" y="3055"/>
                    <a:pt x="1364" y="3024"/>
                    <a:pt x="1354" y="3004"/>
                  </a:cubicBezTo>
                  <a:lnTo>
                    <a:pt x="1354" y="2758"/>
                  </a:lnTo>
                  <a:cubicBezTo>
                    <a:pt x="1467" y="2748"/>
                    <a:pt x="1569" y="2717"/>
                    <a:pt x="1672" y="2676"/>
                  </a:cubicBezTo>
                  <a:cubicBezTo>
                    <a:pt x="1754" y="2635"/>
                    <a:pt x="1836" y="2583"/>
                    <a:pt x="1908" y="2522"/>
                  </a:cubicBezTo>
                  <a:cubicBezTo>
                    <a:pt x="1969" y="2460"/>
                    <a:pt x="2020" y="2389"/>
                    <a:pt x="2061" y="2307"/>
                  </a:cubicBezTo>
                  <a:cubicBezTo>
                    <a:pt x="2102" y="2225"/>
                    <a:pt x="2123" y="2132"/>
                    <a:pt x="2113" y="2040"/>
                  </a:cubicBezTo>
                  <a:cubicBezTo>
                    <a:pt x="2123" y="1948"/>
                    <a:pt x="2102" y="1856"/>
                    <a:pt x="2072" y="1763"/>
                  </a:cubicBezTo>
                  <a:cubicBezTo>
                    <a:pt x="2041" y="1681"/>
                    <a:pt x="1990" y="1610"/>
                    <a:pt x="1928" y="1558"/>
                  </a:cubicBezTo>
                  <a:cubicBezTo>
                    <a:pt x="1856" y="1497"/>
                    <a:pt x="1785" y="1446"/>
                    <a:pt x="1692" y="1415"/>
                  </a:cubicBezTo>
                  <a:cubicBezTo>
                    <a:pt x="1590" y="1364"/>
                    <a:pt x="1477" y="1333"/>
                    <a:pt x="1364" y="1312"/>
                  </a:cubicBezTo>
                  <a:lnTo>
                    <a:pt x="1046" y="1251"/>
                  </a:lnTo>
                  <a:cubicBezTo>
                    <a:pt x="985" y="1241"/>
                    <a:pt x="913" y="1220"/>
                    <a:pt x="852" y="1189"/>
                  </a:cubicBezTo>
                  <a:cubicBezTo>
                    <a:pt x="811" y="1179"/>
                    <a:pt x="770" y="1159"/>
                    <a:pt x="739" y="1128"/>
                  </a:cubicBezTo>
                  <a:cubicBezTo>
                    <a:pt x="718" y="1107"/>
                    <a:pt x="708" y="1077"/>
                    <a:pt x="708" y="1046"/>
                  </a:cubicBezTo>
                  <a:cubicBezTo>
                    <a:pt x="708" y="1015"/>
                    <a:pt x="718" y="984"/>
                    <a:pt x="739" y="964"/>
                  </a:cubicBezTo>
                  <a:cubicBezTo>
                    <a:pt x="759" y="933"/>
                    <a:pt x="780" y="923"/>
                    <a:pt x="811" y="902"/>
                  </a:cubicBezTo>
                  <a:cubicBezTo>
                    <a:pt x="841" y="892"/>
                    <a:pt x="882" y="882"/>
                    <a:pt x="913" y="882"/>
                  </a:cubicBezTo>
                  <a:cubicBezTo>
                    <a:pt x="954" y="872"/>
                    <a:pt x="1005" y="872"/>
                    <a:pt x="1046" y="872"/>
                  </a:cubicBezTo>
                  <a:cubicBezTo>
                    <a:pt x="1098" y="872"/>
                    <a:pt x="1149" y="872"/>
                    <a:pt x="1190" y="892"/>
                  </a:cubicBezTo>
                  <a:cubicBezTo>
                    <a:pt x="1231" y="902"/>
                    <a:pt x="1262" y="913"/>
                    <a:pt x="1292" y="933"/>
                  </a:cubicBezTo>
                  <a:cubicBezTo>
                    <a:pt x="1323" y="943"/>
                    <a:pt x="1344" y="964"/>
                    <a:pt x="1364" y="984"/>
                  </a:cubicBezTo>
                  <a:cubicBezTo>
                    <a:pt x="1374" y="1005"/>
                    <a:pt x="1385" y="1015"/>
                    <a:pt x="1395" y="1015"/>
                  </a:cubicBezTo>
                  <a:cubicBezTo>
                    <a:pt x="1415" y="1036"/>
                    <a:pt x="1426" y="1046"/>
                    <a:pt x="1456" y="1056"/>
                  </a:cubicBezTo>
                  <a:cubicBezTo>
                    <a:pt x="1477" y="1066"/>
                    <a:pt x="1508" y="1077"/>
                    <a:pt x="1528" y="1077"/>
                  </a:cubicBezTo>
                  <a:lnTo>
                    <a:pt x="1979" y="1077"/>
                  </a:lnTo>
                  <a:cubicBezTo>
                    <a:pt x="2000" y="1077"/>
                    <a:pt x="2020" y="1066"/>
                    <a:pt x="2031" y="1046"/>
                  </a:cubicBezTo>
                  <a:cubicBezTo>
                    <a:pt x="2041" y="1036"/>
                    <a:pt x="2051" y="1015"/>
                    <a:pt x="2051" y="995"/>
                  </a:cubicBezTo>
                  <a:cubicBezTo>
                    <a:pt x="2051" y="933"/>
                    <a:pt x="2031" y="872"/>
                    <a:pt x="2000" y="810"/>
                  </a:cubicBezTo>
                  <a:cubicBezTo>
                    <a:pt x="1959" y="748"/>
                    <a:pt x="1908" y="687"/>
                    <a:pt x="1856" y="625"/>
                  </a:cubicBezTo>
                  <a:cubicBezTo>
                    <a:pt x="1795" y="564"/>
                    <a:pt x="1723" y="513"/>
                    <a:pt x="1641" y="472"/>
                  </a:cubicBezTo>
                  <a:cubicBezTo>
                    <a:pt x="1549" y="420"/>
                    <a:pt x="1456" y="390"/>
                    <a:pt x="1364" y="369"/>
                  </a:cubicBezTo>
                  <a:lnTo>
                    <a:pt x="1364" y="92"/>
                  </a:lnTo>
                  <a:cubicBezTo>
                    <a:pt x="1364" y="72"/>
                    <a:pt x="1354" y="51"/>
                    <a:pt x="1344" y="31"/>
                  </a:cubicBezTo>
                  <a:cubicBezTo>
                    <a:pt x="1323" y="10"/>
                    <a:pt x="1303" y="0"/>
                    <a:pt x="1272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5832733" y="2262420"/>
              <a:ext cx="146589" cy="213397"/>
            </a:xfrm>
            <a:custGeom>
              <a:avLst/>
              <a:gdLst/>
              <a:ahLst/>
              <a:cxnLst/>
              <a:rect l="l" t="t" r="r" b="b"/>
              <a:pathLst>
                <a:path w="2113" h="3076" extrusionOk="0">
                  <a:moveTo>
                    <a:pt x="821" y="0"/>
                  </a:moveTo>
                  <a:cubicBezTo>
                    <a:pt x="790" y="0"/>
                    <a:pt x="770" y="11"/>
                    <a:pt x="749" y="31"/>
                  </a:cubicBezTo>
                  <a:cubicBezTo>
                    <a:pt x="739" y="41"/>
                    <a:pt x="729" y="72"/>
                    <a:pt x="729" y="93"/>
                  </a:cubicBezTo>
                  <a:lnTo>
                    <a:pt x="729" y="349"/>
                  </a:lnTo>
                  <a:cubicBezTo>
                    <a:pt x="636" y="369"/>
                    <a:pt x="534" y="410"/>
                    <a:pt x="452" y="451"/>
                  </a:cubicBezTo>
                  <a:cubicBezTo>
                    <a:pt x="380" y="503"/>
                    <a:pt x="308" y="554"/>
                    <a:pt x="247" y="615"/>
                  </a:cubicBezTo>
                  <a:cubicBezTo>
                    <a:pt x="196" y="677"/>
                    <a:pt x="144" y="749"/>
                    <a:pt x="124" y="820"/>
                  </a:cubicBezTo>
                  <a:cubicBezTo>
                    <a:pt x="93" y="892"/>
                    <a:pt x="83" y="964"/>
                    <a:pt x="83" y="1036"/>
                  </a:cubicBezTo>
                  <a:cubicBezTo>
                    <a:pt x="73" y="1210"/>
                    <a:pt x="124" y="1374"/>
                    <a:pt x="237" y="1507"/>
                  </a:cubicBezTo>
                  <a:cubicBezTo>
                    <a:pt x="380" y="1641"/>
                    <a:pt x="565" y="1733"/>
                    <a:pt x="749" y="1764"/>
                  </a:cubicBezTo>
                  <a:cubicBezTo>
                    <a:pt x="882" y="1794"/>
                    <a:pt x="985" y="1815"/>
                    <a:pt x="1077" y="1835"/>
                  </a:cubicBezTo>
                  <a:cubicBezTo>
                    <a:pt x="1159" y="1846"/>
                    <a:pt x="1231" y="1866"/>
                    <a:pt x="1313" y="1887"/>
                  </a:cubicBezTo>
                  <a:cubicBezTo>
                    <a:pt x="1354" y="1907"/>
                    <a:pt x="1395" y="1928"/>
                    <a:pt x="1436" y="1948"/>
                  </a:cubicBezTo>
                  <a:cubicBezTo>
                    <a:pt x="1467" y="1969"/>
                    <a:pt x="1477" y="2010"/>
                    <a:pt x="1477" y="2040"/>
                  </a:cubicBezTo>
                  <a:cubicBezTo>
                    <a:pt x="1477" y="2102"/>
                    <a:pt x="1436" y="2153"/>
                    <a:pt x="1364" y="2184"/>
                  </a:cubicBezTo>
                  <a:cubicBezTo>
                    <a:pt x="1262" y="2215"/>
                    <a:pt x="1159" y="2225"/>
                    <a:pt x="1057" y="2225"/>
                  </a:cubicBezTo>
                  <a:cubicBezTo>
                    <a:pt x="995" y="2225"/>
                    <a:pt x="944" y="2215"/>
                    <a:pt x="882" y="2194"/>
                  </a:cubicBezTo>
                  <a:cubicBezTo>
                    <a:pt x="841" y="2184"/>
                    <a:pt x="800" y="2163"/>
                    <a:pt x="770" y="2143"/>
                  </a:cubicBezTo>
                  <a:cubicBezTo>
                    <a:pt x="739" y="2122"/>
                    <a:pt x="718" y="2102"/>
                    <a:pt x="698" y="2071"/>
                  </a:cubicBezTo>
                  <a:cubicBezTo>
                    <a:pt x="677" y="2061"/>
                    <a:pt x="657" y="2040"/>
                    <a:pt x="657" y="2030"/>
                  </a:cubicBezTo>
                  <a:cubicBezTo>
                    <a:pt x="636" y="2020"/>
                    <a:pt x="616" y="2010"/>
                    <a:pt x="595" y="1999"/>
                  </a:cubicBezTo>
                  <a:cubicBezTo>
                    <a:pt x="581" y="1992"/>
                    <a:pt x="561" y="1985"/>
                    <a:pt x="544" y="1985"/>
                  </a:cubicBezTo>
                  <a:cubicBezTo>
                    <a:pt x="536" y="1985"/>
                    <a:pt x="530" y="1986"/>
                    <a:pt x="524" y="1989"/>
                  </a:cubicBezTo>
                  <a:lnTo>
                    <a:pt x="73" y="1989"/>
                  </a:lnTo>
                  <a:cubicBezTo>
                    <a:pt x="52" y="1989"/>
                    <a:pt x="42" y="1989"/>
                    <a:pt x="21" y="2010"/>
                  </a:cubicBezTo>
                  <a:cubicBezTo>
                    <a:pt x="11" y="2020"/>
                    <a:pt x="1" y="2040"/>
                    <a:pt x="1" y="2061"/>
                  </a:cubicBezTo>
                  <a:cubicBezTo>
                    <a:pt x="1" y="2133"/>
                    <a:pt x="21" y="2204"/>
                    <a:pt x="62" y="2266"/>
                  </a:cubicBezTo>
                  <a:cubicBezTo>
                    <a:pt x="93" y="2338"/>
                    <a:pt x="144" y="2409"/>
                    <a:pt x="206" y="2461"/>
                  </a:cubicBezTo>
                  <a:cubicBezTo>
                    <a:pt x="267" y="2522"/>
                    <a:pt x="349" y="2584"/>
                    <a:pt x="431" y="2625"/>
                  </a:cubicBezTo>
                  <a:cubicBezTo>
                    <a:pt x="524" y="2676"/>
                    <a:pt x="626" y="2707"/>
                    <a:pt x="729" y="2727"/>
                  </a:cubicBezTo>
                  <a:lnTo>
                    <a:pt x="729" y="2984"/>
                  </a:lnTo>
                  <a:cubicBezTo>
                    <a:pt x="729" y="3014"/>
                    <a:pt x="739" y="3035"/>
                    <a:pt x="749" y="3055"/>
                  </a:cubicBezTo>
                  <a:cubicBezTo>
                    <a:pt x="770" y="3066"/>
                    <a:pt x="790" y="3076"/>
                    <a:pt x="821" y="3076"/>
                  </a:cubicBezTo>
                  <a:lnTo>
                    <a:pt x="1262" y="3076"/>
                  </a:lnTo>
                  <a:cubicBezTo>
                    <a:pt x="1313" y="3076"/>
                    <a:pt x="1354" y="3035"/>
                    <a:pt x="1354" y="2984"/>
                  </a:cubicBezTo>
                  <a:lnTo>
                    <a:pt x="1354" y="2748"/>
                  </a:lnTo>
                  <a:cubicBezTo>
                    <a:pt x="1467" y="2727"/>
                    <a:pt x="1569" y="2697"/>
                    <a:pt x="1661" y="2655"/>
                  </a:cubicBezTo>
                  <a:cubicBezTo>
                    <a:pt x="1754" y="2614"/>
                    <a:pt x="1836" y="2563"/>
                    <a:pt x="1908" y="2502"/>
                  </a:cubicBezTo>
                  <a:cubicBezTo>
                    <a:pt x="1969" y="2440"/>
                    <a:pt x="2020" y="2368"/>
                    <a:pt x="2061" y="2286"/>
                  </a:cubicBezTo>
                  <a:cubicBezTo>
                    <a:pt x="2102" y="2204"/>
                    <a:pt x="2113" y="2112"/>
                    <a:pt x="2113" y="2020"/>
                  </a:cubicBezTo>
                  <a:cubicBezTo>
                    <a:pt x="2113" y="1928"/>
                    <a:pt x="2102" y="1835"/>
                    <a:pt x="2072" y="1743"/>
                  </a:cubicBezTo>
                  <a:cubicBezTo>
                    <a:pt x="2041" y="1671"/>
                    <a:pt x="1990" y="1600"/>
                    <a:pt x="1928" y="1538"/>
                  </a:cubicBezTo>
                  <a:cubicBezTo>
                    <a:pt x="1856" y="1477"/>
                    <a:pt x="1785" y="1425"/>
                    <a:pt x="1692" y="1395"/>
                  </a:cubicBezTo>
                  <a:cubicBezTo>
                    <a:pt x="1590" y="1354"/>
                    <a:pt x="1477" y="1323"/>
                    <a:pt x="1364" y="1302"/>
                  </a:cubicBezTo>
                  <a:lnTo>
                    <a:pt x="1046" y="1231"/>
                  </a:lnTo>
                  <a:cubicBezTo>
                    <a:pt x="985" y="1220"/>
                    <a:pt x="913" y="1200"/>
                    <a:pt x="852" y="1179"/>
                  </a:cubicBezTo>
                  <a:cubicBezTo>
                    <a:pt x="811" y="1169"/>
                    <a:pt x="770" y="1138"/>
                    <a:pt x="739" y="1118"/>
                  </a:cubicBezTo>
                  <a:cubicBezTo>
                    <a:pt x="718" y="1087"/>
                    <a:pt x="708" y="1056"/>
                    <a:pt x="708" y="1026"/>
                  </a:cubicBezTo>
                  <a:cubicBezTo>
                    <a:pt x="708" y="995"/>
                    <a:pt x="718" y="964"/>
                    <a:pt x="739" y="944"/>
                  </a:cubicBezTo>
                  <a:cubicBezTo>
                    <a:pt x="749" y="923"/>
                    <a:pt x="780" y="903"/>
                    <a:pt x="811" y="892"/>
                  </a:cubicBezTo>
                  <a:cubicBezTo>
                    <a:pt x="841" y="872"/>
                    <a:pt x="882" y="872"/>
                    <a:pt x="913" y="861"/>
                  </a:cubicBezTo>
                  <a:cubicBezTo>
                    <a:pt x="954" y="851"/>
                    <a:pt x="995" y="851"/>
                    <a:pt x="1046" y="851"/>
                  </a:cubicBezTo>
                  <a:cubicBezTo>
                    <a:pt x="1098" y="851"/>
                    <a:pt x="1149" y="861"/>
                    <a:pt x="1190" y="872"/>
                  </a:cubicBezTo>
                  <a:cubicBezTo>
                    <a:pt x="1231" y="882"/>
                    <a:pt x="1262" y="903"/>
                    <a:pt x="1292" y="913"/>
                  </a:cubicBezTo>
                  <a:cubicBezTo>
                    <a:pt x="1323" y="933"/>
                    <a:pt x="1344" y="944"/>
                    <a:pt x="1364" y="964"/>
                  </a:cubicBezTo>
                  <a:lnTo>
                    <a:pt x="1395" y="995"/>
                  </a:lnTo>
                  <a:cubicBezTo>
                    <a:pt x="1405" y="1015"/>
                    <a:pt x="1426" y="1036"/>
                    <a:pt x="1446" y="1046"/>
                  </a:cubicBezTo>
                  <a:cubicBezTo>
                    <a:pt x="1477" y="1056"/>
                    <a:pt x="1497" y="1056"/>
                    <a:pt x="1528" y="1056"/>
                  </a:cubicBezTo>
                  <a:lnTo>
                    <a:pt x="1979" y="1056"/>
                  </a:lnTo>
                  <a:cubicBezTo>
                    <a:pt x="2000" y="1056"/>
                    <a:pt x="2010" y="1046"/>
                    <a:pt x="2031" y="1036"/>
                  </a:cubicBezTo>
                  <a:cubicBezTo>
                    <a:pt x="2041" y="1015"/>
                    <a:pt x="2051" y="995"/>
                    <a:pt x="2051" y="985"/>
                  </a:cubicBezTo>
                  <a:cubicBezTo>
                    <a:pt x="2041" y="913"/>
                    <a:pt x="2031" y="851"/>
                    <a:pt x="1990" y="800"/>
                  </a:cubicBezTo>
                  <a:cubicBezTo>
                    <a:pt x="1959" y="728"/>
                    <a:pt x="1908" y="667"/>
                    <a:pt x="1856" y="615"/>
                  </a:cubicBezTo>
                  <a:cubicBezTo>
                    <a:pt x="1785" y="554"/>
                    <a:pt x="1713" y="492"/>
                    <a:pt x="1641" y="451"/>
                  </a:cubicBezTo>
                  <a:cubicBezTo>
                    <a:pt x="1549" y="410"/>
                    <a:pt x="1456" y="369"/>
                    <a:pt x="1364" y="349"/>
                  </a:cubicBezTo>
                  <a:lnTo>
                    <a:pt x="1364" y="93"/>
                  </a:lnTo>
                  <a:cubicBezTo>
                    <a:pt x="1364" y="72"/>
                    <a:pt x="1354" y="41"/>
                    <a:pt x="1333" y="31"/>
                  </a:cubicBezTo>
                  <a:cubicBezTo>
                    <a:pt x="1323" y="11"/>
                    <a:pt x="1292" y="0"/>
                    <a:pt x="1272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752395" y="2529794"/>
              <a:ext cx="194181" cy="88453"/>
            </a:xfrm>
            <a:custGeom>
              <a:avLst/>
              <a:gdLst/>
              <a:ahLst/>
              <a:cxnLst/>
              <a:rect l="l" t="t" r="r" b="b"/>
              <a:pathLst>
                <a:path w="2799" h="1275" extrusionOk="0">
                  <a:moveTo>
                    <a:pt x="1794" y="1"/>
                  </a:moveTo>
                  <a:cubicBezTo>
                    <a:pt x="1661" y="32"/>
                    <a:pt x="1528" y="83"/>
                    <a:pt x="1405" y="144"/>
                  </a:cubicBezTo>
                  <a:cubicBezTo>
                    <a:pt x="1159" y="288"/>
                    <a:pt x="1097" y="360"/>
                    <a:pt x="861" y="503"/>
                  </a:cubicBezTo>
                  <a:cubicBezTo>
                    <a:pt x="730" y="597"/>
                    <a:pt x="581" y="648"/>
                    <a:pt x="423" y="648"/>
                  </a:cubicBezTo>
                  <a:cubicBezTo>
                    <a:pt x="409" y="648"/>
                    <a:pt x="394" y="648"/>
                    <a:pt x="380" y="647"/>
                  </a:cubicBezTo>
                  <a:lnTo>
                    <a:pt x="0" y="975"/>
                  </a:lnTo>
                  <a:cubicBezTo>
                    <a:pt x="164" y="1047"/>
                    <a:pt x="328" y="1098"/>
                    <a:pt x="503" y="1149"/>
                  </a:cubicBezTo>
                  <a:cubicBezTo>
                    <a:pt x="646" y="1180"/>
                    <a:pt x="800" y="1211"/>
                    <a:pt x="943" y="1231"/>
                  </a:cubicBezTo>
                  <a:cubicBezTo>
                    <a:pt x="1078" y="1256"/>
                    <a:pt x="1220" y="1275"/>
                    <a:pt x="1358" y="1275"/>
                  </a:cubicBezTo>
                  <a:cubicBezTo>
                    <a:pt x="1387" y="1275"/>
                    <a:pt x="1417" y="1274"/>
                    <a:pt x="1446" y="1272"/>
                  </a:cubicBezTo>
                  <a:cubicBezTo>
                    <a:pt x="1641" y="1262"/>
                    <a:pt x="1825" y="1211"/>
                    <a:pt x="2010" y="1149"/>
                  </a:cubicBezTo>
                  <a:cubicBezTo>
                    <a:pt x="2235" y="1088"/>
                    <a:pt x="2440" y="985"/>
                    <a:pt x="2625" y="852"/>
                  </a:cubicBezTo>
                  <a:cubicBezTo>
                    <a:pt x="2645" y="831"/>
                    <a:pt x="2799" y="729"/>
                    <a:pt x="2799" y="698"/>
                  </a:cubicBezTo>
                  <a:cubicBezTo>
                    <a:pt x="2799" y="678"/>
                    <a:pt x="2767" y="672"/>
                    <a:pt x="2725" y="672"/>
                  </a:cubicBezTo>
                  <a:cubicBezTo>
                    <a:pt x="2658" y="672"/>
                    <a:pt x="2564" y="688"/>
                    <a:pt x="2532" y="688"/>
                  </a:cubicBezTo>
                  <a:cubicBezTo>
                    <a:pt x="2510" y="688"/>
                    <a:pt x="2488" y="688"/>
                    <a:pt x="2466" y="688"/>
                  </a:cubicBezTo>
                  <a:cubicBezTo>
                    <a:pt x="1721" y="688"/>
                    <a:pt x="1528" y="521"/>
                    <a:pt x="1548" y="442"/>
                  </a:cubicBezTo>
                  <a:cubicBezTo>
                    <a:pt x="1569" y="349"/>
                    <a:pt x="1794" y="185"/>
                    <a:pt x="1825" y="93"/>
                  </a:cubicBezTo>
                  <a:cubicBezTo>
                    <a:pt x="1846" y="32"/>
                    <a:pt x="1835" y="1"/>
                    <a:pt x="1794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169915" y="2252291"/>
              <a:ext cx="347153" cy="338758"/>
            </a:xfrm>
            <a:custGeom>
              <a:avLst/>
              <a:gdLst/>
              <a:ahLst/>
              <a:cxnLst/>
              <a:rect l="l" t="t" r="r" b="b"/>
              <a:pathLst>
                <a:path w="5004" h="4883" extrusionOk="0">
                  <a:moveTo>
                    <a:pt x="991" y="1"/>
                  </a:moveTo>
                  <a:cubicBezTo>
                    <a:pt x="985" y="1"/>
                    <a:pt x="979" y="1"/>
                    <a:pt x="974" y="3"/>
                  </a:cubicBezTo>
                  <a:cubicBezTo>
                    <a:pt x="0" y="290"/>
                    <a:pt x="41" y="956"/>
                    <a:pt x="236" y="1428"/>
                  </a:cubicBezTo>
                  <a:cubicBezTo>
                    <a:pt x="328" y="1602"/>
                    <a:pt x="451" y="1756"/>
                    <a:pt x="605" y="1879"/>
                  </a:cubicBezTo>
                  <a:cubicBezTo>
                    <a:pt x="1425" y="2627"/>
                    <a:pt x="2204" y="3417"/>
                    <a:pt x="3055" y="4124"/>
                  </a:cubicBezTo>
                  <a:cubicBezTo>
                    <a:pt x="3199" y="4237"/>
                    <a:pt x="3342" y="4360"/>
                    <a:pt x="3496" y="4462"/>
                  </a:cubicBezTo>
                  <a:cubicBezTo>
                    <a:pt x="3588" y="4524"/>
                    <a:pt x="3947" y="4801"/>
                    <a:pt x="4265" y="4883"/>
                  </a:cubicBezTo>
                  <a:cubicBezTo>
                    <a:pt x="4347" y="4883"/>
                    <a:pt x="4429" y="4801"/>
                    <a:pt x="4511" y="4698"/>
                  </a:cubicBezTo>
                  <a:cubicBezTo>
                    <a:pt x="4614" y="4554"/>
                    <a:pt x="4716" y="4360"/>
                    <a:pt x="4747" y="4319"/>
                  </a:cubicBezTo>
                  <a:cubicBezTo>
                    <a:pt x="5003" y="3950"/>
                    <a:pt x="4778" y="3601"/>
                    <a:pt x="4644" y="3458"/>
                  </a:cubicBezTo>
                  <a:cubicBezTo>
                    <a:pt x="4624" y="3427"/>
                    <a:pt x="4603" y="3406"/>
                    <a:pt x="4573" y="3386"/>
                  </a:cubicBezTo>
                  <a:cubicBezTo>
                    <a:pt x="4562" y="3365"/>
                    <a:pt x="4552" y="3345"/>
                    <a:pt x="4532" y="3324"/>
                  </a:cubicBezTo>
                  <a:cubicBezTo>
                    <a:pt x="3947" y="2555"/>
                    <a:pt x="3127" y="1869"/>
                    <a:pt x="2625" y="1377"/>
                  </a:cubicBezTo>
                  <a:cubicBezTo>
                    <a:pt x="2405" y="1147"/>
                    <a:pt x="1230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5425219" y="2491430"/>
              <a:ext cx="362762" cy="126748"/>
            </a:xfrm>
            <a:custGeom>
              <a:avLst/>
              <a:gdLst/>
              <a:ahLst/>
              <a:cxnLst/>
              <a:rect l="l" t="t" r="r" b="b"/>
              <a:pathLst>
                <a:path w="5229" h="1827" extrusionOk="0">
                  <a:moveTo>
                    <a:pt x="852" y="0"/>
                  </a:moveTo>
                  <a:cubicBezTo>
                    <a:pt x="852" y="0"/>
                    <a:pt x="216" y="93"/>
                    <a:pt x="31" y="585"/>
                  </a:cubicBezTo>
                  <a:cubicBezTo>
                    <a:pt x="11" y="646"/>
                    <a:pt x="1" y="708"/>
                    <a:pt x="1" y="769"/>
                  </a:cubicBezTo>
                  <a:cubicBezTo>
                    <a:pt x="1" y="779"/>
                    <a:pt x="1" y="800"/>
                    <a:pt x="1" y="810"/>
                  </a:cubicBezTo>
                  <a:cubicBezTo>
                    <a:pt x="31" y="1149"/>
                    <a:pt x="390" y="1354"/>
                    <a:pt x="462" y="1395"/>
                  </a:cubicBezTo>
                  <a:cubicBezTo>
                    <a:pt x="503" y="1405"/>
                    <a:pt x="544" y="1425"/>
                    <a:pt x="585" y="1436"/>
                  </a:cubicBezTo>
                  <a:cubicBezTo>
                    <a:pt x="1415" y="1723"/>
                    <a:pt x="2307" y="1784"/>
                    <a:pt x="3148" y="1805"/>
                  </a:cubicBezTo>
                  <a:cubicBezTo>
                    <a:pt x="3695" y="1823"/>
                    <a:pt x="4320" y="1827"/>
                    <a:pt x="4733" y="1827"/>
                  </a:cubicBezTo>
                  <a:cubicBezTo>
                    <a:pt x="5007" y="1827"/>
                    <a:pt x="5188" y="1825"/>
                    <a:pt x="5188" y="1825"/>
                  </a:cubicBezTo>
                  <a:lnTo>
                    <a:pt x="5198" y="1692"/>
                  </a:lnTo>
                  <a:lnTo>
                    <a:pt x="5229" y="1190"/>
                  </a:lnTo>
                  <a:cubicBezTo>
                    <a:pt x="5229" y="1190"/>
                    <a:pt x="3045" y="667"/>
                    <a:pt x="2092" y="287"/>
                  </a:cubicBezTo>
                  <a:cubicBezTo>
                    <a:pt x="1733" y="134"/>
                    <a:pt x="1354" y="41"/>
                    <a:pt x="964" y="11"/>
                  </a:cubicBezTo>
                  <a:cubicBezTo>
                    <a:pt x="923" y="11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176992" y="2300091"/>
              <a:ext cx="608904" cy="318084"/>
            </a:xfrm>
            <a:custGeom>
              <a:avLst/>
              <a:gdLst/>
              <a:ahLst/>
              <a:cxnLst/>
              <a:rect l="l" t="t" r="r" b="b"/>
              <a:pathLst>
                <a:path w="8777" h="4585" extrusionOk="0">
                  <a:moveTo>
                    <a:pt x="52" y="1"/>
                  </a:moveTo>
                  <a:cubicBezTo>
                    <a:pt x="1" y="113"/>
                    <a:pt x="32" y="370"/>
                    <a:pt x="52" y="483"/>
                  </a:cubicBezTo>
                  <a:cubicBezTo>
                    <a:pt x="83" y="595"/>
                    <a:pt x="165" y="872"/>
                    <a:pt x="278" y="975"/>
                  </a:cubicBezTo>
                  <a:cubicBezTo>
                    <a:pt x="1026" y="1641"/>
                    <a:pt x="2759" y="3363"/>
                    <a:pt x="3404" y="3773"/>
                  </a:cubicBezTo>
                  <a:cubicBezTo>
                    <a:pt x="3486" y="3835"/>
                    <a:pt x="3845" y="4112"/>
                    <a:pt x="4173" y="4194"/>
                  </a:cubicBezTo>
                  <a:cubicBezTo>
                    <a:pt x="4993" y="4481"/>
                    <a:pt x="5885" y="4542"/>
                    <a:pt x="6726" y="4563"/>
                  </a:cubicBezTo>
                  <a:cubicBezTo>
                    <a:pt x="7273" y="4581"/>
                    <a:pt x="7898" y="4585"/>
                    <a:pt x="8311" y="4585"/>
                  </a:cubicBezTo>
                  <a:cubicBezTo>
                    <a:pt x="8585" y="4585"/>
                    <a:pt x="8766" y="4583"/>
                    <a:pt x="8766" y="4583"/>
                  </a:cubicBezTo>
                  <a:lnTo>
                    <a:pt x="8776" y="4450"/>
                  </a:lnTo>
                  <a:cubicBezTo>
                    <a:pt x="8048" y="4409"/>
                    <a:pt x="5116" y="4204"/>
                    <a:pt x="4399" y="4009"/>
                  </a:cubicBezTo>
                  <a:cubicBezTo>
                    <a:pt x="4368" y="4009"/>
                    <a:pt x="4337" y="3999"/>
                    <a:pt x="4296" y="3978"/>
                  </a:cubicBezTo>
                  <a:cubicBezTo>
                    <a:pt x="4040" y="3876"/>
                    <a:pt x="3804" y="3742"/>
                    <a:pt x="3579" y="3568"/>
                  </a:cubicBezTo>
                  <a:cubicBezTo>
                    <a:pt x="3384" y="3414"/>
                    <a:pt x="3189" y="3240"/>
                    <a:pt x="3015" y="3056"/>
                  </a:cubicBezTo>
                  <a:cubicBezTo>
                    <a:pt x="2584" y="2625"/>
                    <a:pt x="739" y="934"/>
                    <a:pt x="452" y="688"/>
                  </a:cubicBezTo>
                  <a:cubicBezTo>
                    <a:pt x="278" y="483"/>
                    <a:pt x="144" y="247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519708" y="1497341"/>
              <a:ext cx="239066" cy="364149"/>
            </a:xfrm>
            <a:custGeom>
              <a:avLst/>
              <a:gdLst/>
              <a:ahLst/>
              <a:cxnLst/>
              <a:rect l="l" t="t" r="r" b="b"/>
              <a:pathLst>
                <a:path w="3446" h="5249" extrusionOk="0">
                  <a:moveTo>
                    <a:pt x="1487" y="0"/>
                  </a:moveTo>
                  <a:cubicBezTo>
                    <a:pt x="1446" y="0"/>
                    <a:pt x="1405" y="10"/>
                    <a:pt x="1374" y="41"/>
                  </a:cubicBezTo>
                  <a:cubicBezTo>
                    <a:pt x="1344" y="72"/>
                    <a:pt x="1333" y="113"/>
                    <a:pt x="1333" y="154"/>
                  </a:cubicBezTo>
                  <a:lnTo>
                    <a:pt x="1333" y="554"/>
                  </a:lnTo>
                  <a:cubicBezTo>
                    <a:pt x="1159" y="584"/>
                    <a:pt x="1005" y="636"/>
                    <a:pt x="852" y="708"/>
                  </a:cubicBezTo>
                  <a:cubicBezTo>
                    <a:pt x="708" y="769"/>
                    <a:pt x="575" y="851"/>
                    <a:pt x="462" y="964"/>
                  </a:cubicBezTo>
                  <a:cubicBezTo>
                    <a:pt x="360" y="1056"/>
                    <a:pt x="278" y="1179"/>
                    <a:pt x="216" y="1302"/>
                  </a:cubicBezTo>
                  <a:cubicBezTo>
                    <a:pt x="154" y="1435"/>
                    <a:pt x="124" y="1579"/>
                    <a:pt x="124" y="1733"/>
                  </a:cubicBezTo>
                  <a:cubicBezTo>
                    <a:pt x="124" y="1886"/>
                    <a:pt x="144" y="2030"/>
                    <a:pt x="195" y="2184"/>
                  </a:cubicBezTo>
                  <a:cubicBezTo>
                    <a:pt x="247" y="2307"/>
                    <a:pt x="319" y="2419"/>
                    <a:pt x="421" y="2512"/>
                  </a:cubicBezTo>
                  <a:cubicBezTo>
                    <a:pt x="524" y="2614"/>
                    <a:pt x="647" y="2686"/>
                    <a:pt x="790" y="2748"/>
                  </a:cubicBezTo>
                  <a:cubicBezTo>
                    <a:pt x="954" y="2819"/>
                    <a:pt x="1128" y="2871"/>
                    <a:pt x="1313" y="2912"/>
                  </a:cubicBezTo>
                  <a:cubicBezTo>
                    <a:pt x="1528" y="2963"/>
                    <a:pt x="1723" y="3004"/>
                    <a:pt x="1887" y="3045"/>
                  </a:cubicBezTo>
                  <a:cubicBezTo>
                    <a:pt x="2031" y="3065"/>
                    <a:pt x="2164" y="3106"/>
                    <a:pt x="2307" y="3147"/>
                  </a:cubicBezTo>
                  <a:cubicBezTo>
                    <a:pt x="2400" y="3178"/>
                    <a:pt x="2492" y="3229"/>
                    <a:pt x="2564" y="3291"/>
                  </a:cubicBezTo>
                  <a:cubicBezTo>
                    <a:pt x="2615" y="3342"/>
                    <a:pt x="2646" y="3424"/>
                    <a:pt x="2646" y="3506"/>
                  </a:cubicBezTo>
                  <a:cubicBezTo>
                    <a:pt x="2646" y="3588"/>
                    <a:pt x="2625" y="3660"/>
                    <a:pt x="2574" y="3732"/>
                  </a:cubicBezTo>
                  <a:cubicBezTo>
                    <a:pt x="2512" y="3793"/>
                    <a:pt x="2441" y="3844"/>
                    <a:pt x="2369" y="3875"/>
                  </a:cubicBezTo>
                  <a:cubicBezTo>
                    <a:pt x="2277" y="3926"/>
                    <a:pt x="2174" y="3947"/>
                    <a:pt x="2072" y="3967"/>
                  </a:cubicBezTo>
                  <a:cubicBezTo>
                    <a:pt x="1989" y="3982"/>
                    <a:pt x="1906" y="3992"/>
                    <a:pt x="1824" y="3992"/>
                  </a:cubicBezTo>
                  <a:cubicBezTo>
                    <a:pt x="1794" y="3992"/>
                    <a:pt x="1763" y="3991"/>
                    <a:pt x="1733" y="3988"/>
                  </a:cubicBezTo>
                  <a:cubicBezTo>
                    <a:pt x="1700" y="3991"/>
                    <a:pt x="1667" y="3992"/>
                    <a:pt x="1633" y="3992"/>
                  </a:cubicBezTo>
                  <a:cubicBezTo>
                    <a:pt x="1534" y="3992"/>
                    <a:pt x="1436" y="3980"/>
                    <a:pt x="1344" y="3957"/>
                  </a:cubicBezTo>
                  <a:cubicBezTo>
                    <a:pt x="1251" y="3937"/>
                    <a:pt x="1169" y="3906"/>
                    <a:pt x="1087" y="3855"/>
                  </a:cubicBezTo>
                  <a:cubicBezTo>
                    <a:pt x="1026" y="3824"/>
                    <a:pt x="975" y="3783"/>
                    <a:pt x="923" y="3721"/>
                  </a:cubicBezTo>
                  <a:cubicBezTo>
                    <a:pt x="893" y="3680"/>
                    <a:pt x="852" y="3629"/>
                    <a:pt x="821" y="3568"/>
                  </a:cubicBezTo>
                  <a:cubicBezTo>
                    <a:pt x="800" y="3527"/>
                    <a:pt x="770" y="3496"/>
                    <a:pt x="739" y="3465"/>
                  </a:cubicBezTo>
                  <a:cubicBezTo>
                    <a:pt x="697" y="3448"/>
                    <a:pt x="655" y="3432"/>
                    <a:pt x="613" y="3432"/>
                  </a:cubicBezTo>
                  <a:cubicBezTo>
                    <a:pt x="604" y="3432"/>
                    <a:pt x="594" y="3433"/>
                    <a:pt x="585" y="3434"/>
                  </a:cubicBezTo>
                  <a:lnTo>
                    <a:pt x="165" y="3434"/>
                  </a:lnTo>
                  <a:cubicBezTo>
                    <a:pt x="124" y="3434"/>
                    <a:pt x="83" y="3445"/>
                    <a:pt x="52" y="3475"/>
                  </a:cubicBezTo>
                  <a:cubicBezTo>
                    <a:pt x="21" y="3506"/>
                    <a:pt x="1" y="3547"/>
                    <a:pt x="11" y="3588"/>
                  </a:cubicBezTo>
                  <a:cubicBezTo>
                    <a:pt x="11" y="3732"/>
                    <a:pt x="52" y="3875"/>
                    <a:pt x="124" y="3998"/>
                  </a:cubicBezTo>
                  <a:cubicBezTo>
                    <a:pt x="195" y="4121"/>
                    <a:pt x="298" y="4234"/>
                    <a:pt x="411" y="4316"/>
                  </a:cubicBezTo>
                  <a:cubicBezTo>
                    <a:pt x="534" y="4419"/>
                    <a:pt x="677" y="4501"/>
                    <a:pt x="821" y="4552"/>
                  </a:cubicBezTo>
                  <a:cubicBezTo>
                    <a:pt x="985" y="4624"/>
                    <a:pt x="1149" y="4665"/>
                    <a:pt x="1323" y="4695"/>
                  </a:cubicBezTo>
                  <a:lnTo>
                    <a:pt x="1323" y="5095"/>
                  </a:lnTo>
                  <a:cubicBezTo>
                    <a:pt x="1323" y="5136"/>
                    <a:pt x="1344" y="5177"/>
                    <a:pt x="1374" y="5198"/>
                  </a:cubicBezTo>
                  <a:cubicBezTo>
                    <a:pt x="1405" y="5228"/>
                    <a:pt x="1446" y="5249"/>
                    <a:pt x="1487" y="5249"/>
                  </a:cubicBezTo>
                  <a:lnTo>
                    <a:pt x="1969" y="5249"/>
                  </a:lnTo>
                  <a:cubicBezTo>
                    <a:pt x="2010" y="5249"/>
                    <a:pt x="2051" y="5228"/>
                    <a:pt x="2082" y="5198"/>
                  </a:cubicBezTo>
                  <a:cubicBezTo>
                    <a:pt x="2113" y="5177"/>
                    <a:pt x="2133" y="5136"/>
                    <a:pt x="2133" y="5095"/>
                  </a:cubicBezTo>
                  <a:lnTo>
                    <a:pt x="2133" y="4695"/>
                  </a:lnTo>
                  <a:cubicBezTo>
                    <a:pt x="2318" y="4675"/>
                    <a:pt x="2512" y="4624"/>
                    <a:pt x="2687" y="4552"/>
                  </a:cubicBezTo>
                  <a:cubicBezTo>
                    <a:pt x="2840" y="4490"/>
                    <a:pt x="2974" y="4398"/>
                    <a:pt x="3097" y="4296"/>
                  </a:cubicBezTo>
                  <a:cubicBezTo>
                    <a:pt x="3209" y="4193"/>
                    <a:pt x="3291" y="4070"/>
                    <a:pt x="3353" y="3937"/>
                  </a:cubicBezTo>
                  <a:cubicBezTo>
                    <a:pt x="3414" y="3803"/>
                    <a:pt x="3445" y="3660"/>
                    <a:pt x="3445" y="3506"/>
                  </a:cubicBezTo>
                  <a:cubicBezTo>
                    <a:pt x="3445" y="3363"/>
                    <a:pt x="3425" y="3219"/>
                    <a:pt x="3373" y="3086"/>
                  </a:cubicBezTo>
                  <a:cubicBezTo>
                    <a:pt x="3332" y="2953"/>
                    <a:pt x="3250" y="2840"/>
                    <a:pt x="3148" y="2758"/>
                  </a:cubicBezTo>
                  <a:cubicBezTo>
                    <a:pt x="3035" y="2645"/>
                    <a:pt x="2892" y="2563"/>
                    <a:pt x="2748" y="2512"/>
                  </a:cubicBezTo>
                  <a:cubicBezTo>
                    <a:pt x="2543" y="2430"/>
                    <a:pt x="2338" y="2368"/>
                    <a:pt x="2133" y="2327"/>
                  </a:cubicBezTo>
                  <a:cubicBezTo>
                    <a:pt x="1918" y="2286"/>
                    <a:pt x="1733" y="2235"/>
                    <a:pt x="1579" y="2204"/>
                  </a:cubicBezTo>
                  <a:cubicBezTo>
                    <a:pt x="1446" y="2173"/>
                    <a:pt x="1323" y="2143"/>
                    <a:pt x="1200" y="2091"/>
                  </a:cubicBezTo>
                  <a:cubicBezTo>
                    <a:pt x="1118" y="2061"/>
                    <a:pt x="1046" y="2009"/>
                    <a:pt x="985" y="1948"/>
                  </a:cubicBezTo>
                  <a:cubicBezTo>
                    <a:pt x="903" y="1815"/>
                    <a:pt x="903" y="1651"/>
                    <a:pt x="985" y="1528"/>
                  </a:cubicBezTo>
                  <a:cubicBezTo>
                    <a:pt x="1036" y="1466"/>
                    <a:pt x="1087" y="1415"/>
                    <a:pt x="1149" y="1374"/>
                  </a:cubicBezTo>
                  <a:cubicBezTo>
                    <a:pt x="1231" y="1333"/>
                    <a:pt x="1313" y="1302"/>
                    <a:pt x="1395" y="1282"/>
                  </a:cubicBezTo>
                  <a:cubicBezTo>
                    <a:pt x="1497" y="1261"/>
                    <a:pt x="1590" y="1251"/>
                    <a:pt x="1692" y="1251"/>
                  </a:cubicBezTo>
                  <a:cubicBezTo>
                    <a:pt x="1711" y="1250"/>
                    <a:pt x="1729" y="1249"/>
                    <a:pt x="1748" y="1249"/>
                  </a:cubicBezTo>
                  <a:cubicBezTo>
                    <a:pt x="1914" y="1249"/>
                    <a:pt x="2079" y="1290"/>
                    <a:pt x="2236" y="1364"/>
                  </a:cubicBezTo>
                  <a:cubicBezTo>
                    <a:pt x="2338" y="1425"/>
                    <a:pt x="2441" y="1507"/>
                    <a:pt x="2502" y="1620"/>
                  </a:cubicBezTo>
                  <a:cubicBezTo>
                    <a:pt x="2533" y="1661"/>
                    <a:pt x="2564" y="1692"/>
                    <a:pt x="2594" y="1722"/>
                  </a:cubicBezTo>
                  <a:cubicBezTo>
                    <a:pt x="2636" y="1739"/>
                    <a:pt x="2678" y="1756"/>
                    <a:pt x="2720" y="1756"/>
                  </a:cubicBezTo>
                  <a:cubicBezTo>
                    <a:pt x="2729" y="1756"/>
                    <a:pt x="2739" y="1755"/>
                    <a:pt x="2748" y="1753"/>
                  </a:cubicBezTo>
                  <a:lnTo>
                    <a:pt x="3168" y="1753"/>
                  </a:lnTo>
                  <a:cubicBezTo>
                    <a:pt x="3209" y="1753"/>
                    <a:pt x="3250" y="1743"/>
                    <a:pt x="3281" y="1712"/>
                  </a:cubicBezTo>
                  <a:cubicBezTo>
                    <a:pt x="3312" y="1681"/>
                    <a:pt x="3332" y="1640"/>
                    <a:pt x="3332" y="1599"/>
                  </a:cubicBezTo>
                  <a:cubicBezTo>
                    <a:pt x="3312" y="1497"/>
                    <a:pt x="3281" y="1394"/>
                    <a:pt x="3240" y="1302"/>
                  </a:cubicBezTo>
                  <a:cubicBezTo>
                    <a:pt x="3179" y="1179"/>
                    <a:pt x="3107" y="1077"/>
                    <a:pt x="3015" y="995"/>
                  </a:cubicBezTo>
                  <a:cubicBezTo>
                    <a:pt x="2902" y="892"/>
                    <a:pt x="2779" y="800"/>
                    <a:pt x="2646" y="738"/>
                  </a:cubicBezTo>
                  <a:cubicBezTo>
                    <a:pt x="2482" y="656"/>
                    <a:pt x="2307" y="595"/>
                    <a:pt x="2133" y="574"/>
                  </a:cubicBezTo>
                  <a:lnTo>
                    <a:pt x="2133" y="154"/>
                  </a:lnTo>
                  <a:cubicBezTo>
                    <a:pt x="2133" y="113"/>
                    <a:pt x="2123" y="72"/>
                    <a:pt x="2092" y="41"/>
                  </a:cubicBezTo>
                  <a:cubicBezTo>
                    <a:pt x="2061" y="10"/>
                    <a:pt x="2020" y="0"/>
                    <a:pt x="1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3348268-DFA7-EDD4-0FC0-C7C3F8D69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" y="719386"/>
            <a:ext cx="5782005" cy="3417600"/>
          </a:xfrm>
        </p:spPr>
        <p:txBody>
          <a:bodyPr/>
          <a:lstStyle/>
          <a:p>
            <a:r>
              <a:rPr lang="en-KR" sz="4000" dirty="0"/>
              <a:t>Bridging Analyst insight with Gen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2C3F5FC-D6F6-3FB1-DB2B-E340641F2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9" t="15700" r="3254" b="6633"/>
          <a:stretch/>
        </p:blipFill>
        <p:spPr>
          <a:xfrm>
            <a:off x="899297" y="2034436"/>
            <a:ext cx="2075241" cy="3021175"/>
          </a:xfrm>
          <a:prstGeom prst="rect">
            <a:avLst/>
          </a:prstGeom>
        </p:spPr>
      </p:pic>
      <p:sp>
        <p:nvSpPr>
          <p:cNvPr id="1514" name="Google Shape;1514;p5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APPLIED / SPECIFIC SERVICE GROWTH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F49BF-560D-72FC-195D-0AB0ED775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47" y="1546491"/>
            <a:ext cx="1981200" cy="863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EC9546-996A-3DEE-1313-3D9F094D6E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16935" r="997" b="13887"/>
          <a:stretch/>
        </p:blipFill>
        <p:spPr>
          <a:xfrm>
            <a:off x="3234394" y="1566977"/>
            <a:ext cx="2269105" cy="343634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632E004-7E39-EAB1-19B2-BE44744739A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56747" y="1017725"/>
            <a:ext cx="2349600" cy="442800"/>
          </a:xfrm>
        </p:spPr>
        <p:txBody>
          <a:bodyPr/>
          <a:lstStyle/>
          <a:p>
            <a:r>
              <a:rPr lang="ko-KR" altLang="en-US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금융회사 제휴 </a:t>
            </a:r>
            <a:r>
              <a:rPr lang="ko-KR" altLang="en-US" b="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대고객</a:t>
            </a:r>
            <a:r>
              <a:rPr lang="ko-KR" altLang="en-US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Gen AI </a:t>
            </a:r>
            <a:r>
              <a:rPr lang="ko-KR" altLang="en-US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서비스 제공</a:t>
            </a:r>
            <a:endParaRPr lang="en-KR" b="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73167B-84C1-C516-F22C-A3F2617102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355" y="1796201"/>
            <a:ext cx="3255740" cy="2170493"/>
          </a:xfrm>
          <a:prstGeom prst="rect">
            <a:avLst/>
          </a:prstGeom>
        </p:spPr>
      </p:pic>
      <p:sp>
        <p:nvSpPr>
          <p:cNvPr id="21" name="Title 13">
            <a:extLst>
              <a:ext uri="{FF2B5EF4-FFF2-40B4-BE49-F238E27FC236}">
                <a16:creationId xmlns:a16="http://schemas.microsoft.com/office/drawing/2014/main" id="{2A8DF19D-013F-ADB5-4670-695158EFE567}"/>
              </a:ext>
            </a:extLst>
          </p:cNvPr>
          <p:cNvSpPr txBox="1">
            <a:spLocks/>
          </p:cNvSpPr>
          <p:nvPr/>
        </p:nvSpPr>
        <p:spPr>
          <a:xfrm>
            <a:off x="5731545" y="1103691"/>
            <a:ext cx="325574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16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유진투자증권 </a:t>
            </a:r>
            <a:r>
              <a:rPr lang="en-US" altLang="ko-KR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+</a:t>
            </a:r>
            <a:r>
              <a:rPr lang="ko-KR" altLang="en-US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b="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두물머리</a:t>
            </a:r>
            <a:endParaRPr lang="en-US" altLang="ko-KR" b="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b="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Boolio</a:t>
            </a:r>
            <a:r>
              <a:rPr lang="en-US" altLang="ko-KR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 GPT</a:t>
            </a:r>
          </a:p>
          <a:p>
            <a:endParaRPr lang="en-KR" b="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Title 13">
            <a:extLst>
              <a:ext uri="{FF2B5EF4-FFF2-40B4-BE49-F238E27FC236}">
                <a16:creationId xmlns:a16="http://schemas.microsoft.com/office/drawing/2014/main" id="{C49E1390-A25B-9199-CE37-D7526A0FBC51}"/>
              </a:ext>
            </a:extLst>
          </p:cNvPr>
          <p:cNvSpPr txBox="1">
            <a:spLocks/>
          </p:cNvSpPr>
          <p:nvPr/>
        </p:nvSpPr>
        <p:spPr>
          <a:xfrm>
            <a:off x="3194146" y="1035554"/>
            <a:ext cx="23496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16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b="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두나무</a:t>
            </a:r>
            <a:r>
              <a:rPr lang="ko-KR" altLang="en-US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 증권플러스 </a:t>
            </a:r>
            <a:r>
              <a:rPr lang="en-US" altLang="ko-KR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우디</a:t>
            </a:r>
            <a:r>
              <a:rPr lang="en-US" altLang="ko-KR" b="0" dirty="0">
                <a:latin typeface="NanumGothic" panose="020D0604000000000000" pitchFamily="34" charset="-127"/>
                <a:ea typeface="NanumGothic" panose="020D0604000000000000" pitchFamily="34" charset="-127"/>
              </a:rPr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991F29-D194-F51F-DF59-0BE31B748748}"/>
              </a:ext>
            </a:extLst>
          </p:cNvPr>
          <p:cNvSpPr/>
          <p:nvPr/>
        </p:nvSpPr>
        <p:spPr>
          <a:xfrm>
            <a:off x="3162337" y="1017725"/>
            <a:ext cx="2381409" cy="41257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7255"/>
                      <a:gd name="connsiteY0" fmla="*/ 0 h 4125775"/>
                      <a:gd name="connsiteX1" fmla="*/ 464978 w 2447255"/>
                      <a:gd name="connsiteY1" fmla="*/ 0 h 4125775"/>
                      <a:gd name="connsiteX2" fmla="*/ 881012 w 2447255"/>
                      <a:gd name="connsiteY2" fmla="*/ 0 h 4125775"/>
                      <a:gd name="connsiteX3" fmla="*/ 1419408 w 2447255"/>
                      <a:gd name="connsiteY3" fmla="*/ 0 h 4125775"/>
                      <a:gd name="connsiteX4" fmla="*/ 1884386 w 2447255"/>
                      <a:gd name="connsiteY4" fmla="*/ 0 h 4125775"/>
                      <a:gd name="connsiteX5" fmla="*/ 2447255 w 2447255"/>
                      <a:gd name="connsiteY5" fmla="*/ 0 h 4125775"/>
                      <a:gd name="connsiteX6" fmla="*/ 2447255 w 2447255"/>
                      <a:gd name="connsiteY6" fmla="*/ 671912 h 4125775"/>
                      <a:gd name="connsiteX7" fmla="*/ 2447255 w 2447255"/>
                      <a:gd name="connsiteY7" fmla="*/ 1261308 h 4125775"/>
                      <a:gd name="connsiteX8" fmla="*/ 2447255 w 2447255"/>
                      <a:gd name="connsiteY8" fmla="*/ 1850705 h 4125775"/>
                      <a:gd name="connsiteX9" fmla="*/ 2447255 w 2447255"/>
                      <a:gd name="connsiteY9" fmla="*/ 2357586 h 4125775"/>
                      <a:gd name="connsiteX10" fmla="*/ 2447255 w 2447255"/>
                      <a:gd name="connsiteY10" fmla="*/ 2864467 h 4125775"/>
                      <a:gd name="connsiteX11" fmla="*/ 2447255 w 2447255"/>
                      <a:gd name="connsiteY11" fmla="*/ 3453863 h 4125775"/>
                      <a:gd name="connsiteX12" fmla="*/ 2447255 w 2447255"/>
                      <a:gd name="connsiteY12" fmla="*/ 4125775 h 4125775"/>
                      <a:gd name="connsiteX13" fmla="*/ 2031222 w 2447255"/>
                      <a:gd name="connsiteY13" fmla="*/ 4125775 h 4125775"/>
                      <a:gd name="connsiteX14" fmla="*/ 1492826 w 2447255"/>
                      <a:gd name="connsiteY14" fmla="*/ 4125775 h 4125775"/>
                      <a:gd name="connsiteX15" fmla="*/ 1052320 w 2447255"/>
                      <a:gd name="connsiteY15" fmla="*/ 4125775 h 4125775"/>
                      <a:gd name="connsiteX16" fmla="*/ 562869 w 2447255"/>
                      <a:gd name="connsiteY16" fmla="*/ 4125775 h 4125775"/>
                      <a:gd name="connsiteX17" fmla="*/ 0 w 2447255"/>
                      <a:gd name="connsiteY17" fmla="*/ 4125775 h 4125775"/>
                      <a:gd name="connsiteX18" fmla="*/ 0 w 2447255"/>
                      <a:gd name="connsiteY18" fmla="*/ 3536379 h 4125775"/>
                      <a:gd name="connsiteX19" fmla="*/ 0 w 2447255"/>
                      <a:gd name="connsiteY19" fmla="*/ 3029498 h 4125775"/>
                      <a:gd name="connsiteX20" fmla="*/ 0 w 2447255"/>
                      <a:gd name="connsiteY20" fmla="*/ 2522617 h 4125775"/>
                      <a:gd name="connsiteX21" fmla="*/ 0 w 2447255"/>
                      <a:gd name="connsiteY21" fmla="*/ 1974478 h 4125775"/>
                      <a:gd name="connsiteX22" fmla="*/ 0 w 2447255"/>
                      <a:gd name="connsiteY22" fmla="*/ 1302566 h 4125775"/>
                      <a:gd name="connsiteX23" fmla="*/ 0 w 2447255"/>
                      <a:gd name="connsiteY23" fmla="*/ 713170 h 4125775"/>
                      <a:gd name="connsiteX24" fmla="*/ 0 w 2447255"/>
                      <a:gd name="connsiteY24" fmla="*/ 0 h 412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2447255" h="4125775" extrusionOk="0">
                        <a:moveTo>
                          <a:pt x="0" y="0"/>
                        </a:moveTo>
                        <a:cubicBezTo>
                          <a:pt x="203727" y="-39840"/>
                          <a:pt x="303967" y="38686"/>
                          <a:pt x="464978" y="0"/>
                        </a:cubicBezTo>
                        <a:cubicBezTo>
                          <a:pt x="625989" y="-38686"/>
                          <a:pt x="753314" y="34276"/>
                          <a:pt x="881012" y="0"/>
                        </a:cubicBezTo>
                        <a:cubicBezTo>
                          <a:pt x="1008710" y="-34276"/>
                          <a:pt x="1303985" y="29068"/>
                          <a:pt x="1419408" y="0"/>
                        </a:cubicBezTo>
                        <a:cubicBezTo>
                          <a:pt x="1534831" y="-29068"/>
                          <a:pt x="1658533" y="32517"/>
                          <a:pt x="1884386" y="0"/>
                        </a:cubicBezTo>
                        <a:cubicBezTo>
                          <a:pt x="2110239" y="-32517"/>
                          <a:pt x="2267779" y="49623"/>
                          <a:pt x="2447255" y="0"/>
                        </a:cubicBezTo>
                        <a:cubicBezTo>
                          <a:pt x="2466401" y="313240"/>
                          <a:pt x="2411156" y="430132"/>
                          <a:pt x="2447255" y="671912"/>
                        </a:cubicBezTo>
                        <a:cubicBezTo>
                          <a:pt x="2483354" y="913692"/>
                          <a:pt x="2406322" y="1014530"/>
                          <a:pt x="2447255" y="1261308"/>
                        </a:cubicBezTo>
                        <a:cubicBezTo>
                          <a:pt x="2488188" y="1508086"/>
                          <a:pt x="2435814" y="1576530"/>
                          <a:pt x="2447255" y="1850705"/>
                        </a:cubicBezTo>
                        <a:cubicBezTo>
                          <a:pt x="2458696" y="2124880"/>
                          <a:pt x="2406876" y="2203316"/>
                          <a:pt x="2447255" y="2357586"/>
                        </a:cubicBezTo>
                        <a:cubicBezTo>
                          <a:pt x="2487634" y="2511856"/>
                          <a:pt x="2445479" y="2643157"/>
                          <a:pt x="2447255" y="2864467"/>
                        </a:cubicBezTo>
                        <a:cubicBezTo>
                          <a:pt x="2449031" y="3085777"/>
                          <a:pt x="2391547" y="3197650"/>
                          <a:pt x="2447255" y="3453863"/>
                        </a:cubicBezTo>
                        <a:cubicBezTo>
                          <a:pt x="2502963" y="3710076"/>
                          <a:pt x="2408195" y="3854863"/>
                          <a:pt x="2447255" y="4125775"/>
                        </a:cubicBezTo>
                        <a:cubicBezTo>
                          <a:pt x="2253195" y="4159047"/>
                          <a:pt x="2116837" y="4122179"/>
                          <a:pt x="2031222" y="4125775"/>
                        </a:cubicBezTo>
                        <a:cubicBezTo>
                          <a:pt x="1945607" y="4129371"/>
                          <a:pt x="1750279" y="4064931"/>
                          <a:pt x="1492826" y="4125775"/>
                        </a:cubicBezTo>
                        <a:cubicBezTo>
                          <a:pt x="1235373" y="4186619"/>
                          <a:pt x="1222513" y="4087829"/>
                          <a:pt x="1052320" y="4125775"/>
                        </a:cubicBezTo>
                        <a:cubicBezTo>
                          <a:pt x="882127" y="4163721"/>
                          <a:pt x="780956" y="4082874"/>
                          <a:pt x="562869" y="4125775"/>
                        </a:cubicBezTo>
                        <a:cubicBezTo>
                          <a:pt x="344782" y="4168676"/>
                          <a:pt x="155950" y="4091957"/>
                          <a:pt x="0" y="4125775"/>
                        </a:cubicBezTo>
                        <a:cubicBezTo>
                          <a:pt x="-34429" y="3922846"/>
                          <a:pt x="17933" y="3747932"/>
                          <a:pt x="0" y="3536379"/>
                        </a:cubicBezTo>
                        <a:cubicBezTo>
                          <a:pt x="-17933" y="3324826"/>
                          <a:pt x="17269" y="3208923"/>
                          <a:pt x="0" y="3029498"/>
                        </a:cubicBezTo>
                        <a:cubicBezTo>
                          <a:pt x="-17269" y="2850073"/>
                          <a:pt x="30011" y="2643722"/>
                          <a:pt x="0" y="2522617"/>
                        </a:cubicBezTo>
                        <a:cubicBezTo>
                          <a:pt x="-30011" y="2401512"/>
                          <a:pt x="32581" y="2142148"/>
                          <a:pt x="0" y="1974478"/>
                        </a:cubicBezTo>
                        <a:cubicBezTo>
                          <a:pt x="-32581" y="1806808"/>
                          <a:pt x="40291" y="1519299"/>
                          <a:pt x="0" y="1302566"/>
                        </a:cubicBezTo>
                        <a:cubicBezTo>
                          <a:pt x="-40291" y="1085833"/>
                          <a:pt x="48513" y="877411"/>
                          <a:pt x="0" y="713170"/>
                        </a:cubicBezTo>
                        <a:cubicBezTo>
                          <a:pt x="-48513" y="548929"/>
                          <a:pt x="34597" y="2453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p66"/>
          <p:cNvSpPr txBox="1">
            <a:spLocks noGrp="1"/>
          </p:cNvSpPr>
          <p:nvPr>
            <p:ph type="title"/>
          </p:nvPr>
        </p:nvSpPr>
        <p:spPr>
          <a:xfrm>
            <a:off x="4092475" y="628600"/>
            <a:ext cx="4594500" cy="585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KEY FEATURES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8" name="Google Shape;2978;p66"/>
          <p:cNvSpPr/>
          <p:nvPr/>
        </p:nvSpPr>
        <p:spPr>
          <a:xfrm flipH="1">
            <a:off x="3111977" y="1214142"/>
            <a:ext cx="96151" cy="81703"/>
          </a:xfrm>
          <a:custGeom>
            <a:avLst/>
            <a:gdLst/>
            <a:ahLst/>
            <a:cxnLst/>
            <a:rect l="l" t="t" r="r" b="b"/>
            <a:pathLst>
              <a:path w="945" h="803" extrusionOk="0">
                <a:moveTo>
                  <a:pt x="534" y="0"/>
                </a:moveTo>
                <a:cubicBezTo>
                  <a:pt x="185" y="0"/>
                  <a:pt x="1" y="410"/>
                  <a:pt x="226" y="666"/>
                </a:cubicBezTo>
                <a:cubicBezTo>
                  <a:pt x="309" y="760"/>
                  <a:pt x="418" y="803"/>
                  <a:pt x="526" y="803"/>
                </a:cubicBezTo>
                <a:cubicBezTo>
                  <a:pt x="714" y="803"/>
                  <a:pt x="898" y="672"/>
                  <a:pt x="924" y="451"/>
                </a:cubicBezTo>
                <a:cubicBezTo>
                  <a:pt x="944" y="215"/>
                  <a:pt x="760" y="21"/>
                  <a:pt x="534" y="0"/>
                </a:cubicBezTo>
                <a:close/>
              </a:path>
            </a:pathLst>
          </a:custGeom>
          <a:solidFill>
            <a:srgbClr val="F792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66"/>
          <p:cNvSpPr/>
          <p:nvPr/>
        </p:nvSpPr>
        <p:spPr>
          <a:xfrm flipH="1">
            <a:off x="2766751" y="1214142"/>
            <a:ext cx="96050" cy="81703"/>
          </a:xfrm>
          <a:custGeom>
            <a:avLst/>
            <a:gdLst/>
            <a:ahLst/>
            <a:cxnLst/>
            <a:rect l="l" t="t" r="r" b="b"/>
            <a:pathLst>
              <a:path w="944" h="803" extrusionOk="0">
                <a:moveTo>
                  <a:pt x="533" y="0"/>
                </a:moveTo>
                <a:cubicBezTo>
                  <a:pt x="185" y="0"/>
                  <a:pt x="0" y="410"/>
                  <a:pt x="226" y="666"/>
                </a:cubicBezTo>
                <a:cubicBezTo>
                  <a:pt x="312" y="760"/>
                  <a:pt x="422" y="803"/>
                  <a:pt x="531" y="803"/>
                </a:cubicBezTo>
                <a:cubicBezTo>
                  <a:pt x="719" y="803"/>
                  <a:pt x="900" y="672"/>
                  <a:pt x="933" y="451"/>
                </a:cubicBezTo>
                <a:cubicBezTo>
                  <a:pt x="943" y="215"/>
                  <a:pt x="769" y="21"/>
                  <a:pt x="533" y="0"/>
                </a:cubicBezTo>
                <a:close/>
              </a:path>
            </a:pathLst>
          </a:custGeom>
          <a:solidFill>
            <a:srgbClr val="F792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0" name="Google Shape;2980;p66"/>
          <p:cNvGrpSpPr/>
          <p:nvPr/>
        </p:nvGrpSpPr>
        <p:grpSpPr>
          <a:xfrm>
            <a:off x="991475" y="307619"/>
            <a:ext cx="2440903" cy="4400849"/>
            <a:chOff x="991475" y="307619"/>
            <a:chExt cx="2440903" cy="4400849"/>
          </a:xfrm>
        </p:grpSpPr>
        <p:sp>
          <p:nvSpPr>
            <p:cNvPr id="2981" name="Google Shape;2981;p66"/>
            <p:cNvSpPr/>
            <p:nvPr/>
          </p:nvSpPr>
          <p:spPr>
            <a:xfrm flipH="1">
              <a:off x="1389910" y="2113695"/>
              <a:ext cx="802279" cy="535497"/>
            </a:xfrm>
            <a:custGeom>
              <a:avLst/>
              <a:gdLst/>
              <a:ahLst/>
              <a:cxnLst/>
              <a:rect l="l" t="t" r="r" b="b"/>
              <a:pathLst>
                <a:path w="7885" h="5263" extrusionOk="0">
                  <a:moveTo>
                    <a:pt x="6688" y="0"/>
                  </a:moveTo>
                  <a:cubicBezTo>
                    <a:pt x="6313" y="0"/>
                    <a:pt x="5948" y="195"/>
                    <a:pt x="5752" y="539"/>
                  </a:cubicBezTo>
                  <a:lnTo>
                    <a:pt x="4224" y="3030"/>
                  </a:lnTo>
                  <a:lnTo>
                    <a:pt x="267" y="1677"/>
                  </a:lnTo>
                  <a:lnTo>
                    <a:pt x="1" y="2794"/>
                  </a:lnTo>
                  <a:cubicBezTo>
                    <a:pt x="1" y="2794"/>
                    <a:pt x="2815" y="5263"/>
                    <a:pt x="4589" y="5263"/>
                  </a:cubicBezTo>
                  <a:cubicBezTo>
                    <a:pt x="4698" y="5263"/>
                    <a:pt x="4802" y="5254"/>
                    <a:pt x="4901" y="5234"/>
                  </a:cubicBezTo>
                  <a:cubicBezTo>
                    <a:pt x="6101" y="4988"/>
                    <a:pt x="7095" y="2702"/>
                    <a:pt x="7648" y="1441"/>
                  </a:cubicBezTo>
                  <a:cubicBezTo>
                    <a:pt x="7884" y="908"/>
                    <a:pt x="7669" y="293"/>
                    <a:pt x="7156" y="27"/>
                  </a:cubicBezTo>
                  <a:lnTo>
                    <a:pt x="7156" y="27"/>
                  </a:lnTo>
                  <a:lnTo>
                    <a:pt x="7197" y="129"/>
                  </a:lnTo>
                  <a:cubicBezTo>
                    <a:pt x="7036" y="42"/>
                    <a:pt x="6861" y="0"/>
                    <a:pt x="6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66"/>
            <p:cNvSpPr/>
            <p:nvPr/>
          </p:nvSpPr>
          <p:spPr>
            <a:xfrm flipH="1">
              <a:off x="2059611" y="1747148"/>
              <a:ext cx="319284" cy="631140"/>
            </a:xfrm>
            <a:custGeom>
              <a:avLst/>
              <a:gdLst/>
              <a:ahLst/>
              <a:cxnLst/>
              <a:rect l="l" t="t" r="r" b="b"/>
              <a:pathLst>
                <a:path w="3138" h="6203" extrusionOk="0">
                  <a:moveTo>
                    <a:pt x="831" y="0"/>
                  </a:moveTo>
                  <a:lnTo>
                    <a:pt x="1" y="328"/>
                  </a:lnTo>
                  <a:lnTo>
                    <a:pt x="2307" y="6202"/>
                  </a:lnTo>
                  <a:lnTo>
                    <a:pt x="3138" y="5874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66"/>
            <p:cNvSpPr/>
            <p:nvPr/>
          </p:nvSpPr>
          <p:spPr>
            <a:xfrm flipH="1">
              <a:off x="1860389" y="1888171"/>
              <a:ext cx="484013" cy="928344"/>
            </a:xfrm>
            <a:custGeom>
              <a:avLst/>
              <a:gdLst/>
              <a:ahLst/>
              <a:cxnLst/>
              <a:rect l="l" t="t" r="r" b="b"/>
              <a:pathLst>
                <a:path w="4757" h="9124" extrusionOk="0">
                  <a:moveTo>
                    <a:pt x="1085" y="1"/>
                  </a:moveTo>
                  <a:cubicBezTo>
                    <a:pt x="1017" y="1"/>
                    <a:pt x="948" y="13"/>
                    <a:pt x="882" y="39"/>
                  </a:cubicBezTo>
                  <a:lnTo>
                    <a:pt x="441" y="213"/>
                  </a:lnTo>
                  <a:cubicBezTo>
                    <a:pt x="144" y="336"/>
                    <a:pt x="0" y="665"/>
                    <a:pt x="113" y="962"/>
                  </a:cubicBezTo>
                  <a:lnTo>
                    <a:pt x="3137" y="8763"/>
                  </a:lnTo>
                  <a:cubicBezTo>
                    <a:pt x="3223" y="8982"/>
                    <a:pt x="3441" y="9124"/>
                    <a:pt x="3671" y="9124"/>
                  </a:cubicBezTo>
                  <a:cubicBezTo>
                    <a:pt x="3742" y="9124"/>
                    <a:pt x="3815" y="9110"/>
                    <a:pt x="3885" y="9081"/>
                  </a:cubicBezTo>
                  <a:lnTo>
                    <a:pt x="4316" y="8907"/>
                  </a:lnTo>
                  <a:cubicBezTo>
                    <a:pt x="4613" y="8794"/>
                    <a:pt x="4757" y="8466"/>
                    <a:pt x="4644" y="8169"/>
                  </a:cubicBezTo>
                  <a:lnTo>
                    <a:pt x="1620" y="367"/>
                  </a:lnTo>
                  <a:cubicBezTo>
                    <a:pt x="1533" y="139"/>
                    <a:pt x="1313" y="1"/>
                    <a:pt x="1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66"/>
            <p:cNvSpPr/>
            <p:nvPr/>
          </p:nvSpPr>
          <p:spPr>
            <a:xfrm flipH="1">
              <a:off x="2254660" y="1644892"/>
              <a:ext cx="194032" cy="164933"/>
            </a:xfrm>
            <a:custGeom>
              <a:avLst/>
              <a:gdLst/>
              <a:ahLst/>
              <a:cxnLst/>
              <a:rect l="l" t="t" r="r" b="b"/>
              <a:pathLst>
                <a:path w="1907" h="1621" extrusionOk="0">
                  <a:moveTo>
                    <a:pt x="1507" y="1"/>
                  </a:moveTo>
                  <a:lnTo>
                    <a:pt x="0" y="595"/>
                  </a:lnTo>
                  <a:lnTo>
                    <a:pt x="400" y="1620"/>
                  </a:lnTo>
                  <a:lnTo>
                    <a:pt x="1907" y="1026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66"/>
            <p:cNvSpPr/>
            <p:nvPr/>
          </p:nvSpPr>
          <p:spPr>
            <a:xfrm flipH="1">
              <a:off x="1817544" y="307619"/>
              <a:ext cx="1614835" cy="1460687"/>
            </a:xfrm>
            <a:custGeom>
              <a:avLst/>
              <a:gdLst/>
              <a:ahLst/>
              <a:cxnLst/>
              <a:rect l="l" t="t" r="r" b="b"/>
              <a:pathLst>
                <a:path w="15871" h="14356" extrusionOk="0">
                  <a:moveTo>
                    <a:pt x="7756" y="1651"/>
                  </a:moveTo>
                  <a:cubicBezTo>
                    <a:pt x="7781" y="1651"/>
                    <a:pt x="7807" y="1651"/>
                    <a:pt x="7833" y="1652"/>
                  </a:cubicBezTo>
                  <a:cubicBezTo>
                    <a:pt x="10068" y="1693"/>
                    <a:pt x="12057" y="3077"/>
                    <a:pt x="12877" y="5158"/>
                  </a:cubicBezTo>
                  <a:cubicBezTo>
                    <a:pt x="13994" y="7987"/>
                    <a:pt x="12600" y="11196"/>
                    <a:pt x="9760" y="12323"/>
                  </a:cubicBezTo>
                  <a:cubicBezTo>
                    <a:pt x="9105" y="12578"/>
                    <a:pt x="8422" y="12702"/>
                    <a:pt x="7745" y="12702"/>
                  </a:cubicBezTo>
                  <a:cubicBezTo>
                    <a:pt x="6270" y="12702"/>
                    <a:pt x="4824" y="12114"/>
                    <a:pt x="3763" y="11011"/>
                  </a:cubicBezTo>
                  <a:cubicBezTo>
                    <a:pt x="2215" y="9412"/>
                    <a:pt x="1785" y="7023"/>
                    <a:pt x="2666" y="4973"/>
                  </a:cubicBezTo>
                  <a:cubicBezTo>
                    <a:pt x="3548" y="2947"/>
                    <a:pt x="5551" y="1651"/>
                    <a:pt x="7756" y="1651"/>
                  </a:cubicBezTo>
                  <a:close/>
                  <a:moveTo>
                    <a:pt x="7737" y="0"/>
                  </a:moveTo>
                  <a:cubicBezTo>
                    <a:pt x="4886" y="0"/>
                    <a:pt x="2301" y="1701"/>
                    <a:pt x="1159" y="4317"/>
                  </a:cubicBezTo>
                  <a:cubicBezTo>
                    <a:pt x="1" y="6982"/>
                    <a:pt x="565" y="10078"/>
                    <a:pt x="2574" y="12159"/>
                  </a:cubicBezTo>
                  <a:cubicBezTo>
                    <a:pt x="3957" y="13592"/>
                    <a:pt x="5836" y="14356"/>
                    <a:pt x="7748" y="14356"/>
                  </a:cubicBezTo>
                  <a:cubicBezTo>
                    <a:pt x="8628" y="14356"/>
                    <a:pt x="9516" y="14194"/>
                    <a:pt x="10365" y="13861"/>
                  </a:cubicBezTo>
                  <a:cubicBezTo>
                    <a:pt x="14056" y="12406"/>
                    <a:pt x="15870" y="8233"/>
                    <a:pt x="14414" y="4543"/>
                  </a:cubicBezTo>
                  <a:cubicBezTo>
                    <a:pt x="13348" y="1847"/>
                    <a:pt x="10765" y="53"/>
                    <a:pt x="7864" y="1"/>
                  </a:cubicBezTo>
                  <a:cubicBezTo>
                    <a:pt x="7821" y="1"/>
                    <a:pt x="7779" y="0"/>
                    <a:pt x="7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66"/>
            <p:cNvSpPr/>
            <p:nvPr/>
          </p:nvSpPr>
          <p:spPr>
            <a:xfrm flipH="1">
              <a:off x="2042916" y="475605"/>
              <a:ext cx="1204792" cy="1124513"/>
            </a:xfrm>
            <a:custGeom>
              <a:avLst/>
              <a:gdLst/>
              <a:ahLst/>
              <a:cxnLst/>
              <a:rect l="l" t="t" r="r" b="b"/>
              <a:pathLst>
                <a:path w="11841" h="11052" extrusionOk="0">
                  <a:moveTo>
                    <a:pt x="5918" y="1"/>
                  </a:moveTo>
                  <a:cubicBezTo>
                    <a:pt x="3224" y="1"/>
                    <a:pt x="871" y="1960"/>
                    <a:pt x="462" y="4706"/>
                  </a:cubicBezTo>
                  <a:cubicBezTo>
                    <a:pt x="0" y="7720"/>
                    <a:pt x="2081" y="10529"/>
                    <a:pt x="5095" y="10990"/>
                  </a:cubicBezTo>
                  <a:cubicBezTo>
                    <a:pt x="5373" y="11032"/>
                    <a:pt x="5648" y="11052"/>
                    <a:pt x="5920" y="11052"/>
                  </a:cubicBezTo>
                  <a:cubicBezTo>
                    <a:pt x="8615" y="11052"/>
                    <a:pt x="10970" y="9084"/>
                    <a:pt x="11380" y="6346"/>
                  </a:cubicBezTo>
                  <a:cubicBezTo>
                    <a:pt x="11841" y="3332"/>
                    <a:pt x="9760" y="513"/>
                    <a:pt x="6746" y="62"/>
                  </a:cubicBezTo>
                  <a:cubicBezTo>
                    <a:pt x="6467" y="21"/>
                    <a:pt x="6191" y="1"/>
                    <a:pt x="5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66"/>
            <p:cNvSpPr/>
            <p:nvPr/>
          </p:nvSpPr>
          <p:spPr>
            <a:xfrm flipH="1">
              <a:off x="1103089" y="2086884"/>
              <a:ext cx="563376" cy="961005"/>
            </a:xfrm>
            <a:custGeom>
              <a:avLst/>
              <a:gdLst/>
              <a:ahLst/>
              <a:cxnLst/>
              <a:rect l="l" t="t" r="r" b="b"/>
              <a:pathLst>
                <a:path w="5537" h="9445" extrusionOk="0">
                  <a:moveTo>
                    <a:pt x="2412" y="1"/>
                  </a:moveTo>
                  <a:cubicBezTo>
                    <a:pt x="1857" y="1"/>
                    <a:pt x="1549" y="280"/>
                    <a:pt x="1549" y="280"/>
                  </a:cubicBezTo>
                  <a:cubicBezTo>
                    <a:pt x="1549" y="280"/>
                    <a:pt x="185" y="547"/>
                    <a:pt x="113" y="3519"/>
                  </a:cubicBezTo>
                  <a:cubicBezTo>
                    <a:pt x="52" y="5765"/>
                    <a:pt x="1" y="9445"/>
                    <a:pt x="1" y="9445"/>
                  </a:cubicBezTo>
                  <a:lnTo>
                    <a:pt x="4891" y="9445"/>
                  </a:lnTo>
                  <a:cubicBezTo>
                    <a:pt x="4891" y="9445"/>
                    <a:pt x="5536" y="1982"/>
                    <a:pt x="4152" y="793"/>
                  </a:cubicBezTo>
                  <a:cubicBezTo>
                    <a:pt x="3439" y="174"/>
                    <a:pt x="2849" y="1"/>
                    <a:pt x="2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66"/>
            <p:cNvSpPr/>
            <p:nvPr/>
          </p:nvSpPr>
          <p:spPr>
            <a:xfrm flipH="1">
              <a:off x="1363868" y="1749183"/>
              <a:ext cx="303615" cy="402717"/>
            </a:xfrm>
            <a:custGeom>
              <a:avLst/>
              <a:gdLst/>
              <a:ahLst/>
              <a:cxnLst/>
              <a:rect l="l" t="t" r="r" b="b"/>
              <a:pathLst>
                <a:path w="2984" h="3958" extrusionOk="0">
                  <a:moveTo>
                    <a:pt x="298" y="1"/>
                  </a:moveTo>
                  <a:cubicBezTo>
                    <a:pt x="298" y="1"/>
                    <a:pt x="0" y="2051"/>
                    <a:pt x="339" y="2533"/>
                  </a:cubicBezTo>
                  <a:cubicBezTo>
                    <a:pt x="677" y="3025"/>
                    <a:pt x="1518" y="3066"/>
                    <a:pt x="1518" y="3066"/>
                  </a:cubicBezTo>
                  <a:lnTo>
                    <a:pt x="1559" y="3958"/>
                  </a:lnTo>
                  <a:lnTo>
                    <a:pt x="2748" y="3548"/>
                  </a:lnTo>
                  <a:lnTo>
                    <a:pt x="2789" y="2533"/>
                  </a:lnTo>
                  <a:lnTo>
                    <a:pt x="2984" y="73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66"/>
            <p:cNvSpPr/>
            <p:nvPr/>
          </p:nvSpPr>
          <p:spPr>
            <a:xfrm flipH="1">
              <a:off x="1276263" y="1660764"/>
              <a:ext cx="417266" cy="331595"/>
            </a:xfrm>
            <a:custGeom>
              <a:avLst/>
              <a:gdLst/>
              <a:ahLst/>
              <a:cxnLst/>
              <a:rect l="l" t="t" r="r" b="b"/>
              <a:pathLst>
                <a:path w="4101" h="3259" extrusionOk="0">
                  <a:moveTo>
                    <a:pt x="1771" y="0"/>
                  </a:moveTo>
                  <a:cubicBezTo>
                    <a:pt x="1023" y="0"/>
                    <a:pt x="215" y="60"/>
                    <a:pt x="215" y="60"/>
                  </a:cubicBezTo>
                  <a:cubicBezTo>
                    <a:pt x="215" y="60"/>
                    <a:pt x="0" y="439"/>
                    <a:pt x="564" y="870"/>
                  </a:cubicBezTo>
                  <a:lnTo>
                    <a:pt x="2061" y="911"/>
                  </a:lnTo>
                  <a:cubicBezTo>
                    <a:pt x="1938" y="1249"/>
                    <a:pt x="1938" y="1618"/>
                    <a:pt x="2081" y="1956"/>
                  </a:cubicBezTo>
                  <a:cubicBezTo>
                    <a:pt x="2163" y="2120"/>
                    <a:pt x="2286" y="2264"/>
                    <a:pt x="2440" y="2377"/>
                  </a:cubicBezTo>
                  <a:cubicBezTo>
                    <a:pt x="2440" y="2377"/>
                    <a:pt x="2519" y="1905"/>
                    <a:pt x="2801" y="1905"/>
                  </a:cubicBezTo>
                  <a:cubicBezTo>
                    <a:pt x="2807" y="1905"/>
                    <a:pt x="2813" y="1905"/>
                    <a:pt x="2819" y="1905"/>
                  </a:cubicBezTo>
                  <a:cubicBezTo>
                    <a:pt x="3014" y="1926"/>
                    <a:pt x="3096" y="2295"/>
                    <a:pt x="2973" y="2592"/>
                  </a:cubicBezTo>
                  <a:cubicBezTo>
                    <a:pt x="2935" y="2743"/>
                    <a:pt x="2802" y="2851"/>
                    <a:pt x="2653" y="2851"/>
                  </a:cubicBezTo>
                  <a:cubicBezTo>
                    <a:pt x="2640" y="2851"/>
                    <a:pt x="2627" y="2850"/>
                    <a:pt x="2614" y="2848"/>
                  </a:cubicBezTo>
                  <a:lnTo>
                    <a:pt x="2614" y="2848"/>
                  </a:lnTo>
                  <a:lnTo>
                    <a:pt x="3055" y="3258"/>
                  </a:lnTo>
                  <a:cubicBezTo>
                    <a:pt x="3055" y="3258"/>
                    <a:pt x="4101" y="1331"/>
                    <a:pt x="3424" y="849"/>
                  </a:cubicBezTo>
                  <a:cubicBezTo>
                    <a:pt x="3404" y="531"/>
                    <a:pt x="3219" y="244"/>
                    <a:pt x="2922" y="111"/>
                  </a:cubicBezTo>
                  <a:cubicBezTo>
                    <a:pt x="2727" y="26"/>
                    <a:pt x="2261" y="0"/>
                    <a:pt x="1771" y="0"/>
                  </a:cubicBezTo>
                  <a:close/>
                </a:path>
              </a:pathLst>
            </a:custGeom>
            <a:solidFill>
              <a:srgbClr val="00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6"/>
            <p:cNvSpPr/>
            <p:nvPr/>
          </p:nvSpPr>
          <p:spPr>
            <a:xfrm flipH="1">
              <a:off x="1448320" y="1995362"/>
              <a:ext cx="64813" cy="85570"/>
            </a:xfrm>
            <a:custGeom>
              <a:avLst/>
              <a:gdLst/>
              <a:ahLst/>
              <a:cxnLst/>
              <a:rect l="l" t="t" r="r" b="b"/>
              <a:pathLst>
                <a:path w="637" h="841" extrusionOk="0">
                  <a:moveTo>
                    <a:pt x="626" y="0"/>
                  </a:moveTo>
                  <a:cubicBezTo>
                    <a:pt x="575" y="308"/>
                    <a:pt x="1" y="472"/>
                    <a:pt x="1" y="472"/>
                  </a:cubicBezTo>
                  <a:lnTo>
                    <a:pt x="21" y="841"/>
                  </a:lnTo>
                  <a:cubicBezTo>
                    <a:pt x="636" y="697"/>
                    <a:pt x="626" y="1"/>
                    <a:pt x="626" y="0"/>
                  </a:cubicBezTo>
                  <a:close/>
                </a:path>
              </a:pathLst>
            </a:custGeom>
            <a:solidFill>
              <a:srgbClr val="D8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66"/>
            <p:cNvSpPr/>
            <p:nvPr/>
          </p:nvSpPr>
          <p:spPr>
            <a:xfrm flipH="1">
              <a:off x="1356543" y="2049594"/>
              <a:ext cx="165950" cy="107547"/>
            </a:xfrm>
            <a:custGeom>
              <a:avLst/>
              <a:gdLst/>
              <a:ahLst/>
              <a:cxnLst/>
              <a:rect l="l" t="t" r="r" b="b"/>
              <a:pathLst>
                <a:path w="1631" h="1057" extrusionOk="0">
                  <a:moveTo>
                    <a:pt x="1374" y="0"/>
                  </a:moveTo>
                  <a:lnTo>
                    <a:pt x="287" y="667"/>
                  </a:lnTo>
                  <a:lnTo>
                    <a:pt x="123" y="410"/>
                  </a:lnTo>
                  <a:lnTo>
                    <a:pt x="0" y="585"/>
                  </a:lnTo>
                  <a:lnTo>
                    <a:pt x="0" y="933"/>
                  </a:lnTo>
                  <a:lnTo>
                    <a:pt x="277" y="800"/>
                  </a:lnTo>
                  <a:lnTo>
                    <a:pt x="790" y="1056"/>
                  </a:lnTo>
                  <a:lnTo>
                    <a:pt x="1630" y="298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66"/>
            <p:cNvSpPr/>
            <p:nvPr/>
          </p:nvSpPr>
          <p:spPr>
            <a:xfrm flipH="1">
              <a:off x="1002969" y="3047791"/>
              <a:ext cx="663495" cy="1467708"/>
            </a:xfrm>
            <a:custGeom>
              <a:avLst/>
              <a:gdLst/>
              <a:ahLst/>
              <a:cxnLst/>
              <a:rect l="l" t="t" r="r" b="b"/>
              <a:pathLst>
                <a:path w="6521" h="14425" extrusionOk="0">
                  <a:moveTo>
                    <a:pt x="1" y="1"/>
                  </a:moveTo>
                  <a:lnTo>
                    <a:pt x="1128" y="14425"/>
                  </a:lnTo>
                  <a:lnTo>
                    <a:pt x="2912" y="14425"/>
                  </a:lnTo>
                  <a:lnTo>
                    <a:pt x="2912" y="6223"/>
                  </a:lnTo>
                  <a:lnTo>
                    <a:pt x="4593" y="14425"/>
                  </a:lnTo>
                  <a:lnTo>
                    <a:pt x="6521" y="14425"/>
                  </a:lnTo>
                  <a:lnTo>
                    <a:pt x="5495" y="6193"/>
                  </a:lnTo>
                  <a:lnTo>
                    <a:pt x="48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6"/>
            <p:cNvSpPr/>
            <p:nvPr/>
          </p:nvSpPr>
          <p:spPr>
            <a:xfrm flipH="1">
              <a:off x="1023832" y="4449724"/>
              <a:ext cx="137766" cy="80381"/>
            </a:xfrm>
            <a:custGeom>
              <a:avLst/>
              <a:gdLst/>
              <a:ahLst/>
              <a:cxnLst/>
              <a:rect l="l" t="t" r="r" b="b"/>
              <a:pathLst>
                <a:path w="1354" h="790" extrusionOk="0">
                  <a:moveTo>
                    <a:pt x="0" y="0"/>
                  </a:moveTo>
                  <a:lnTo>
                    <a:pt x="185" y="789"/>
                  </a:lnTo>
                  <a:lnTo>
                    <a:pt x="1354" y="789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66"/>
            <p:cNvSpPr/>
            <p:nvPr/>
          </p:nvSpPr>
          <p:spPr>
            <a:xfrm flipH="1">
              <a:off x="991475" y="4530003"/>
              <a:ext cx="343296" cy="178465"/>
            </a:xfrm>
            <a:custGeom>
              <a:avLst/>
              <a:gdLst/>
              <a:ahLst/>
              <a:cxnLst/>
              <a:rect l="l" t="t" r="r" b="b"/>
              <a:pathLst>
                <a:path w="3374" h="1754" extrusionOk="0">
                  <a:moveTo>
                    <a:pt x="1887" y="0"/>
                  </a:moveTo>
                  <a:lnTo>
                    <a:pt x="1805" y="103"/>
                  </a:lnTo>
                  <a:cubicBezTo>
                    <a:pt x="1805" y="103"/>
                    <a:pt x="923" y="995"/>
                    <a:pt x="195" y="1190"/>
                  </a:cubicBezTo>
                  <a:lnTo>
                    <a:pt x="1" y="1753"/>
                  </a:lnTo>
                  <a:lnTo>
                    <a:pt x="1887" y="1753"/>
                  </a:lnTo>
                  <a:lnTo>
                    <a:pt x="2379" y="1651"/>
                  </a:lnTo>
                  <a:lnTo>
                    <a:pt x="2522" y="1753"/>
                  </a:lnTo>
                  <a:lnTo>
                    <a:pt x="3250" y="1753"/>
                  </a:lnTo>
                  <a:cubicBezTo>
                    <a:pt x="3250" y="1753"/>
                    <a:pt x="3373" y="513"/>
                    <a:pt x="3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6"/>
            <p:cNvSpPr/>
            <p:nvPr/>
          </p:nvSpPr>
          <p:spPr>
            <a:xfrm flipH="1">
              <a:off x="1397242" y="4448605"/>
              <a:ext cx="120062" cy="81500"/>
            </a:xfrm>
            <a:custGeom>
              <a:avLst/>
              <a:gdLst/>
              <a:ahLst/>
              <a:cxnLst/>
              <a:rect l="l" t="t" r="r" b="b"/>
              <a:pathLst>
                <a:path w="1180" h="801" extrusionOk="0">
                  <a:moveTo>
                    <a:pt x="1" y="1"/>
                  </a:moveTo>
                  <a:lnTo>
                    <a:pt x="1" y="800"/>
                  </a:lnTo>
                  <a:lnTo>
                    <a:pt x="1180" y="80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66"/>
            <p:cNvSpPr/>
            <p:nvPr/>
          </p:nvSpPr>
          <p:spPr>
            <a:xfrm flipH="1">
              <a:off x="1364885" y="4530003"/>
              <a:ext cx="343296" cy="178465"/>
            </a:xfrm>
            <a:custGeom>
              <a:avLst/>
              <a:gdLst/>
              <a:ahLst/>
              <a:cxnLst/>
              <a:rect l="l" t="t" r="r" b="b"/>
              <a:pathLst>
                <a:path w="3374" h="1754" extrusionOk="0">
                  <a:moveTo>
                    <a:pt x="1877" y="0"/>
                  </a:moveTo>
                  <a:lnTo>
                    <a:pt x="1795" y="103"/>
                  </a:lnTo>
                  <a:cubicBezTo>
                    <a:pt x="1795" y="103"/>
                    <a:pt x="923" y="995"/>
                    <a:pt x="195" y="1190"/>
                  </a:cubicBezTo>
                  <a:lnTo>
                    <a:pt x="1" y="1753"/>
                  </a:lnTo>
                  <a:lnTo>
                    <a:pt x="1887" y="1753"/>
                  </a:lnTo>
                  <a:lnTo>
                    <a:pt x="2379" y="1651"/>
                  </a:lnTo>
                  <a:lnTo>
                    <a:pt x="2522" y="1753"/>
                  </a:lnTo>
                  <a:lnTo>
                    <a:pt x="3250" y="1753"/>
                  </a:lnTo>
                  <a:cubicBezTo>
                    <a:pt x="3250" y="1753"/>
                    <a:pt x="3373" y="513"/>
                    <a:pt x="3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66"/>
            <p:cNvSpPr/>
            <p:nvPr/>
          </p:nvSpPr>
          <p:spPr>
            <a:xfrm flipH="1">
              <a:off x="1181329" y="2151596"/>
              <a:ext cx="840841" cy="569176"/>
            </a:xfrm>
            <a:custGeom>
              <a:avLst/>
              <a:gdLst/>
              <a:ahLst/>
              <a:cxnLst/>
              <a:rect l="l" t="t" r="r" b="b"/>
              <a:pathLst>
                <a:path w="8264" h="5594" extrusionOk="0">
                  <a:moveTo>
                    <a:pt x="7070" y="1"/>
                  </a:moveTo>
                  <a:cubicBezTo>
                    <a:pt x="6609" y="1"/>
                    <a:pt x="6180" y="296"/>
                    <a:pt x="6029" y="751"/>
                  </a:cubicBezTo>
                  <a:lnTo>
                    <a:pt x="5106" y="3581"/>
                  </a:lnTo>
                  <a:lnTo>
                    <a:pt x="103" y="2955"/>
                  </a:lnTo>
                  <a:lnTo>
                    <a:pt x="1" y="4462"/>
                  </a:lnTo>
                  <a:cubicBezTo>
                    <a:pt x="1" y="4462"/>
                    <a:pt x="3056" y="5593"/>
                    <a:pt x="5033" y="5593"/>
                  </a:cubicBezTo>
                  <a:cubicBezTo>
                    <a:pt x="5445" y="5593"/>
                    <a:pt x="5810" y="5544"/>
                    <a:pt x="6090" y="5426"/>
                  </a:cubicBezTo>
                  <a:cubicBezTo>
                    <a:pt x="7218" y="4944"/>
                    <a:pt x="7854" y="2668"/>
                    <a:pt x="8141" y="1325"/>
                  </a:cubicBezTo>
                  <a:cubicBezTo>
                    <a:pt x="8264" y="761"/>
                    <a:pt x="7925" y="198"/>
                    <a:pt x="7372" y="44"/>
                  </a:cubicBezTo>
                  <a:cubicBezTo>
                    <a:pt x="7271" y="15"/>
                    <a:pt x="7170" y="1"/>
                    <a:pt x="7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6"/>
            <p:cNvSpPr/>
            <p:nvPr/>
          </p:nvSpPr>
          <p:spPr>
            <a:xfrm flipH="1">
              <a:off x="2008433" y="2402099"/>
              <a:ext cx="196271" cy="203597"/>
            </a:xfrm>
            <a:custGeom>
              <a:avLst/>
              <a:gdLst/>
              <a:ahLst/>
              <a:cxnLst/>
              <a:rect l="l" t="t" r="r" b="b"/>
              <a:pathLst>
                <a:path w="1929" h="2001" extrusionOk="0">
                  <a:moveTo>
                    <a:pt x="781" y="1"/>
                  </a:moveTo>
                  <a:cubicBezTo>
                    <a:pt x="728" y="1"/>
                    <a:pt x="687" y="7"/>
                    <a:pt x="667" y="22"/>
                  </a:cubicBezTo>
                  <a:cubicBezTo>
                    <a:pt x="585" y="83"/>
                    <a:pt x="698" y="268"/>
                    <a:pt x="852" y="288"/>
                  </a:cubicBezTo>
                  <a:cubicBezTo>
                    <a:pt x="964" y="309"/>
                    <a:pt x="1067" y="350"/>
                    <a:pt x="1159" y="401"/>
                  </a:cubicBezTo>
                  <a:cubicBezTo>
                    <a:pt x="1159" y="401"/>
                    <a:pt x="541" y="232"/>
                    <a:pt x="259" y="232"/>
                  </a:cubicBezTo>
                  <a:cubicBezTo>
                    <a:pt x="200" y="232"/>
                    <a:pt x="155" y="240"/>
                    <a:pt x="134" y="257"/>
                  </a:cubicBezTo>
                  <a:cubicBezTo>
                    <a:pt x="1" y="350"/>
                    <a:pt x="83" y="575"/>
                    <a:pt x="298" y="626"/>
                  </a:cubicBezTo>
                  <a:cubicBezTo>
                    <a:pt x="298" y="626"/>
                    <a:pt x="73" y="647"/>
                    <a:pt x="73" y="852"/>
                  </a:cubicBezTo>
                  <a:cubicBezTo>
                    <a:pt x="62" y="1047"/>
                    <a:pt x="319" y="1108"/>
                    <a:pt x="319" y="1108"/>
                  </a:cubicBezTo>
                  <a:cubicBezTo>
                    <a:pt x="257" y="1242"/>
                    <a:pt x="308" y="1395"/>
                    <a:pt x="421" y="1488"/>
                  </a:cubicBezTo>
                  <a:cubicBezTo>
                    <a:pt x="442" y="1631"/>
                    <a:pt x="534" y="1754"/>
                    <a:pt x="667" y="1805"/>
                  </a:cubicBezTo>
                  <a:cubicBezTo>
                    <a:pt x="1036" y="1887"/>
                    <a:pt x="1416" y="1959"/>
                    <a:pt x="1795" y="2000"/>
                  </a:cubicBezTo>
                  <a:lnTo>
                    <a:pt x="1928" y="503"/>
                  </a:lnTo>
                  <a:cubicBezTo>
                    <a:pt x="1928" y="503"/>
                    <a:pt x="1549" y="165"/>
                    <a:pt x="1303" y="93"/>
                  </a:cubicBezTo>
                  <a:cubicBezTo>
                    <a:pt x="1133" y="42"/>
                    <a:pt x="916" y="1"/>
                    <a:pt x="781" y="1"/>
                  </a:cubicBez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6"/>
            <p:cNvSpPr/>
            <p:nvPr/>
          </p:nvSpPr>
          <p:spPr>
            <a:xfrm flipH="1">
              <a:off x="2112826" y="2240524"/>
              <a:ext cx="139801" cy="179788"/>
            </a:xfrm>
            <a:custGeom>
              <a:avLst/>
              <a:gdLst/>
              <a:ahLst/>
              <a:cxnLst/>
              <a:rect l="l" t="t" r="r" b="b"/>
              <a:pathLst>
                <a:path w="1374" h="1767" extrusionOk="0">
                  <a:moveTo>
                    <a:pt x="321" y="0"/>
                  </a:moveTo>
                  <a:cubicBezTo>
                    <a:pt x="237" y="0"/>
                    <a:pt x="153" y="43"/>
                    <a:pt x="113" y="123"/>
                  </a:cubicBezTo>
                  <a:cubicBezTo>
                    <a:pt x="82" y="246"/>
                    <a:pt x="93" y="379"/>
                    <a:pt x="144" y="492"/>
                  </a:cubicBezTo>
                  <a:cubicBezTo>
                    <a:pt x="144" y="492"/>
                    <a:pt x="0" y="605"/>
                    <a:pt x="113" y="841"/>
                  </a:cubicBezTo>
                  <a:cubicBezTo>
                    <a:pt x="82" y="913"/>
                    <a:pt x="93" y="1015"/>
                    <a:pt x="144" y="1087"/>
                  </a:cubicBezTo>
                  <a:cubicBezTo>
                    <a:pt x="144" y="1087"/>
                    <a:pt x="21" y="1353"/>
                    <a:pt x="349" y="1579"/>
                  </a:cubicBezTo>
                  <a:cubicBezTo>
                    <a:pt x="540" y="1697"/>
                    <a:pt x="755" y="1767"/>
                    <a:pt x="973" y="1767"/>
                  </a:cubicBezTo>
                  <a:cubicBezTo>
                    <a:pt x="1000" y="1767"/>
                    <a:pt x="1028" y="1766"/>
                    <a:pt x="1056" y="1763"/>
                  </a:cubicBezTo>
                  <a:lnTo>
                    <a:pt x="943" y="1446"/>
                  </a:lnTo>
                  <a:cubicBezTo>
                    <a:pt x="1087" y="1446"/>
                    <a:pt x="1230" y="1364"/>
                    <a:pt x="1179" y="1251"/>
                  </a:cubicBezTo>
                  <a:cubicBezTo>
                    <a:pt x="1138" y="1148"/>
                    <a:pt x="882" y="1128"/>
                    <a:pt x="882" y="1128"/>
                  </a:cubicBezTo>
                  <a:lnTo>
                    <a:pt x="882" y="1128"/>
                  </a:lnTo>
                  <a:cubicBezTo>
                    <a:pt x="882" y="1128"/>
                    <a:pt x="901" y="1129"/>
                    <a:pt x="931" y="1129"/>
                  </a:cubicBezTo>
                  <a:cubicBezTo>
                    <a:pt x="1019" y="1129"/>
                    <a:pt x="1200" y="1118"/>
                    <a:pt x="1230" y="1025"/>
                  </a:cubicBezTo>
                  <a:cubicBezTo>
                    <a:pt x="1251" y="954"/>
                    <a:pt x="1220" y="882"/>
                    <a:pt x="1159" y="841"/>
                  </a:cubicBezTo>
                  <a:cubicBezTo>
                    <a:pt x="1292" y="841"/>
                    <a:pt x="1374" y="687"/>
                    <a:pt x="1200" y="595"/>
                  </a:cubicBezTo>
                  <a:cubicBezTo>
                    <a:pt x="1086" y="531"/>
                    <a:pt x="845" y="521"/>
                    <a:pt x="707" y="521"/>
                  </a:cubicBezTo>
                  <a:cubicBezTo>
                    <a:pt x="646" y="521"/>
                    <a:pt x="605" y="523"/>
                    <a:pt x="605" y="523"/>
                  </a:cubicBezTo>
                  <a:lnTo>
                    <a:pt x="574" y="451"/>
                  </a:lnTo>
                  <a:cubicBezTo>
                    <a:pt x="605" y="448"/>
                    <a:pt x="635" y="447"/>
                    <a:pt x="665" y="447"/>
                  </a:cubicBezTo>
                  <a:cubicBezTo>
                    <a:pt x="748" y="447"/>
                    <a:pt x="830" y="457"/>
                    <a:pt x="913" y="472"/>
                  </a:cubicBezTo>
                  <a:cubicBezTo>
                    <a:pt x="927" y="473"/>
                    <a:pt x="942" y="474"/>
                    <a:pt x="957" y="474"/>
                  </a:cubicBezTo>
                  <a:cubicBezTo>
                    <a:pt x="1133" y="474"/>
                    <a:pt x="1325" y="364"/>
                    <a:pt x="1107" y="185"/>
                  </a:cubicBezTo>
                  <a:cubicBezTo>
                    <a:pt x="918" y="27"/>
                    <a:pt x="595" y="9"/>
                    <a:pt x="457" y="9"/>
                  </a:cubicBezTo>
                  <a:cubicBezTo>
                    <a:pt x="415" y="9"/>
                    <a:pt x="390" y="10"/>
                    <a:pt x="390" y="10"/>
                  </a:cubicBezTo>
                  <a:cubicBezTo>
                    <a:pt x="368" y="4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D8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0" name="Google Shape;907;p28">
            <a:extLst>
              <a:ext uri="{FF2B5EF4-FFF2-40B4-BE49-F238E27FC236}">
                <a16:creationId xmlns:a16="http://schemas.microsoft.com/office/drawing/2014/main" id="{73315C24-42BC-10F7-78AF-D564A13CEF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149560"/>
              </p:ext>
            </p:extLst>
          </p:nvPr>
        </p:nvGraphicFramePr>
        <p:xfrm>
          <a:off x="2801875" y="1897446"/>
          <a:ext cx="5885100" cy="303120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419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dirty="0">
                          <a:solidFill>
                            <a:schemeClr val="l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Fira Sans Extra Condensed"/>
                          <a:sym typeface="Fira Sans Extra Condensed"/>
                        </a:rPr>
                        <a:t>Pain Points &amp; Improvements</a:t>
                      </a:r>
                      <a:endParaRPr sz="2100" b="1" dirty="0">
                        <a:solidFill>
                          <a:schemeClr val="l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sz="1800" b="1">
                        <a:solidFill>
                          <a:schemeClr val="l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Fira Sans Extra Condensed"/>
                          <a:sym typeface="Fira Sans Extra Condensed"/>
                        </a:rPr>
                        <a:t>Lack of accuracy &amp; Reliability</a:t>
                      </a:r>
                      <a:endParaRPr sz="1800" b="1" dirty="0">
                        <a:solidFill>
                          <a:schemeClr val="l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C8E8">
                        <a:alpha val="564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특정 데이터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(analyst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보고서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 집중 학습</a:t>
                      </a:r>
                      <a:endParaRPr dirty="0">
                        <a:solidFill>
                          <a:schemeClr val="dk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C8E8">
                        <a:alpha val="125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1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sz="1800" b="1">
                        <a:solidFill>
                          <a:schemeClr val="l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Fira Sans Extra Condensed"/>
                          <a:sym typeface="Fira Sans Extra Condensed"/>
                        </a:rPr>
                        <a:t>Low level of user utility</a:t>
                      </a:r>
                      <a:endParaRPr sz="1800" b="1" dirty="0">
                        <a:solidFill>
                          <a:schemeClr val="l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5D2C">
                        <a:alpha val="564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새로운 서비스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(Customized PB)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 창출을 통한 </a:t>
                      </a:r>
                      <a:r>
                        <a:rPr lang="ko-KR" altLang="en-US" dirty="0" err="1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효용감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 개선</a:t>
                      </a:r>
                      <a:endParaRPr dirty="0">
                        <a:solidFill>
                          <a:schemeClr val="dk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5D2C">
                        <a:alpha val="2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1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sz="1800" b="1">
                        <a:solidFill>
                          <a:schemeClr val="l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Fira Sans Extra Condensed"/>
                          <a:sym typeface="Fira Sans Extra Condensed"/>
                        </a:rPr>
                        <a:t>High Costs of learning</a:t>
                      </a:r>
                      <a:endParaRPr sz="1800" b="1" dirty="0">
                        <a:solidFill>
                          <a:schemeClr val="lt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C265">
                        <a:alpha val="564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Prompt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tuning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Roboto"/>
                          <a:sym typeface="Roboto"/>
                        </a:rPr>
                        <a:t>진행</a:t>
                      </a:r>
                      <a:endParaRPr dirty="0">
                        <a:solidFill>
                          <a:schemeClr val="dk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5C265">
                        <a:alpha val="2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60"/>
          <p:cNvSpPr txBox="1">
            <a:spLocks noGrp="1"/>
          </p:cNvSpPr>
          <p:nvPr>
            <p:ph type="title"/>
          </p:nvPr>
        </p:nvSpPr>
        <p:spPr>
          <a:xfrm>
            <a:off x="4815299" y="1973225"/>
            <a:ext cx="41612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03 </a:t>
            </a:r>
            <a:r>
              <a:rPr lang="en-US" dirty="0"/>
              <a:t>TECHNOLOGY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51" name="Google Shape;2051;p60"/>
          <p:cNvGrpSpPr/>
          <p:nvPr/>
        </p:nvGrpSpPr>
        <p:grpSpPr>
          <a:xfrm>
            <a:off x="481225" y="480644"/>
            <a:ext cx="4011828" cy="4055294"/>
            <a:chOff x="481225" y="480644"/>
            <a:chExt cx="4011828" cy="4055294"/>
          </a:xfrm>
        </p:grpSpPr>
        <p:sp>
          <p:nvSpPr>
            <p:cNvPr id="2052" name="Google Shape;2052;p60"/>
            <p:cNvSpPr/>
            <p:nvPr/>
          </p:nvSpPr>
          <p:spPr>
            <a:xfrm>
              <a:off x="875392" y="2335045"/>
              <a:ext cx="3406500" cy="1931622"/>
            </a:xfrm>
            <a:custGeom>
              <a:avLst/>
              <a:gdLst/>
              <a:ahLst/>
              <a:cxnLst/>
              <a:rect l="l" t="t" r="r" b="b"/>
              <a:pathLst>
                <a:path w="54005" h="30623" extrusionOk="0">
                  <a:moveTo>
                    <a:pt x="36757" y="0"/>
                  </a:moveTo>
                  <a:cubicBezTo>
                    <a:pt x="35536" y="0"/>
                    <a:pt x="34315" y="269"/>
                    <a:pt x="33384" y="807"/>
                  </a:cubicBezTo>
                  <a:lnTo>
                    <a:pt x="1898" y="18985"/>
                  </a:lnTo>
                  <a:cubicBezTo>
                    <a:pt x="37" y="20061"/>
                    <a:pt x="1" y="21814"/>
                    <a:pt x="1862" y="22890"/>
                  </a:cubicBezTo>
                  <a:lnTo>
                    <a:pt x="13912" y="29815"/>
                  </a:lnTo>
                  <a:cubicBezTo>
                    <a:pt x="14843" y="30353"/>
                    <a:pt x="16064" y="30622"/>
                    <a:pt x="17285" y="30622"/>
                  </a:cubicBezTo>
                  <a:cubicBezTo>
                    <a:pt x="18505" y="30622"/>
                    <a:pt x="19726" y="30353"/>
                    <a:pt x="20657" y="29815"/>
                  </a:cubicBezTo>
                  <a:lnTo>
                    <a:pt x="52143" y="11637"/>
                  </a:lnTo>
                  <a:cubicBezTo>
                    <a:pt x="54004" y="10561"/>
                    <a:pt x="54004" y="8820"/>
                    <a:pt x="52143" y="7745"/>
                  </a:cubicBezTo>
                  <a:lnTo>
                    <a:pt x="40129" y="807"/>
                  </a:lnTo>
                  <a:cubicBezTo>
                    <a:pt x="39198" y="269"/>
                    <a:pt x="37977" y="0"/>
                    <a:pt x="36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0"/>
            <p:cNvSpPr/>
            <p:nvPr/>
          </p:nvSpPr>
          <p:spPr>
            <a:xfrm>
              <a:off x="1766665" y="3784871"/>
              <a:ext cx="513135" cy="215725"/>
            </a:xfrm>
            <a:custGeom>
              <a:avLst/>
              <a:gdLst/>
              <a:ahLst/>
              <a:cxnLst/>
              <a:rect l="l" t="t" r="r" b="b"/>
              <a:pathLst>
                <a:path w="8135" h="3420" extrusionOk="0">
                  <a:moveTo>
                    <a:pt x="3688" y="1"/>
                  </a:moveTo>
                  <a:cubicBezTo>
                    <a:pt x="2336" y="1"/>
                    <a:pt x="1002" y="395"/>
                    <a:pt x="0" y="1186"/>
                  </a:cubicBezTo>
                  <a:lnTo>
                    <a:pt x="12" y="2431"/>
                  </a:lnTo>
                  <a:lnTo>
                    <a:pt x="665" y="2830"/>
                  </a:lnTo>
                  <a:cubicBezTo>
                    <a:pt x="1366" y="3238"/>
                    <a:pt x="2197" y="3420"/>
                    <a:pt x="3066" y="3420"/>
                  </a:cubicBezTo>
                  <a:cubicBezTo>
                    <a:pt x="4203" y="3420"/>
                    <a:pt x="5405" y="3109"/>
                    <a:pt x="6466" y="2588"/>
                  </a:cubicBezTo>
                  <a:lnTo>
                    <a:pt x="8134" y="1621"/>
                  </a:lnTo>
                  <a:cubicBezTo>
                    <a:pt x="7796" y="1379"/>
                    <a:pt x="7458" y="1149"/>
                    <a:pt x="7131" y="944"/>
                  </a:cubicBezTo>
                  <a:cubicBezTo>
                    <a:pt x="6121" y="316"/>
                    <a:pt x="4898" y="1"/>
                    <a:pt x="368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0"/>
            <p:cNvSpPr/>
            <p:nvPr/>
          </p:nvSpPr>
          <p:spPr>
            <a:xfrm>
              <a:off x="870787" y="3191001"/>
              <a:ext cx="157126" cy="315703"/>
            </a:xfrm>
            <a:custGeom>
              <a:avLst/>
              <a:gdLst/>
              <a:ahLst/>
              <a:cxnLst/>
              <a:rect l="l" t="t" r="r" b="b"/>
              <a:pathLst>
                <a:path w="2491" h="5005" extrusionOk="0">
                  <a:moveTo>
                    <a:pt x="1814" y="1"/>
                  </a:moveTo>
                  <a:cubicBezTo>
                    <a:pt x="1" y="907"/>
                    <a:pt x="98" y="3699"/>
                    <a:pt x="1959" y="4775"/>
                  </a:cubicBezTo>
                  <a:lnTo>
                    <a:pt x="2491" y="5005"/>
                  </a:lnTo>
                  <a:lnTo>
                    <a:pt x="2491" y="500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0"/>
            <p:cNvSpPr/>
            <p:nvPr/>
          </p:nvSpPr>
          <p:spPr>
            <a:xfrm>
              <a:off x="4159795" y="2587921"/>
              <a:ext cx="93859" cy="214337"/>
            </a:xfrm>
            <a:custGeom>
              <a:avLst/>
              <a:gdLst/>
              <a:ahLst/>
              <a:cxnLst/>
              <a:rect l="l" t="t" r="r" b="b"/>
              <a:pathLst>
                <a:path w="1488" h="3398" extrusionOk="0">
                  <a:moveTo>
                    <a:pt x="1463" y="1"/>
                  </a:moveTo>
                  <a:lnTo>
                    <a:pt x="1" y="37"/>
                  </a:lnTo>
                  <a:lnTo>
                    <a:pt x="1" y="3397"/>
                  </a:lnTo>
                  <a:lnTo>
                    <a:pt x="73" y="3349"/>
                  </a:lnTo>
                  <a:cubicBezTo>
                    <a:pt x="1197" y="2696"/>
                    <a:pt x="1487" y="2092"/>
                    <a:pt x="146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0"/>
            <p:cNvSpPr/>
            <p:nvPr/>
          </p:nvSpPr>
          <p:spPr>
            <a:xfrm>
              <a:off x="875392" y="1985094"/>
              <a:ext cx="3406500" cy="1930865"/>
            </a:xfrm>
            <a:custGeom>
              <a:avLst/>
              <a:gdLst/>
              <a:ahLst/>
              <a:cxnLst/>
              <a:rect l="l" t="t" r="r" b="b"/>
              <a:pathLst>
                <a:path w="54005" h="30611" extrusionOk="0">
                  <a:moveTo>
                    <a:pt x="36757" y="0"/>
                  </a:moveTo>
                  <a:cubicBezTo>
                    <a:pt x="35536" y="0"/>
                    <a:pt x="34315" y="269"/>
                    <a:pt x="33384" y="807"/>
                  </a:cubicBezTo>
                  <a:lnTo>
                    <a:pt x="1898" y="18974"/>
                  </a:lnTo>
                  <a:cubicBezTo>
                    <a:pt x="37" y="20049"/>
                    <a:pt x="1" y="21814"/>
                    <a:pt x="1862" y="22890"/>
                  </a:cubicBezTo>
                  <a:lnTo>
                    <a:pt x="13912" y="29803"/>
                  </a:lnTo>
                  <a:cubicBezTo>
                    <a:pt x="14843" y="30341"/>
                    <a:pt x="16064" y="30610"/>
                    <a:pt x="17285" y="30610"/>
                  </a:cubicBezTo>
                  <a:cubicBezTo>
                    <a:pt x="18505" y="30610"/>
                    <a:pt x="19726" y="30341"/>
                    <a:pt x="20657" y="29803"/>
                  </a:cubicBezTo>
                  <a:lnTo>
                    <a:pt x="52143" y="11637"/>
                  </a:lnTo>
                  <a:cubicBezTo>
                    <a:pt x="54004" y="10561"/>
                    <a:pt x="54004" y="8808"/>
                    <a:pt x="52143" y="7733"/>
                  </a:cubicBezTo>
                  <a:lnTo>
                    <a:pt x="40129" y="807"/>
                  </a:lnTo>
                  <a:cubicBezTo>
                    <a:pt x="39198" y="269"/>
                    <a:pt x="37977" y="0"/>
                    <a:pt x="36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0"/>
            <p:cNvSpPr/>
            <p:nvPr/>
          </p:nvSpPr>
          <p:spPr>
            <a:xfrm>
              <a:off x="1130789" y="2106076"/>
              <a:ext cx="2915505" cy="1683475"/>
            </a:xfrm>
            <a:custGeom>
              <a:avLst/>
              <a:gdLst/>
              <a:ahLst/>
              <a:cxnLst/>
              <a:rect l="l" t="t" r="r" b="b"/>
              <a:pathLst>
                <a:path w="46221" h="26689" extrusionOk="0">
                  <a:moveTo>
                    <a:pt x="29517" y="1"/>
                  </a:moveTo>
                  <a:lnTo>
                    <a:pt x="1" y="17043"/>
                  </a:lnTo>
                  <a:lnTo>
                    <a:pt x="16705" y="26689"/>
                  </a:lnTo>
                  <a:lnTo>
                    <a:pt x="46221" y="9646"/>
                  </a:lnTo>
                  <a:lnTo>
                    <a:pt x="29517" y="1"/>
                  </a:lnTo>
                  <a:close/>
                </a:path>
              </a:pathLst>
            </a:custGeom>
            <a:solidFill>
              <a:srgbClr val="ADC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0"/>
            <p:cNvSpPr/>
            <p:nvPr/>
          </p:nvSpPr>
          <p:spPr>
            <a:xfrm>
              <a:off x="1409840" y="3496735"/>
              <a:ext cx="228025" cy="131958"/>
            </a:xfrm>
            <a:custGeom>
              <a:avLst/>
              <a:gdLst/>
              <a:ahLst/>
              <a:cxnLst/>
              <a:rect l="l" t="t" r="r" b="b"/>
              <a:pathLst>
                <a:path w="3615" h="2092" extrusionOk="0">
                  <a:moveTo>
                    <a:pt x="1813" y="0"/>
                  </a:moveTo>
                  <a:cubicBezTo>
                    <a:pt x="810" y="0"/>
                    <a:pt x="0" y="472"/>
                    <a:pt x="0" y="1052"/>
                  </a:cubicBezTo>
                  <a:cubicBezTo>
                    <a:pt x="0" y="1620"/>
                    <a:pt x="810" y="2091"/>
                    <a:pt x="1813" y="2091"/>
                  </a:cubicBezTo>
                  <a:cubicBezTo>
                    <a:pt x="2805" y="2091"/>
                    <a:pt x="3614" y="1620"/>
                    <a:pt x="3614" y="1052"/>
                  </a:cubicBezTo>
                  <a:cubicBezTo>
                    <a:pt x="3614" y="472"/>
                    <a:pt x="2805" y="0"/>
                    <a:pt x="1813" y="0"/>
                  </a:cubicBezTo>
                  <a:close/>
                </a:path>
              </a:pathLst>
            </a:custGeom>
            <a:solidFill>
              <a:srgbClr val="FFFFFF"/>
            </a:solidFill>
            <a:ln w="3625" cap="flat" cmpd="sng">
              <a:solidFill>
                <a:srgbClr val="80808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0"/>
            <p:cNvSpPr/>
            <p:nvPr/>
          </p:nvSpPr>
          <p:spPr>
            <a:xfrm>
              <a:off x="3419527" y="2207504"/>
              <a:ext cx="44280" cy="25231"/>
            </a:xfrm>
            <a:custGeom>
              <a:avLst/>
              <a:gdLst/>
              <a:ahLst/>
              <a:cxnLst/>
              <a:rect l="l" t="t" r="r" b="b"/>
              <a:pathLst>
                <a:path w="702" h="400" extrusionOk="0">
                  <a:moveTo>
                    <a:pt x="351" y="0"/>
                  </a:moveTo>
                  <a:cubicBezTo>
                    <a:pt x="157" y="0"/>
                    <a:pt x="0" y="85"/>
                    <a:pt x="0" y="194"/>
                  </a:cubicBezTo>
                  <a:cubicBezTo>
                    <a:pt x="0" y="315"/>
                    <a:pt x="157" y="399"/>
                    <a:pt x="351" y="399"/>
                  </a:cubicBezTo>
                  <a:cubicBezTo>
                    <a:pt x="544" y="399"/>
                    <a:pt x="701" y="315"/>
                    <a:pt x="701" y="194"/>
                  </a:cubicBezTo>
                  <a:cubicBezTo>
                    <a:pt x="701" y="85"/>
                    <a:pt x="544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0"/>
            <p:cNvSpPr/>
            <p:nvPr/>
          </p:nvSpPr>
          <p:spPr>
            <a:xfrm>
              <a:off x="3532371" y="2273861"/>
              <a:ext cx="220393" cy="125840"/>
            </a:xfrm>
            <a:custGeom>
              <a:avLst/>
              <a:gdLst/>
              <a:ahLst/>
              <a:cxnLst/>
              <a:rect l="l" t="t" r="r" b="b"/>
              <a:pathLst>
                <a:path w="3494" h="1995" extrusionOk="0">
                  <a:moveTo>
                    <a:pt x="224" y="0"/>
                  </a:moveTo>
                  <a:cubicBezTo>
                    <a:pt x="175" y="0"/>
                    <a:pt x="127" y="12"/>
                    <a:pt x="85" y="36"/>
                  </a:cubicBezTo>
                  <a:cubicBezTo>
                    <a:pt x="0" y="60"/>
                    <a:pt x="0" y="169"/>
                    <a:pt x="85" y="206"/>
                  </a:cubicBezTo>
                  <a:lnTo>
                    <a:pt x="3131" y="1958"/>
                  </a:lnTo>
                  <a:cubicBezTo>
                    <a:pt x="3173" y="1982"/>
                    <a:pt x="3221" y="1994"/>
                    <a:pt x="3270" y="1994"/>
                  </a:cubicBezTo>
                  <a:cubicBezTo>
                    <a:pt x="3318" y="1994"/>
                    <a:pt x="3366" y="1982"/>
                    <a:pt x="3409" y="1958"/>
                  </a:cubicBezTo>
                  <a:cubicBezTo>
                    <a:pt x="3493" y="1910"/>
                    <a:pt x="3493" y="1837"/>
                    <a:pt x="3409" y="1801"/>
                  </a:cubicBezTo>
                  <a:lnTo>
                    <a:pt x="363" y="36"/>
                  </a:lnTo>
                  <a:cubicBezTo>
                    <a:pt x="320" y="12"/>
                    <a:pt x="272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0"/>
            <p:cNvSpPr/>
            <p:nvPr/>
          </p:nvSpPr>
          <p:spPr>
            <a:xfrm>
              <a:off x="3697001" y="2288495"/>
              <a:ext cx="35134" cy="18734"/>
            </a:xfrm>
            <a:custGeom>
              <a:avLst/>
              <a:gdLst/>
              <a:ahLst/>
              <a:cxnLst/>
              <a:rect l="l" t="t" r="r" b="b"/>
              <a:pathLst>
                <a:path w="557" h="297" extrusionOk="0">
                  <a:moveTo>
                    <a:pt x="285" y="1"/>
                  </a:moveTo>
                  <a:cubicBezTo>
                    <a:pt x="224" y="1"/>
                    <a:pt x="164" y="16"/>
                    <a:pt x="110" y="46"/>
                  </a:cubicBezTo>
                  <a:cubicBezTo>
                    <a:pt x="1" y="82"/>
                    <a:pt x="1" y="215"/>
                    <a:pt x="110" y="252"/>
                  </a:cubicBezTo>
                  <a:cubicBezTo>
                    <a:pt x="164" y="282"/>
                    <a:pt x="224" y="297"/>
                    <a:pt x="285" y="297"/>
                  </a:cubicBezTo>
                  <a:cubicBezTo>
                    <a:pt x="345" y="297"/>
                    <a:pt x="406" y="282"/>
                    <a:pt x="460" y="252"/>
                  </a:cubicBezTo>
                  <a:cubicBezTo>
                    <a:pt x="557" y="215"/>
                    <a:pt x="557" y="82"/>
                    <a:pt x="460" y="46"/>
                  </a:cubicBezTo>
                  <a:cubicBezTo>
                    <a:pt x="406" y="16"/>
                    <a:pt x="345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0"/>
            <p:cNvSpPr/>
            <p:nvPr/>
          </p:nvSpPr>
          <p:spPr>
            <a:xfrm>
              <a:off x="3292175" y="1867455"/>
              <a:ext cx="63" cy="820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0"/>
            <p:cNvSpPr/>
            <p:nvPr/>
          </p:nvSpPr>
          <p:spPr>
            <a:xfrm>
              <a:off x="994354" y="3429621"/>
              <a:ext cx="773898" cy="508594"/>
            </a:xfrm>
            <a:custGeom>
              <a:avLst/>
              <a:gdLst/>
              <a:ahLst/>
              <a:cxnLst/>
              <a:rect l="l" t="t" r="r" b="b"/>
              <a:pathLst>
                <a:path w="12269" h="8063" extrusionOk="0">
                  <a:moveTo>
                    <a:pt x="0" y="1"/>
                  </a:moveTo>
                  <a:lnTo>
                    <a:pt x="0" y="980"/>
                  </a:lnTo>
                  <a:lnTo>
                    <a:pt x="12268" y="8063"/>
                  </a:lnTo>
                  <a:lnTo>
                    <a:pt x="12256" y="7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0"/>
            <p:cNvSpPr/>
            <p:nvPr/>
          </p:nvSpPr>
          <p:spPr>
            <a:xfrm>
              <a:off x="2174519" y="2703857"/>
              <a:ext cx="2010532" cy="1244267"/>
            </a:xfrm>
            <a:custGeom>
              <a:avLst/>
              <a:gdLst/>
              <a:ahLst/>
              <a:cxnLst/>
              <a:rect l="l" t="t" r="r" b="b"/>
              <a:pathLst>
                <a:path w="31874" h="19726" extrusionOk="0">
                  <a:moveTo>
                    <a:pt x="31873" y="0"/>
                  </a:moveTo>
                  <a:lnTo>
                    <a:pt x="0" y="18445"/>
                  </a:lnTo>
                  <a:lnTo>
                    <a:pt x="0" y="19726"/>
                  </a:lnTo>
                  <a:lnTo>
                    <a:pt x="31873" y="1318"/>
                  </a:lnTo>
                  <a:lnTo>
                    <a:pt x="31873" y="0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0"/>
            <p:cNvSpPr/>
            <p:nvPr/>
          </p:nvSpPr>
          <p:spPr>
            <a:xfrm>
              <a:off x="2175276" y="3835206"/>
              <a:ext cx="53427" cy="112152"/>
            </a:xfrm>
            <a:custGeom>
              <a:avLst/>
              <a:gdLst/>
              <a:ahLst/>
              <a:cxnLst/>
              <a:rect l="l" t="t" r="r" b="b"/>
              <a:pathLst>
                <a:path w="847" h="1778" extrusionOk="0">
                  <a:moveTo>
                    <a:pt x="847" y="1"/>
                  </a:moveTo>
                  <a:lnTo>
                    <a:pt x="1" y="497"/>
                  </a:lnTo>
                  <a:lnTo>
                    <a:pt x="1" y="1778"/>
                  </a:lnTo>
                  <a:lnTo>
                    <a:pt x="847" y="1294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0"/>
            <p:cNvSpPr/>
            <p:nvPr/>
          </p:nvSpPr>
          <p:spPr>
            <a:xfrm>
              <a:off x="4126995" y="2700009"/>
              <a:ext cx="58788" cy="119784"/>
            </a:xfrm>
            <a:custGeom>
              <a:avLst/>
              <a:gdLst/>
              <a:ahLst/>
              <a:cxnLst/>
              <a:rect l="l" t="t" r="r" b="b"/>
              <a:pathLst>
                <a:path w="932" h="1899" extrusionOk="0">
                  <a:moveTo>
                    <a:pt x="932" y="1"/>
                  </a:moveTo>
                  <a:lnTo>
                    <a:pt x="1" y="581"/>
                  </a:lnTo>
                  <a:lnTo>
                    <a:pt x="1" y="1898"/>
                  </a:lnTo>
                  <a:lnTo>
                    <a:pt x="932" y="1318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0"/>
            <p:cNvSpPr/>
            <p:nvPr/>
          </p:nvSpPr>
          <p:spPr>
            <a:xfrm>
              <a:off x="3788526" y="2861676"/>
              <a:ext cx="178446" cy="128867"/>
            </a:xfrm>
            <a:custGeom>
              <a:avLst/>
              <a:gdLst/>
              <a:ahLst/>
              <a:cxnLst/>
              <a:rect l="l" t="t" r="r" b="b"/>
              <a:pathLst>
                <a:path w="2829" h="2043" extrusionOk="0">
                  <a:moveTo>
                    <a:pt x="2599" y="0"/>
                  </a:moveTo>
                  <a:cubicBezTo>
                    <a:pt x="2539" y="0"/>
                    <a:pt x="2490" y="24"/>
                    <a:pt x="2442" y="48"/>
                  </a:cubicBezTo>
                  <a:lnTo>
                    <a:pt x="290" y="1293"/>
                  </a:lnTo>
                  <a:cubicBezTo>
                    <a:pt x="121" y="1402"/>
                    <a:pt x="12" y="1583"/>
                    <a:pt x="0" y="1789"/>
                  </a:cubicBezTo>
                  <a:cubicBezTo>
                    <a:pt x="0" y="1958"/>
                    <a:pt x="109" y="2043"/>
                    <a:pt x="218" y="2043"/>
                  </a:cubicBezTo>
                  <a:cubicBezTo>
                    <a:pt x="266" y="2043"/>
                    <a:pt x="327" y="2019"/>
                    <a:pt x="375" y="1994"/>
                  </a:cubicBezTo>
                  <a:lnTo>
                    <a:pt x="2514" y="749"/>
                  </a:lnTo>
                  <a:cubicBezTo>
                    <a:pt x="2696" y="641"/>
                    <a:pt x="2792" y="459"/>
                    <a:pt x="2804" y="254"/>
                  </a:cubicBezTo>
                  <a:cubicBezTo>
                    <a:pt x="2829" y="121"/>
                    <a:pt x="2732" y="12"/>
                    <a:pt x="2599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0"/>
            <p:cNvSpPr/>
            <p:nvPr/>
          </p:nvSpPr>
          <p:spPr>
            <a:xfrm>
              <a:off x="3800699" y="2870569"/>
              <a:ext cx="167786" cy="119532"/>
            </a:xfrm>
            <a:custGeom>
              <a:avLst/>
              <a:gdLst/>
              <a:ahLst/>
              <a:cxnLst/>
              <a:rect l="l" t="t" r="r" b="b"/>
              <a:pathLst>
                <a:path w="2660" h="1895" extrusionOk="0">
                  <a:moveTo>
                    <a:pt x="2509" y="0"/>
                  </a:moveTo>
                  <a:cubicBezTo>
                    <a:pt x="2471" y="0"/>
                    <a:pt x="2434" y="12"/>
                    <a:pt x="2406" y="40"/>
                  </a:cubicBezTo>
                  <a:lnTo>
                    <a:pt x="254" y="1273"/>
                  </a:lnTo>
                  <a:cubicBezTo>
                    <a:pt x="109" y="1370"/>
                    <a:pt x="13" y="1539"/>
                    <a:pt x="1" y="1708"/>
                  </a:cubicBezTo>
                  <a:cubicBezTo>
                    <a:pt x="1" y="1781"/>
                    <a:pt x="25" y="1841"/>
                    <a:pt x="73" y="1878"/>
                  </a:cubicBezTo>
                  <a:cubicBezTo>
                    <a:pt x="100" y="1888"/>
                    <a:pt x="130" y="1894"/>
                    <a:pt x="159" y="1894"/>
                  </a:cubicBezTo>
                  <a:cubicBezTo>
                    <a:pt x="194" y="1894"/>
                    <a:pt x="228" y="1885"/>
                    <a:pt x="254" y="1865"/>
                  </a:cubicBezTo>
                  <a:lnTo>
                    <a:pt x="2406" y="620"/>
                  </a:lnTo>
                  <a:cubicBezTo>
                    <a:pt x="2551" y="524"/>
                    <a:pt x="2648" y="355"/>
                    <a:pt x="2660" y="185"/>
                  </a:cubicBezTo>
                  <a:cubicBezTo>
                    <a:pt x="2660" y="125"/>
                    <a:pt x="2636" y="52"/>
                    <a:pt x="2587" y="16"/>
                  </a:cubicBezTo>
                  <a:cubicBezTo>
                    <a:pt x="2562" y="6"/>
                    <a:pt x="2535" y="0"/>
                    <a:pt x="2509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0"/>
            <p:cNvSpPr/>
            <p:nvPr/>
          </p:nvSpPr>
          <p:spPr>
            <a:xfrm>
              <a:off x="3801456" y="2870696"/>
              <a:ext cx="167029" cy="119469"/>
            </a:xfrm>
            <a:custGeom>
              <a:avLst/>
              <a:gdLst/>
              <a:ahLst/>
              <a:cxnLst/>
              <a:rect l="l" t="t" r="r" b="b"/>
              <a:pathLst>
                <a:path w="2648" h="1894" extrusionOk="0">
                  <a:moveTo>
                    <a:pt x="2514" y="0"/>
                  </a:moveTo>
                  <a:cubicBezTo>
                    <a:pt x="2479" y="0"/>
                    <a:pt x="2438" y="13"/>
                    <a:pt x="2394" y="38"/>
                  </a:cubicBezTo>
                  <a:lnTo>
                    <a:pt x="255" y="1271"/>
                  </a:lnTo>
                  <a:cubicBezTo>
                    <a:pt x="97" y="1368"/>
                    <a:pt x="13" y="1537"/>
                    <a:pt x="1" y="1706"/>
                  </a:cubicBezTo>
                  <a:cubicBezTo>
                    <a:pt x="1" y="1828"/>
                    <a:pt x="57" y="1894"/>
                    <a:pt x="143" y="1894"/>
                  </a:cubicBezTo>
                  <a:cubicBezTo>
                    <a:pt x="176" y="1894"/>
                    <a:pt x="214" y="1884"/>
                    <a:pt x="255" y="1863"/>
                  </a:cubicBezTo>
                  <a:lnTo>
                    <a:pt x="2394" y="618"/>
                  </a:lnTo>
                  <a:cubicBezTo>
                    <a:pt x="2551" y="522"/>
                    <a:pt x="2636" y="365"/>
                    <a:pt x="2648" y="183"/>
                  </a:cubicBezTo>
                  <a:cubicBezTo>
                    <a:pt x="2648" y="65"/>
                    <a:pt x="2595" y="0"/>
                    <a:pt x="251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0"/>
            <p:cNvSpPr/>
            <p:nvPr/>
          </p:nvSpPr>
          <p:spPr>
            <a:xfrm>
              <a:off x="2798158" y="3385783"/>
              <a:ext cx="264610" cy="172454"/>
            </a:xfrm>
            <a:custGeom>
              <a:avLst/>
              <a:gdLst/>
              <a:ahLst/>
              <a:cxnLst/>
              <a:rect l="l" t="t" r="r" b="b"/>
              <a:pathLst>
                <a:path w="4195" h="2734" extrusionOk="0">
                  <a:moveTo>
                    <a:pt x="4074" y="0"/>
                  </a:moveTo>
                  <a:cubicBezTo>
                    <a:pt x="4045" y="0"/>
                    <a:pt x="4012" y="10"/>
                    <a:pt x="3977" y="31"/>
                  </a:cubicBezTo>
                  <a:lnTo>
                    <a:pt x="218" y="2207"/>
                  </a:lnTo>
                  <a:cubicBezTo>
                    <a:pt x="97" y="2291"/>
                    <a:pt x="13" y="2424"/>
                    <a:pt x="0" y="2581"/>
                  </a:cubicBezTo>
                  <a:cubicBezTo>
                    <a:pt x="0" y="2675"/>
                    <a:pt x="49" y="2733"/>
                    <a:pt x="120" y="2733"/>
                  </a:cubicBezTo>
                  <a:cubicBezTo>
                    <a:pt x="149" y="2733"/>
                    <a:pt x="183" y="2723"/>
                    <a:pt x="218" y="2702"/>
                  </a:cubicBezTo>
                  <a:lnTo>
                    <a:pt x="3977" y="539"/>
                  </a:lnTo>
                  <a:cubicBezTo>
                    <a:pt x="4110" y="454"/>
                    <a:pt x="4195" y="309"/>
                    <a:pt x="4195" y="164"/>
                  </a:cubicBezTo>
                  <a:cubicBezTo>
                    <a:pt x="4195" y="61"/>
                    <a:pt x="4146" y="0"/>
                    <a:pt x="4074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0"/>
            <p:cNvSpPr/>
            <p:nvPr/>
          </p:nvSpPr>
          <p:spPr>
            <a:xfrm>
              <a:off x="2809575" y="3534834"/>
              <a:ext cx="7695" cy="10597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93" y="1"/>
                  </a:moveTo>
                  <a:cubicBezTo>
                    <a:pt x="84" y="1"/>
                    <a:pt x="73" y="5"/>
                    <a:pt x="61" y="13"/>
                  </a:cubicBezTo>
                  <a:cubicBezTo>
                    <a:pt x="25" y="37"/>
                    <a:pt x="1" y="73"/>
                    <a:pt x="1" y="122"/>
                  </a:cubicBezTo>
                  <a:cubicBezTo>
                    <a:pt x="1" y="148"/>
                    <a:pt x="13" y="168"/>
                    <a:pt x="34" y="168"/>
                  </a:cubicBezTo>
                  <a:cubicBezTo>
                    <a:pt x="42" y="168"/>
                    <a:pt x="51" y="165"/>
                    <a:pt x="61" y="158"/>
                  </a:cubicBezTo>
                  <a:cubicBezTo>
                    <a:pt x="97" y="134"/>
                    <a:pt x="122" y="97"/>
                    <a:pt x="122" y="49"/>
                  </a:cubicBezTo>
                  <a:cubicBezTo>
                    <a:pt x="122" y="17"/>
                    <a:pt x="111" y="1"/>
                    <a:pt x="9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0"/>
            <p:cNvSpPr/>
            <p:nvPr/>
          </p:nvSpPr>
          <p:spPr>
            <a:xfrm>
              <a:off x="1130789" y="2106076"/>
              <a:ext cx="2915505" cy="1684232"/>
            </a:xfrm>
            <a:custGeom>
              <a:avLst/>
              <a:gdLst/>
              <a:ahLst/>
              <a:cxnLst/>
              <a:rect l="l" t="t" r="r" b="b"/>
              <a:pathLst>
                <a:path w="46221" h="26701" extrusionOk="0">
                  <a:moveTo>
                    <a:pt x="29517" y="1"/>
                  </a:moveTo>
                  <a:lnTo>
                    <a:pt x="1" y="17043"/>
                  </a:lnTo>
                  <a:lnTo>
                    <a:pt x="16705" y="26701"/>
                  </a:lnTo>
                  <a:lnTo>
                    <a:pt x="46221" y="9646"/>
                  </a:lnTo>
                  <a:lnTo>
                    <a:pt x="29517" y="1"/>
                  </a:ln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0"/>
            <p:cNvSpPr/>
            <p:nvPr/>
          </p:nvSpPr>
          <p:spPr>
            <a:xfrm>
              <a:off x="2925447" y="2106076"/>
              <a:ext cx="1120824" cy="647364"/>
            </a:xfrm>
            <a:custGeom>
              <a:avLst/>
              <a:gdLst/>
              <a:ahLst/>
              <a:cxnLst/>
              <a:rect l="l" t="t" r="r" b="b"/>
              <a:pathLst>
                <a:path w="17769" h="10263" extrusionOk="0">
                  <a:moveTo>
                    <a:pt x="1065" y="1"/>
                  </a:moveTo>
                  <a:lnTo>
                    <a:pt x="1" y="617"/>
                  </a:lnTo>
                  <a:lnTo>
                    <a:pt x="16717" y="10263"/>
                  </a:lnTo>
                  <a:lnTo>
                    <a:pt x="17769" y="9646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0"/>
            <p:cNvSpPr/>
            <p:nvPr/>
          </p:nvSpPr>
          <p:spPr>
            <a:xfrm>
              <a:off x="2733379" y="2144994"/>
              <a:ext cx="1246601" cy="719020"/>
            </a:xfrm>
            <a:custGeom>
              <a:avLst/>
              <a:gdLst/>
              <a:ahLst/>
              <a:cxnLst/>
              <a:rect l="l" t="t" r="r" b="b"/>
              <a:pathLst>
                <a:path w="19763" h="11399" extrusionOk="0">
                  <a:moveTo>
                    <a:pt x="3046" y="0"/>
                  </a:moveTo>
                  <a:lnTo>
                    <a:pt x="0" y="1753"/>
                  </a:lnTo>
                  <a:lnTo>
                    <a:pt x="16716" y="11398"/>
                  </a:lnTo>
                  <a:lnTo>
                    <a:pt x="19762" y="9646"/>
                  </a:lnTo>
                  <a:lnTo>
                    <a:pt x="3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0"/>
            <p:cNvSpPr/>
            <p:nvPr/>
          </p:nvSpPr>
          <p:spPr>
            <a:xfrm>
              <a:off x="2520621" y="2366836"/>
              <a:ext cx="1075093" cy="620683"/>
            </a:xfrm>
            <a:custGeom>
              <a:avLst/>
              <a:gdLst/>
              <a:ahLst/>
              <a:cxnLst/>
              <a:rect l="l" t="t" r="r" b="b"/>
              <a:pathLst>
                <a:path w="17044" h="9840" extrusionOk="0">
                  <a:moveTo>
                    <a:pt x="327" y="1"/>
                  </a:moveTo>
                  <a:lnTo>
                    <a:pt x="1" y="194"/>
                  </a:lnTo>
                  <a:lnTo>
                    <a:pt x="16705" y="9839"/>
                  </a:lnTo>
                  <a:lnTo>
                    <a:pt x="17043" y="9646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0"/>
            <p:cNvSpPr/>
            <p:nvPr/>
          </p:nvSpPr>
          <p:spPr>
            <a:xfrm>
              <a:off x="2265223" y="2513995"/>
              <a:ext cx="1075093" cy="620683"/>
            </a:xfrm>
            <a:custGeom>
              <a:avLst/>
              <a:gdLst/>
              <a:ahLst/>
              <a:cxnLst/>
              <a:rect l="l" t="t" r="r" b="b"/>
              <a:pathLst>
                <a:path w="17044" h="9840" extrusionOk="0">
                  <a:moveTo>
                    <a:pt x="339" y="0"/>
                  </a:moveTo>
                  <a:lnTo>
                    <a:pt x="1" y="194"/>
                  </a:lnTo>
                  <a:lnTo>
                    <a:pt x="16705" y="9839"/>
                  </a:lnTo>
                  <a:lnTo>
                    <a:pt x="17043" y="9646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0"/>
            <p:cNvSpPr/>
            <p:nvPr/>
          </p:nvSpPr>
          <p:spPr>
            <a:xfrm>
              <a:off x="1999923" y="2667209"/>
              <a:ext cx="1075093" cy="620683"/>
            </a:xfrm>
            <a:custGeom>
              <a:avLst/>
              <a:gdLst/>
              <a:ahLst/>
              <a:cxnLst/>
              <a:rect l="l" t="t" r="r" b="b"/>
              <a:pathLst>
                <a:path w="17044" h="9840" extrusionOk="0">
                  <a:moveTo>
                    <a:pt x="339" y="1"/>
                  </a:moveTo>
                  <a:lnTo>
                    <a:pt x="1" y="194"/>
                  </a:lnTo>
                  <a:lnTo>
                    <a:pt x="16705" y="9840"/>
                  </a:lnTo>
                  <a:lnTo>
                    <a:pt x="17043" y="9646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0"/>
            <p:cNvSpPr/>
            <p:nvPr/>
          </p:nvSpPr>
          <p:spPr>
            <a:xfrm>
              <a:off x="1393819" y="3233704"/>
              <a:ext cx="115180" cy="66358"/>
            </a:xfrm>
            <a:custGeom>
              <a:avLst/>
              <a:gdLst/>
              <a:ahLst/>
              <a:cxnLst/>
              <a:rect l="l" t="t" r="r" b="b"/>
              <a:pathLst>
                <a:path w="1826" h="1052" extrusionOk="0">
                  <a:moveTo>
                    <a:pt x="919" y="0"/>
                  </a:moveTo>
                  <a:cubicBezTo>
                    <a:pt x="412" y="0"/>
                    <a:pt x="1" y="242"/>
                    <a:pt x="1" y="532"/>
                  </a:cubicBezTo>
                  <a:cubicBezTo>
                    <a:pt x="1" y="822"/>
                    <a:pt x="412" y="1052"/>
                    <a:pt x="919" y="1052"/>
                  </a:cubicBezTo>
                  <a:cubicBezTo>
                    <a:pt x="1415" y="1052"/>
                    <a:pt x="1826" y="822"/>
                    <a:pt x="1826" y="532"/>
                  </a:cubicBezTo>
                  <a:cubicBezTo>
                    <a:pt x="1826" y="242"/>
                    <a:pt x="1415" y="0"/>
                    <a:pt x="919" y="0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0"/>
            <p:cNvSpPr/>
            <p:nvPr/>
          </p:nvSpPr>
          <p:spPr>
            <a:xfrm>
              <a:off x="1406813" y="3245121"/>
              <a:ext cx="83893" cy="44848"/>
            </a:xfrm>
            <a:custGeom>
              <a:avLst/>
              <a:gdLst/>
              <a:ahLst/>
              <a:cxnLst/>
              <a:rect l="l" t="t" r="r" b="b"/>
              <a:pathLst>
                <a:path w="1330" h="711" extrusionOk="0">
                  <a:moveTo>
                    <a:pt x="338" y="1"/>
                  </a:moveTo>
                  <a:cubicBezTo>
                    <a:pt x="302" y="13"/>
                    <a:pt x="278" y="25"/>
                    <a:pt x="254" y="49"/>
                  </a:cubicBezTo>
                  <a:cubicBezTo>
                    <a:pt x="0" y="194"/>
                    <a:pt x="24" y="448"/>
                    <a:pt x="302" y="593"/>
                  </a:cubicBezTo>
                  <a:cubicBezTo>
                    <a:pt x="453" y="672"/>
                    <a:pt x="616" y="711"/>
                    <a:pt x="780" y="711"/>
                  </a:cubicBezTo>
                  <a:cubicBezTo>
                    <a:pt x="943" y="711"/>
                    <a:pt x="1106" y="672"/>
                    <a:pt x="1257" y="593"/>
                  </a:cubicBezTo>
                  <a:cubicBezTo>
                    <a:pt x="1281" y="569"/>
                    <a:pt x="1305" y="557"/>
                    <a:pt x="1330" y="533"/>
                  </a:cubicBezTo>
                  <a:cubicBezTo>
                    <a:pt x="1197" y="424"/>
                    <a:pt x="1064" y="315"/>
                    <a:pt x="907" y="242"/>
                  </a:cubicBezTo>
                  <a:cubicBezTo>
                    <a:pt x="725" y="146"/>
                    <a:pt x="532" y="61"/>
                    <a:pt x="33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0"/>
            <p:cNvSpPr/>
            <p:nvPr/>
          </p:nvSpPr>
          <p:spPr>
            <a:xfrm>
              <a:off x="1410597" y="3262656"/>
              <a:ext cx="53427" cy="27249"/>
            </a:xfrm>
            <a:custGeom>
              <a:avLst/>
              <a:gdLst/>
              <a:ahLst/>
              <a:cxnLst/>
              <a:rect l="l" t="t" r="r" b="b"/>
              <a:pathLst>
                <a:path w="847" h="432" extrusionOk="0">
                  <a:moveTo>
                    <a:pt x="25" y="1"/>
                  </a:moveTo>
                  <a:cubicBezTo>
                    <a:pt x="0" y="122"/>
                    <a:pt x="73" y="230"/>
                    <a:pt x="242" y="327"/>
                  </a:cubicBezTo>
                  <a:cubicBezTo>
                    <a:pt x="386" y="394"/>
                    <a:pt x="554" y="431"/>
                    <a:pt x="720" y="431"/>
                  </a:cubicBezTo>
                  <a:cubicBezTo>
                    <a:pt x="762" y="431"/>
                    <a:pt x="805" y="429"/>
                    <a:pt x="847" y="424"/>
                  </a:cubicBezTo>
                  <a:cubicBezTo>
                    <a:pt x="786" y="303"/>
                    <a:pt x="689" y="194"/>
                    <a:pt x="569" y="146"/>
                  </a:cubicBezTo>
                  <a:cubicBezTo>
                    <a:pt x="399" y="49"/>
                    <a:pt x="206" y="1"/>
                    <a:pt x="25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0"/>
            <p:cNvSpPr/>
            <p:nvPr/>
          </p:nvSpPr>
          <p:spPr>
            <a:xfrm>
              <a:off x="1481496" y="3260385"/>
              <a:ext cx="20626" cy="12994"/>
            </a:xfrm>
            <a:custGeom>
              <a:avLst/>
              <a:gdLst/>
              <a:ahLst/>
              <a:cxnLst/>
              <a:rect l="l" t="t" r="r" b="b"/>
              <a:pathLst>
                <a:path w="327" h="206" extrusionOk="0">
                  <a:moveTo>
                    <a:pt x="13" y="0"/>
                  </a:moveTo>
                  <a:cubicBezTo>
                    <a:pt x="1" y="0"/>
                    <a:pt x="1" y="13"/>
                    <a:pt x="13" y="25"/>
                  </a:cubicBezTo>
                  <a:lnTo>
                    <a:pt x="206" y="194"/>
                  </a:lnTo>
                  <a:cubicBezTo>
                    <a:pt x="218" y="206"/>
                    <a:pt x="242" y="206"/>
                    <a:pt x="254" y="206"/>
                  </a:cubicBezTo>
                  <a:cubicBezTo>
                    <a:pt x="254" y="194"/>
                    <a:pt x="266" y="182"/>
                    <a:pt x="254" y="182"/>
                  </a:cubicBezTo>
                  <a:lnTo>
                    <a:pt x="109" y="49"/>
                  </a:lnTo>
                  <a:lnTo>
                    <a:pt x="279" y="85"/>
                  </a:lnTo>
                  <a:cubicBezTo>
                    <a:pt x="283" y="89"/>
                    <a:pt x="287" y="90"/>
                    <a:pt x="291" y="90"/>
                  </a:cubicBezTo>
                  <a:cubicBezTo>
                    <a:pt x="299" y="90"/>
                    <a:pt x="307" y="85"/>
                    <a:pt x="315" y="85"/>
                  </a:cubicBezTo>
                  <a:cubicBezTo>
                    <a:pt x="327" y="73"/>
                    <a:pt x="315" y="61"/>
                    <a:pt x="303" y="61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0"/>
            <p:cNvSpPr/>
            <p:nvPr/>
          </p:nvSpPr>
          <p:spPr>
            <a:xfrm>
              <a:off x="1438036" y="3238245"/>
              <a:ext cx="23717" cy="11543"/>
            </a:xfrm>
            <a:custGeom>
              <a:avLst/>
              <a:gdLst/>
              <a:ahLst/>
              <a:cxnLst/>
              <a:rect l="l" t="t" r="r" b="b"/>
              <a:pathLst>
                <a:path w="376" h="183" extrusionOk="0">
                  <a:moveTo>
                    <a:pt x="218" y="1"/>
                  </a:moveTo>
                  <a:cubicBezTo>
                    <a:pt x="206" y="13"/>
                    <a:pt x="194" y="13"/>
                    <a:pt x="206" y="25"/>
                  </a:cubicBezTo>
                  <a:lnTo>
                    <a:pt x="291" y="122"/>
                  </a:lnTo>
                  <a:lnTo>
                    <a:pt x="49" y="49"/>
                  </a:lnTo>
                  <a:cubicBezTo>
                    <a:pt x="43" y="43"/>
                    <a:pt x="37" y="40"/>
                    <a:pt x="31" y="40"/>
                  </a:cubicBezTo>
                  <a:cubicBezTo>
                    <a:pt x="25" y="40"/>
                    <a:pt x="19" y="43"/>
                    <a:pt x="13" y="49"/>
                  </a:cubicBezTo>
                  <a:cubicBezTo>
                    <a:pt x="1" y="49"/>
                    <a:pt x="1" y="73"/>
                    <a:pt x="13" y="73"/>
                  </a:cubicBezTo>
                  <a:lnTo>
                    <a:pt x="25" y="86"/>
                  </a:lnTo>
                  <a:lnTo>
                    <a:pt x="339" y="182"/>
                  </a:lnTo>
                  <a:lnTo>
                    <a:pt x="375" y="182"/>
                  </a:lnTo>
                  <a:lnTo>
                    <a:pt x="375" y="158"/>
                  </a:lnTo>
                  <a:lnTo>
                    <a:pt x="254" y="13"/>
                  </a:lnTo>
                  <a:cubicBezTo>
                    <a:pt x="242" y="1"/>
                    <a:pt x="230" y="1"/>
                    <a:pt x="21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0"/>
            <p:cNvSpPr/>
            <p:nvPr/>
          </p:nvSpPr>
          <p:spPr>
            <a:xfrm>
              <a:off x="1302358" y="3183558"/>
              <a:ext cx="122812" cy="65285"/>
            </a:xfrm>
            <a:custGeom>
              <a:avLst/>
              <a:gdLst/>
              <a:ahLst/>
              <a:cxnLst/>
              <a:rect l="l" t="t" r="r" b="b"/>
              <a:pathLst>
                <a:path w="1947" h="1035" extrusionOk="0">
                  <a:moveTo>
                    <a:pt x="972" y="1"/>
                  </a:moveTo>
                  <a:cubicBezTo>
                    <a:pt x="756" y="1"/>
                    <a:pt x="538" y="52"/>
                    <a:pt x="339" y="155"/>
                  </a:cubicBezTo>
                  <a:cubicBezTo>
                    <a:pt x="0" y="360"/>
                    <a:pt x="0" y="687"/>
                    <a:pt x="339" y="880"/>
                  </a:cubicBezTo>
                  <a:cubicBezTo>
                    <a:pt x="538" y="983"/>
                    <a:pt x="756" y="1034"/>
                    <a:pt x="972" y="1034"/>
                  </a:cubicBezTo>
                  <a:cubicBezTo>
                    <a:pt x="1188" y="1034"/>
                    <a:pt x="1402" y="983"/>
                    <a:pt x="1596" y="880"/>
                  </a:cubicBezTo>
                  <a:cubicBezTo>
                    <a:pt x="1946" y="675"/>
                    <a:pt x="1946" y="348"/>
                    <a:pt x="1596" y="155"/>
                  </a:cubicBezTo>
                  <a:cubicBezTo>
                    <a:pt x="1402" y="52"/>
                    <a:pt x="1188" y="1"/>
                    <a:pt x="972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0"/>
            <p:cNvSpPr/>
            <p:nvPr/>
          </p:nvSpPr>
          <p:spPr>
            <a:xfrm>
              <a:off x="1335851" y="3195101"/>
              <a:ext cx="72539" cy="37405"/>
            </a:xfrm>
            <a:custGeom>
              <a:avLst/>
              <a:gdLst/>
              <a:ahLst/>
              <a:cxnLst/>
              <a:rect l="l" t="t" r="r" b="b"/>
              <a:pathLst>
                <a:path w="1150" h="593" extrusionOk="0">
                  <a:moveTo>
                    <a:pt x="360" y="0"/>
                  </a:moveTo>
                  <a:cubicBezTo>
                    <a:pt x="179" y="0"/>
                    <a:pt x="13" y="115"/>
                    <a:pt x="13" y="274"/>
                  </a:cubicBezTo>
                  <a:cubicBezTo>
                    <a:pt x="1" y="371"/>
                    <a:pt x="25" y="467"/>
                    <a:pt x="73" y="552"/>
                  </a:cubicBezTo>
                  <a:cubicBezTo>
                    <a:pt x="200" y="579"/>
                    <a:pt x="321" y="593"/>
                    <a:pt x="444" y="593"/>
                  </a:cubicBezTo>
                  <a:cubicBezTo>
                    <a:pt x="485" y="593"/>
                    <a:pt x="527" y="591"/>
                    <a:pt x="569" y="588"/>
                  </a:cubicBezTo>
                  <a:cubicBezTo>
                    <a:pt x="920" y="588"/>
                    <a:pt x="1149" y="419"/>
                    <a:pt x="992" y="298"/>
                  </a:cubicBezTo>
                  <a:cubicBezTo>
                    <a:pt x="916" y="248"/>
                    <a:pt x="829" y="226"/>
                    <a:pt x="737" y="226"/>
                  </a:cubicBezTo>
                  <a:cubicBezTo>
                    <a:pt x="698" y="226"/>
                    <a:pt x="658" y="230"/>
                    <a:pt x="617" y="238"/>
                  </a:cubicBezTo>
                  <a:cubicBezTo>
                    <a:pt x="642" y="201"/>
                    <a:pt x="678" y="93"/>
                    <a:pt x="521" y="32"/>
                  </a:cubicBezTo>
                  <a:cubicBezTo>
                    <a:pt x="468" y="10"/>
                    <a:pt x="413" y="0"/>
                    <a:pt x="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0"/>
            <p:cNvSpPr/>
            <p:nvPr/>
          </p:nvSpPr>
          <p:spPr>
            <a:xfrm>
              <a:off x="1210077" y="3131330"/>
              <a:ext cx="127417" cy="66042"/>
            </a:xfrm>
            <a:custGeom>
              <a:avLst/>
              <a:gdLst/>
              <a:ahLst/>
              <a:cxnLst/>
              <a:rect l="l" t="t" r="r" b="b"/>
              <a:pathLst>
                <a:path w="2020" h="1047" extrusionOk="0">
                  <a:moveTo>
                    <a:pt x="1013" y="0"/>
                  </a:moveTo>
                  <a:cubicBezTo>
                    <a:pt x="806" y="0"/>
                    <a:pt x="599" y="46"/>
                    <a:pt x="412" y="137"/>
                  </a:cubicBezTo>
                  <a:cubicBezTo>
                    <a:pt x="37" y="330"/>
                    <a:pt x="1" y="656"/>
                    <a:pt x="339" y="874"/>
                  </a:cubicBezTo>
                  <a:cubicBezTo>
                    <a:pt x="550" y="989"/>
                    <a:pt x="782" y="1047"/>
                    <a:pt x="1014" y="1047"/>
                  </a:cubicBezTo>
                  <a:cubicBezTo>
                    <a:pt x="1220" y="1047"/>
                    <a:pt x="1427" y="1001"/>
                    <a:pt x="1620" y="910"/>
                  </a:cubicBezTo>
                  <a:cubicBezTo>
                    <a:pt x="1995" y="717"/>
                    <a:pt x="2019" y="391"/>
                    <a:pt x="1693" y="173"/>
                  </a:cubicBezTo>
                  <a:cubicBezTo>
                    <a:pt x="1482" y="58"/>
                    <a:pt x="1247" y="0"/>
                    <a:pt x="101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0"/>
            <p:cNvSpPr/>
            <p:nvPr/>
          </p:nvSpPr>
          <p:spPr>
            <a:xfrm>
              <a:off x="1236001" y="3149622"/>
              <a:ext cx="32863" cy="17220"/>
            </a:xfrm>
            <a:custGeom>
              <a:avLst/>
              <a:gdLst/>
              <a:ahLst/>
              <a:cxnLst/>
              <a:rect l="l" t="t" r="r" b="b"/>
              <a:pathLst>
                <a:path w="521" h="273" extrusionOk="0">
                  <a:moveTo>
                    <a:pt x="375" y="1"/>
                  </a:moveTo>
                  <a:cubicBezTo>
                    <a:pt x="342" y="1"/>
                    <a:pt x="309" y="10"/>
                    <a:pt x="279" y="28"/>
                  </a:cubicBezTo>
                  <a:lnTo>
                    <a:pt x="61" y="137"/>
                  </a:lnTo>
                  <a:cubicBezTo>
                    <a:pt x="1" y="173"/>
                    <a:pt x="1" y="221"/>
                    <a:pt x="49" y="246"/>
                  </a:cubicBezTo>
                  <a:cubicBezTo>
                    <a:pt x="79" y="264"/>
                    <a:pt x="109" y="273"/>
                    <a:pt x="140" y="273"/>
                  </a:cubicBezTo>
                  <a:cubicBezTo>
                    <a:pt x="170" y="273"/>
                    <a:pt x="200" y="264"/>
                    <a:pt x="230" y="246"/>
                  </a:cubicBezTo>
                  <a:lnTo>
                    <a:pt x="460" y="137"/>
                  </a:lnTo>
                  <a:cubicBezTo>
                    <a:pt x="508" y="101"/>
                    <a:pt x="520" y="52"/>
                    <a:pt x="472" y="28"/>
                  </a:cubicBezTo>
                  <a:cubicBezTo>
                    <a:pt x="442" y="10"/>
                    <a:pt x="409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0"/>
            <p:cNvSpPr/>
            <p:nvPr/>
          </p:nvSpPr>
          <p:spPr>
            <a:xfrm>
              <a:off x="1251266" y="3152398"/>
              <a:ext cx="56454" cy="30088"/>
            </a:xfrm>
            <a:custGeom>
              <a:avLst/>
              <a:gdLst/>
              <a:ahLst/>
              <a:cxnLst/>
              <a:rect l="l" t="t" r="r" b="b"/>
              <a:pathLst>
                <a:path w="895" h="477" extrusionOk="0">
                  <a:moveTo>
                    <a:pt x="810" y="0"/>
                  </a:moveTo>
                  <a:cubicBezTo>
                    <a:pt x="786" y="0"/>
                    <a:pt x="764" y="6"/>
                    <a:pt x="750" y="20"/>
                  </a:cubicBezTo>
                  <a:cubicBezTo>
                    <a:pt x="738" y="32"/>
                    <a:pt x="726" y="32"/>
                    <a:pt x="713" y="44"/>
                  </a:cubicBezTo>
                  <a:cubicBezTo>
                    <a:pt x="697" y="44"/>
                    <a:pt x="681" y="50"/>
                    <a:pt x="662" y="50"/>
                  </a:cubicBezTo>
                  <a:cubicBezTo>
                    <a:pt x="652" y="50"/>
                    <a:pt x="641" y="48"/>
                    <a:pt x="629" y="44"/>
                  </a:cubicBezTo>
                  <a:cubicBezTo>
                    <a:pt x="556" y="44"/>
                    <a:pt x="448" y="57"/>
                    <a:pt x="411" y="57"/>
                  </a:cubicBezTo>
                  <a:cubicBezTo>
                    <a:pt x="375" y="69"/>
                    <a:pt x="351" y="69"/>
                    <a:pt x="315" y="81"/>
                  </a:cubicBezTo>
                  <a:lnTo>
                    <a:pt x="302" y="81"/>
                  </a:lnTo>
                  <a:lnTo>
                    <a:pt x="24" y="226"/>
                  </a:lnTo>
                  <a:cubicBezTo>
                    <a:pt x="0" y="238"/>
                    <a:pt x="0" y="262"/>
                    <a:pt x="24" y="274"/>
                  </a:cubicBezTo>
                  <a:lnTo>
                    <a:pt x="315" y="468"/>
                  </a:lnTo>
                  <a:cubicBezTo>
                    <a:pt x="333" y="474"/>
                    <a:pt x="354" y="477"/>
                    <a:pt x="375" y="477"/>
                  </a:cubicBezTo>
                  <a:cubicBezTo>
                    <a:pt x="396" y="477"/>
                    <a:pt x="417" y="474"/>
                    <a:pt x="435" y="468"/>
                  </a:cubicBezTo>
                  <a:cubicBezTo>
                    <a:pt x="448" y="468"/>
                    <a:pt x="448" y="455"/>
                    <a:pt x="460" y="443"/>
                  </a:cubicBezTo>
                  <a:cubicBezTo>
                    <a:pt x="472" y="449"/>
                    <a:pt x="487" y="452"/>
                    <a:pt x="502" y="452"/>
                  </a:cubicBezTo>
                  <a:cubicBezTo>
                    <a:pt x="517" y="452"/>
                    <a:pt x="532" y="449"/>
                    <a:pt x="544" y="443"/>
                  </a:cubicBezTo>
                  <a:cubicBezTo>
                    <a:pt x="556" y="431"/>
                    <a:pt x="568" y="419"/>
                    <a:pt x="568" y="407"/>
                  </a:cubicBezTo>
                  <a:cubicBezTo>
                    <a:pt x="583" y="412"/>
                    <a:pt x="596" y="415"/>
                    <a:pt x="609" y="415"/>
                  </a:cubicBezTo>
                  <a:cubicBezTo>
                    <a:pt x="627" y="415"/>
                    <a:pt x="644" y="409"/>
                    <a:pt x="665" y="395"/>
                  </a:cubicBezTo>
                  <a:cubicBezTo>
                    <a:pt x="689" y="395"/>
                    <a:pt x="701" y="371"/>
                    <a:pt x="689" y="359"/>
                  </a:cubicBezTo>
                  <a:cubicBezTo>
                    <a:pt x="726" y="359"/>
                    <a:pt x="750" y="359"/>
                    <a:pt x="786" y="347"/>
                  </a:cubicBezTo>
                  <a:cubicBezTo>
                    <a:pt x="822" y="322"/>
                    <a:pt x="822" y="298"/>
                    <a:pt x="786" y="274"/>
                  </a:cubicBezTo>
                  <a:lnTo>
                    <a:pt x="617" y="165"/>
                  </a:lnTo>
                  <a:cubicBezTo>
                    <a:pt x="641" y="165"/>
                    <a:pt x="713" y="153"/>
                    <a:pt x="750" y="153"/>
                  </a:cubicBezTo>
                  <a:cubicBezTo>
                    <a:pt x="774" y="141"/>
                    <a:pt x="798" y="141"/>
                    <a:pt x="810" y="129"/>
                  </a:cubicBezTo>
                  <a:cubicBezTo>
                    <a:pt x="834" y="117"/>
                    <a:pt x="858" y="93"/>
                    <a:pt x="871" y="81"/>
                  </a:cubicBezTo>
                  <a:cubicBezTo>
                    <a:pt x="883" y="57"/>
                    <a:pt x="895" y="20"/>
                    <a:pt x="858" y="8"/>
                  </a:cubicBezTo>
                  <a:cubicBezTo>
                    <a:pt x="843" y="3"/>
                    <a:pt x="826" y="0"/>
                    <a:pt x="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0"/>
            <p:cNvSpPr/>
            <p:nvPr/>
          </p:nvSpPr>
          <p:spPr>
            <a:xfrm>
              <a:off x="3890647" y="2664560"/>
              <a:ext cx="119027" cy="66421"/>
            </a:xfrm>
            <a:custGeom>
              <a:avLst/>
              <a:gdLst/>
              <a:ahLst/>
              <a:cxnLst/>
              <a:rect l="l" t="t" r="r" b="b"/>
              <a:pathLst>
                <a:path w="1887" h="1053" extrusionOk="0">
                  <a:moveTo>
                    <a:pt x="357" y="34"/>
                  </a:moveTo>
                  <a:cubicBezTo>
                    <a:pt x="418" y="34"/>
                    <a:pt x="478" y="49"/>
                    <a:pt x="533" y="79"/>
                  </a:cubicBezTo>
                  <a:lnTo>
                    <a:pt x="1729" y="768"/>
                  </a:lnTo>
                  <a:cubicBezTo>
                    <a:pt x="1826" y="804"/>
                    <a:pt x="1826" y="937"/>
                    <a:pt x="1729" y="974"/>
                  </a:cubicBezTo>
                  <a:lnTo>
                    <a:pt x="1717" y="974"/>
                  </a:lnTo>
                  <a:cubicBezTo>
                    <a:pt x="1663" y="1004"/>
                    <a:pt x="1602" y="1019"/>
                    <a:pt x="1542" y="1019"/>
                  </a:cubicBezTo>
                  <a:cubicBezTo>
                    <a:pt x="1482" y="1019"/>
                    <a:pt x="1421" y="1004"/>
                    <a:pt x="1367" y="974"/>
                  </a:cubicBezTo>
                  <a:lnTo>
                    <a:pt x="170" y="285"/>
                  </a:lnTo>
                  <a:cubicBezTo>
                    <a:pt x="73" y="260"/>
                    <a:pt x="73" y="115"/>
                    <a:pt x="170" y="91"/>
                  </a:cubicBezTo>
                  <a:lnTo>
                    <a:pt x="182" y="79"/>
                  </a:lnTo>
                  <a:cubicBezTo>
                    <a:pt x="237" y="49"/>
                    <a:pt x="297" y="34"/>
                    <a:pt x="357" y="34"/>
                  </a:cubicBezTo>
                  <a:close/>
                  <a:moveTo>
                    <a:pt x="359" y="1"/>
                  </a:moveTo>
                  <a:cubicBezTo>
                    <a:pt x="285" y="1"/>
                    <a:pt x="212" y="19"/>
                    <a:pt x="146" y="55"/>
                  </a:cubicBezTo>
                  <a:lnTo>
                    <a:pt x="134" y="67"/>
                  </a:lnTo>
                  <a:cubicBezTo>
                    <a:pt x="1" y="103"/>
                    <a:pt x="1" y="273"/>
                    <a:pt x="134" y="309"/>
                  </a:cubicBezTo>
                  <a:lnTo>
                    <a:pt x="1318" y="998"/>
                  </a:lnTo>
                  <a:cubicBezTo>
                    <a:pt x="1385" y="1034"/>
                    <a:pt x="1460" y="1052"/>
                    <a:pt x="1536" y="1052"/>
                  </a:cubicBezTo>
                  <a:cubicBezTo>
                    <a:pt x="1611" y="1052"/>
                    <a:pt x="1687" y="1034"/>
                    <a:pt x="1754" y="998"/>
                  </a:cubicBezTo>
                  <a:lnTo>
                    <a:pt x="1766" y="998"/>
                  </a:lnTo>
                  <a:cubicBezTo>
                    <a:pt x="1886" y="949"/>
                    <a:pt x="1886" y="780"/>
                    <a:pt x="1766" y="744"/>
                  </a:cubicBezTo>
                  <a:lnTo>
                    <a:pt x="581" y="55"/>
                  </a:lnTo>
                  <a:cubicBezTo>
                    <a:pt x="509" y="19"/>
                    <a:pt x="433" y="1"/>
                    <a:pt x="35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0"/>
            <p:cNvSpPr/>
            <p:nvPr/>
          </p:nvSpPr>
          <p:spPr>
            <a:xfrm>
              <a:off x="3937954" y="2690863"/>
              <a:ext cx="61059" cy="33620"/>
            </a:xfrm>
            <a:custGeom>
              <a:avLst/>
              <a:gdLst/>
              <a:ahLst/>
              <a:cxnLst/>
              <a:rect l="l" t="t" r="r" b="b"/>
              <a:pathLst>
                <a:path w="968" h="533" extrusionOk="0">
                  <a:moveTo>
                    <a:pt x="266" y="1"/>
                  </a:moveTo>
                  <a:lnTo>
                    <a:pt x="0" y="146"/>
                  </a:lnTo>
                  <a:lnTo>
                    <a:pt x="580" y="484"/>
                  </a:lnTo>
                  <a:cubicBezTo>
                    <a:pt x="628" y="518"/>
                    <a:pt x="687" y="533"/>
                    <a:pt x="749" y="533"/>
                  </a:cubicBezTo>
                  <a:cubicBezTo>
                    <a:pt x="797" y="533"/>
                    <a:pt x="847" y="524"/>
                    <a:pt x="895" y="508"/>
                  </a:cubicBezTo>
                  <a:cubicBezTo>
                    <a:pt x="967" y="472"/>
                    <a:pt x="943" y="387"/>
                    <a:pt x="834" y="327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0"/>
            <p:cNvSpPr/>
            <p:nvPr/>
          </p:nvSpPr>
          <p:spPr>
            <a:xfrm>
              <a:off x="3810602" y="2630624"/>
              <a:ext cx="14571" cy="8452"/>
            </a:xfrm>
            <a:custGeom>
              <a:avLst/>
              <a:gdLst/>
              <a:ahLst/>
              <a:cxnLst/>
              <a:rect l="l" t="t" r="r" b="b"/>
              <a:pathLst>
                <a:path w="231" h="134" extrusionOk="0">
                  <a:moveTo>
                    <a:pt x="97" y="1"/>
                  </a:moveTo>
                  <a:lnTo>
                    <a:pt x="1" y="49"/>
                  </a:lnTo>
                  <a:lnTo>
                    <a:pt x="134" y="134"/>
                  </a:lnTo>
                  <a:lnTo>
                    <a:pt x="230" y="73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0"/>
            <p:cNvSpPr/>
            <p:nvPr/>
          </p:nvSpPr>
          <p:spPr>
            <a:xfrm>
              <a:off x="3821326" y="2632138"/>
              <a:ext cx="22140" cy="12300"/>
            </a:xfrm>
            <a:custGeom>
              <a:avLst/>
              <a:gdLst/>
              <a:ahLst/>
              <a:cxnLst/>
              <a:rect l="l" t="t" r="r" b="b"/>
              <a:pathLst>
                <a:path w="351" h="195" extrusionOk="0">
                  <a:moveTo>
                    <a:pt x="218" y="1"/>
                  </a:moveTo>
                  <a:lnTo>
                    <a:pt x="0" y="122"/>
                  </a:lnTo>
                  <a:lnTo>
                    <a:pt x="133" y="194"/>
                  </a:lnTo>
                  <a:lnTo>
                    <a:pt x="351" y="73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0"/>
            <p:cNvSpPr/>
            <p:nvPr/>
          </p:nvSpPr>
          <p:spPr>
            <a:xfrm>
              <a:off x="3831985" y="2633715"/>
              <a:ext cx="29773" cy="17599"/>
            </a:xfrm>
            <a:custGeom>
              <a:avLst/>
              <a:gdLst/>
              <a:ahLst/>
              <a:cxnLst/>
              <a:rect l="l" t="t" r="r" b="b"/>
              <a:pathLst>
                <a:path w="472" h="279" extrusionOk="0">
                  <a:moveTo>
                    <a:pt x="327" y="0"/>
                  </a:moveTo>
                  <a:lnTo>
                    <a:pt x="0" y="193"/>
                  </a:lnTo>
                  <a:lnTo>
                    <a:pt x="133" y="278"/>
                  </a:lnTo>
                  <a:lnTo>
                    <a:pt x="472" y="8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0"/>
            <p:cNvSpPr/>
            <p:nvPr/>
          </p:nvSpPr>
          <p:spPr>
            <a:xfrm>
              <a:off x="3841132" y="2634472"/>
              <a:ext cx="39676" cy="22897"/>
            </a:xfrm>
            <a:custGeom>
              <a:avLst/>
              <a:gdLst/>
              <a:ahLst/>
              <a:cxnLst/>
              <a:rect l="l" t="t" r="r" b="b"/>
              <a:pathLst>
                <a:path w="629" h="363" extrusionOk="0">
                  <a:moveTo>
                    <a:pt x="472" y="12"/>
                  </a:moveTo>
                  <a:lnTo>
                    <a:pt x="593" y="85"/>
                  </a:lnTo>
                  <a:lnTo>
                    <a:pt x="157" y="339"/>
                  </a:lnTo>
                  <a:lnTo>
                    <a:pt x="37" y="278"/>
                  </a:lnTo>
                  <a:lnTo>
                    <a:pt x="472" y="12"/>
                  </a:lnTo>
                  <a:close/>
                  <a:moveTo>
                    <a:pt x="472" y="0"/>
                  </a:moveTo>
                  <a:lnTo>
                    <a:pt x="0" y="278"/>
                  </a:lnTo>
                  <a:lnTo>
                    <a:pt x="157" y="363"/>
                  </a:lnTo>
                  <a:lnTo>
                    <a:pt x="629" y="85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0"/>
            <p:cNvSpPr/>
            <p:nvPr/>
          </p:nvSpPr>
          <p:spPr>
            <a:xfrm>
              <a:off x="3851792" y="2636743"/>
              <a:ext cx="47308" cy="26745"/>
            </a:xfrm>
            <a:custGeom>
              <a:avLst/>
              <a:gdLst/>
              <a:ahLst/>
              <a:cxnLst/>
              <a:rect l="l" t="t" r="r" b="b"/>
              <a:pathLst>
                <a:path w="750" h="424" extrusionOk="0">
                  <a:moveTo>
                    <a:pt x="593" y="12"/>
                  </a:moveTo>
                  <a:lnTo>
                    <a:pt x="714" y="85"/>
                  </a:lnTo>
                  <a:lnTo>
                    <a:pt x="146" y="411"/>
                  </a:lnTo>
                  <a:lnTo>
                    <a:pt x="25" y="339"/>
                  </a:lnTo>
                  <a:lnTo>
                    <a:pt x="593" y="12"/>
                  </a:lnTo>
                  <a:close/>
                  <a:moveTo>
                    <a:pt x="593" y="0"/>
                  </a:moveTo>
                  <a:lnTo>
                    <a:pt x="0" y="339"/>
                  </a:lnTo>
                  <a:lnTo>
                    <a:pt x="158" y="423"/>
                  </a:lnTo>
                  <a:lnTo>
                    <a:pt x="750" y="85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0"/>
            <p:cNvSpPr/>
            <p:nvPr/>
          </p:nvSpPr>
          <p:spPr>
            <a:xfrm>
              <a:off x="3769476" y="2610440"/>
              <a:ext cx="15265" cy="8452"/>
            </a:xfrm>
            <a:custGeom>
              <a:avLst/>
              <a:gdLst/>
              <a:ahLst/>
              <a:cxnLst/>
              <a:rect l="l" t="t" r="r" b="b"/>
              <a:pathLst>
                <a:path w="242" h="134" extrusionOk="0">
                  <a:moveTo>
                    <a:pt x="121" y="0"/>
                  </a:moveTo>
                  <a:cubicBezTo>
                    <a:pt x="97" y="0"/>
                    <a:pt x="73" y="6"/>
                    <a:pt x="48" y="19"/>
                  </a:cubicBezTo>
                  <a:cubicBezTo>
                    <a:pt x="0" y="43"/>
                    <a:pt x="0" y="91"/>
                    <a:pt x="48" y="115"/>
                  </a:cubicBezTo>
                  <a:cubicBezTo>
                    <a:pt x="73" y="127"/>
                    <a:pt x="97" y="133"/>
                    <a:pt x="121" y="133"/>
                  </a:cubicBezTo>
                  <a:cubicBezTo>
                    <a:pt x="145" y="133"/>
                    <a:pt x="169" y="127"/>
                    <a:pt x="193" y="115"/>
                  </a:cubicBezTo>
                  <a:cubicBezTo>
                    <a:pt x="242" y="91"/>
                    <a:pt x="242" y="55"/>
                    <a:pt x="193" y="19"/>
                  </a:cubicBezTo>
                  <a:cubicBezTo>
                    <a:pt x="169" y="6"/>
                    <a:pt x="145" y="0"/>
                    <a:pt x="12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0"/>
            <p:cNvSpPr/>
            <p:nvPr/>
          </p:nvSpPr>
          <p:spPr>
            <a:xfrm>
              <a:off x="3770990" y="2600158"/>
              <a:ext cx="30530" cy="17409"/>
            </a:xfrm>
            <a:custGeom>
              <a:avLst/>
              <a:gdLst/>
              <a:ahLst/>
              <a:cxnLst/>
              <a:rect l="l" t="t" r="r" b="b"/>
              <a:pathLst>
                <a:path w="484" h="276" extrusionOk="0">
                  <a:moveTo>
                    <a:pt x="37" y="0"/>
                  </a:moveTo>
                  <a:cubicBezTo>
                    <a:pt x="12" y="0"/>
                    <a:pt x="0" y="12"/>
                    <a:pt x="0" y="24"/>
                  </a:cubicBezTo>
                  <a:cubicBezTo>
                    <a:pt x="0" y="36"/>
                    <a:pt x="12" y="36"/>
                    <a:pt x="37" y="36"/>
                  </a:cubicBezTo>
                  <a:cubicBezTo>
                    <a:pt x="133" y="36"/>
                    <a:pt x="230" y="61"/>
                    <a:pt x="315" y="109"/>
                  </a:cubicBezTo>
                  <a:cubicBezTo>
                    <a:pt x="375" y="133"/>
                    <a:pt x="411" y="194"/>
                    <a:pt x="423" y="254"/>
                  </a:cubicBezTo>
                  <a:cubicBezTo>
                    <a:pt x="423" y="266"/>
                    <a:pt x="423" y="266"/>
                    <a:pt x="435" y="266"/>
                  </a:cubicBezTo>
                  <a:cubicBezTo>
                    <a:pt x="435" y="272"/>
                    <a:pt x="438" y="275"/>
                    <a:pt x="443" y="275"/>
                  </a:cubicBezTo>
                  <a:cubicBezTo>
                    <a:pt x="447" y="275"/>
                    <a:pt x="454" y="272"/>
                    <a:pt x="460" y="266"/>
                  </a:cubicBezTo>
                  <a:cubicBezTo>
                    <a:pt x="472" y="266"/>
                    <a:pt x="484" y="266"/>
                    <a:pt x="484" y="254"/>
                  </a:cubicBezTo>
                  <a:cubicBezTo>
                    <a:pt x="472" y="169"/>
                    <a:pt x="423" y="109"/>
                    <a:pt x="351" y="85"/>
                  </a:cubicBezTo>
                  <a:cubicBezTo>
                    <a:pt x="254" y="24"/>
                    <a:pt x="145" y="0"/>
                    <a:pt x="3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0"/>
            <p:cNvSpPr/>
            <p:nvPr/>
          </p:nvSpPr>
          <p:spPr>
            <a:xfrm>
              <a:off x="3770990" y="2592526"/>
              <a:ext cx="45037" cy="25231"/>
            </a:xfrm>
            <a:custGeom>
              <a:avLst/>
              <a:gdLst/>
              <a:ahLst/>
              <a:cxnLst/>
              <a:rect l="l" t="t" r="r" b="b"/>
              <a:pathLst>
                <a:path w="714" h="400" extrusionOk="0">
                  <a:moveTo>
                    <a:pt x="37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37"/>
                    <a:pt x="37" y="37"/>
                  </a:cubicBezTo>
                  <a:cubicBezTo>
                    <a:pt x="375" y="37"/>
                    <a:pt x="653" y="194"/>
                    <a:pt x="653" y="387"/>
                  </a:cubicBezTo>
                  <a:cubicBezTo>
                    <a:pt x="653" y="387"/>
                    <a:pt x="653" y="399"/>
                    <a:pt x="653" y="399"/>
                  </a:cubicBezTo>
                  <a:lnTo>
                    <a:pt x="677" y="399"/>
                  </a:lnTo>
                  <a:cubicBezTo>
                    <a:pt x="701" y="399"/>
                    <a:pt x="713" y="387"/>
                    <a:pt x="713" y="375"/>
                  </a:cubicBezTo>
                  <a:cubicBezTo>
                    <a:pt x="713" y="170"/>
                    <a:pt x="411" y="0"/>
                    <a:pt x="3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0"/>
            <p:cNvSpPr/>
            <p:nvPr/>
          </p:nvSpPr>
          <p:spPr>
            <a:xfrm>
              <a:off x="3770233" y="2583254"/>
              <a:ext cx="61816" cy="35260"/>
            </a:xfrm>
            <a:custGeom>
              <a:avLst/>
              <a:gdLst/>
              <a:ahLst/>
              <a:cxnLst/>
              <a:rect l="l" t="t" r="r" b="b"/>
              <a:pathLst>
                <a:path w="980" h="559" extrusionOk="0">
                  <a:moveTo>
                    <a:pt x="107" y="1"/>
                  </a:moveTo>
                  <a:cubicBezTo>
                    <a:pt x="88" y="1"/>
                    <a:pt x="68" y="1"/>
                    <a:pt x="49" y="2"/>
                  </a:cubicBezTo>
                  <a:lnTo>
                    <a:pt x="24" y="2"/>
                  </a:lnTo>
                  <a:cubicBezTo>
                    <a:pt x="12" y="2"/>
                    <a:pt x="0" y="14"/>
                    <a:pt x="0" y="14"/>
                  </a:cubicBezTo>
                  <a:cubicBezTo>
                    <a:pt x="0" y="26"/>
                    <a:pt x="0" y="26"/>
                    <a:pt x="12" y="26"/>
                  </a:cubicBezTo>
                  <a:cubicBezTo>
                    <a:pt x="12" y="33"/>
                    <a:pt x="15" y="36"/>
                    <a:pt x="20" y="36"/>
                  </a:cubicBezTo>
                  <a:cubicBezTo>
                    <a:pt x="24" y="36"/>
                    <a:pt x="30" y="33"/>
                    <a:pt x="36" y="26"/>
                  </a:cubicBezTo>
                  <a:lnTo>
                    <a:pt x="49" y="26"/>
                  </a:lnTo>
                  <a:cubicBezTo>
                    <a:pt x="266" y="26"/>
                    <a:pt x="472" y="75"/>
                    <a:pt x="665" y="184"/>
                  </a:cubicBezTo>
                  <a:cubicBezTo>
                    <a:pt x="810" y="244"/>
                    <a:pt x="907" y="377"/>
                    <a:pt x="919" y="534"/>
                  </a:cubicBezTo>
                  <a:cubicBezTo>
                    <a:pt x="919" y="546"/>
                    <a:pt x="931" y="558"/>
                    <a:pt x="955" y="558"/>
                  </a:cubicBezTo>
                  <a:cubicBezTo>
                    <a:pt x="967" y="558"/>
                    <a:pt x="979" y="546"/>
                    <a:pt x="979" y="534"/>
                  </a:cubicBezTo>
                  <a:cubicBezTo>
                    <a:pt x="967" y="365"/>
                    <a:pt x="858" y="220"/>
                    <a:pt x="713" y="147"/>
                  </a:cubicBezTo>
                  <a:cubicBezTo>
                    <a:pt x="525" y="59"/>
                    <a:pt x="317" y="1"/>
                    <a:pt x="10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0"/>
            <p:cNvSpPr/>
            <p:nvPr/>
          </p:nvSpPr>
          <p:spPr>
            <a:xfrm>
              <a:off x="3692460" y="2548309"/>
              <a:ext cx="61059" cy="34377"/>
            </a:xfrm>
            <a:custGeom>
              <a:avLst/>
              <a:gdLst/>
              <a:ahLst/>
              <a:cxnLst/>
              <a:rect l="l" t="t" r="r" b="b"/>
              <a:pathLst>
                <a:path w="968" h="545" extrusionOk="0">
                  <a:moveTo>
                    <a:pt x="798" y="109"/>
                  </a:moveTo>
                  <a:lnTo>
                    <a:pt x="895" y="315"/>
                  </a:lnTo>
                  <a:lnTo>
                    <a:pt x="532" y="266"/>
                  </a:lnTo>
                  <a:lnTo>
                    <a:pt x="798" y="109"/>
                  </a:lnTo>
                  <a:close/>
                  <a:moveTo>
                    <a:pt x="448" y="315"/>
                  </a:moveTo>
                  <a:lnTo>
                    <a:pt x="544" y="520"/>
                  </a:lnTo>
                  <a:lnTo>
                    <a:pt x="194" y="460"/>
                  </a:lnTo>
                  <a:lnTo>
                    <a:pt x="448" y="315"/>
                  </a:lnTo>
                  <a:close/>
                  <a:moveTo>
                    <a:pt x="351" y="0"/>
                  </a:moveTo>
                  <a:cubicBezTo>
                    <a:pt x="339" y="0"/>
                    <a:pt x="327" y="12"/>
                    <a:pt x="339" y="24"/>
                  </a:cubicBezTo>
                  <a:lnTo>
                    <a:pt x="448" y="254"/>
                  </a:lnTo>
                  <a:lnTo>
                    <a:pt x="37" y="194"/>
                  </a:lnTo>
                  <a:cubicBezTo>
                    <a:pt x="33" y="190"/>
                    <a:pt x="30" y="189"/>
                    <a:pt x="26" y="189"/>
                  </a:cubicBezTo>
                  <a:cubicBezTo>
                    <a:pt x="17" y="189"/>
                    <a:pt x="9" y="197"/>
                    <a:pt x="0" y="206"/>
                  </a:cubicBezTo>
                  <a:cubicBezTo>
                    <a:pt x="0" y="206"/>
                    <a:pt x="0" y="218"/>
                    <a:pt x="0" y="218"/>
                  </a:cubicBezTo>
                  <a:lnTo>
                    <a:pt x="12" y="218"/>
                  </a:lnTo>
                  <a:lnTo>
                    <a:pt x="411" y="278"/>
                  </a:lnTo>
                  <a:lnTo>
                    <a:pt x="109" y="460"/>
                  </a:lnTo>
                  <a:cubicBezTo>
                    <a:pt x="109" y="460"/>
                    <a:pt x="97" y="460"/>
                    <a:pt x="109" y="472"/>
                  </a:cubicBezTo>
                  <a:lnTo>
                    <a:pt x="121" y="472"/>
                  </a:lnTo>
                  <a:lnTo>
                    <a:pt x="568" y="544"/>
                  </a:lnTo>
                  <a:lnTo>
                    <a:pt x="593" y="544"/>
                  </a:lnTo>
                  <a:cubicBezTo>
                    <a:pt x="617" y="544"/>
                    <a:pt x="617" y="544"/>
                    <a:pt x="617" y="532"/>
                  </a:cubicBezTo>
                  <a:lnTo>
                    <a:pt x="508" y="290"/>
                  </a:lnTo>
                  <a:lnTo>
                    <a:pt x="931" y="363"/>
                  </a:lnTo>
                  <a:lnTo>
                    <a:pt x="955" y="363"/>
                  </a:lnTo>
                  <a:cubicBezTo>
                    <a:pt x="955" y="363"/>
                    <a:pt x="967" y="351"/>
                    <a:pt x="955" y="339"/>
                  </a:cubicBezTo>
                  <a:lnTo>
                    <a:pt x="834" y="85"/>
                  </a:lnTo>
                  <a:cubicBezTo>
                    <a:pt x="822" y="73"/>
                    <a:pt x="822" y="73"/>
                    <a:pt x="810" y="73"/>
                  </a:cubicBezTo>
                  <a:cubicBezTo>
                    <a:pt x="804" y="67"/>
                    <a:pt x="801" y="64"/>
                    <a:pt x="798" y="64"/>
                  </a:cubicBezTo>
                  <a:cubicBezTo>
                    <a:pt x="795" y="64"/>
                    <a:pt x="792" y="67"/>
                    <a:pt x="786" y="73"/>
                  </a:cubicBezTo>
                  <a:lnTo>
                    <a:pt x="496" y="242"/>
                  </a:lnTo>
                  <a:lnTo>
                    <a:pt x="387" y="12"/>
                  </a:lnTo>
                  <a:cubicBezTo>
                    <a:pt x="375" y="0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0"/>
            <p:cNvSpPr/>
            <p:nvPr/>
          </p:nvSpPr>
          <p:spPr>
            <a:xfrm>
              <a:off x="2962095" y="2129730"/>
              <a:ext cx="47308" cy="31350"/>
            </a:xfrm>
            <a:custGeom>
              <a:avLst/>
              <a:gdLst/>
              <a:ahLst/>
              <a:cxnLst/>
              <a:rect l="l" t="t" r="r" b="b"/>
              <a:pathLst>
                <a:path w="750" h="497" extrusionOk="0">
                  <a:moveTo>
                    <a:pt x="520" y="1"/>
                  </a:moveTo>
                  <a:lnTo>
                    <a:pt x="447" y="49"/>
                  </a:lnTo>
                  <a:lnTo>
                    <a:pt x="617" y="109"/>
                  </a:lnTo>
                  <a:lnTo>
                    <a:pt x="194" y="351"/>
                  </a:lnTo>
                  <a:lnTo>
                    <a:pt x="73" y="279"/>
                  </a:lnTo>
                  <a:lnTo>
                    <a:pt x="0" y="315"/>
                  </a:lnTo>
                  <a:lnTo>
                    <a:pt x="314" y="496"/>
                  </a:lnTo>
                  <a:lnTo>
                    <a:pt x="375" y="460"/>
                  </a:lnTo>
                  <a:lnTo>
                    <a:pt x="254" y="387"/>
                  </a:lnTo>
                  <a:lnTo>
                    <a:pt x="750" y="109"/>
                  </a:lnTo>
                  <a:lnTo>
                    <a:pt x="677" y="61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0"/>
            <p:cNvSpPr/>
            <p:nvPr/>
          </p:nvSpPr>
          <p:spPr>
            <a:xfrm>
              <a:off x="2995589" y="2145751"/>
              <a:ext cx="52670" cy="25988"/>
            </a:xfrm>
            <a:custGeom>
              <a:avLst/>
              <a:gdLst/>
              <a:ahLst/>
              <a:cxnLst/>
              <a:rect l="l" t="t" r="r" b="b"/>
              <a:pathLst>
                <a:path w="835" h="412" extrusionOk="0">
                  <a:moveTo>
                    <a:pt x="472" y="0"/>
                  </a:moveTo>
                  <a:lnTo>
                    <a:pt x="412" y="37"/>
                  </a:lnTo>
                  <a:lnTo>
                    <a:pt x="678" y="194"/>
                  </a:lnTo>
                  <a:lnTo>
                    <a:pt x="1" y="363"/>
                  </a:lnTo>
                  <a:lnTo>
                    <a:pt x="73" y="411"/>
                  </a:lnTo>
                  <a:lnTo>
                    <a:pt x="799" y="230"/>
                  </a:lnTo>
                  <a:lnTo>
                    <a:pt x="835" y="206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0"/>
            <p:cNvSpPr/>
            <p:nvPr/>
          </p:nvSpPr>
          <p:spPr>
            <a:xfrm>
              <a:off x="3022333" y="2170162"/>
              <a:ext cx="30530" cy="17599"/>
            </a:xfrm>
            <a:custGeom>
              <a:avLst/>
              <a:gdLst/>
              <a:ahLst/>
              <a:cxnLst/>
              <a:rect l="l" t="t" r="r" b="b"/>
              <a:pathLst>
                <a:path w="484" h="279" extrusionOk="0">
                  <a:moveTo>
                    <a:pt x="399" y="0"/>
                  </a:moveTo>
                  <a:lnTo>
                    <a:pt x="302" y="61"/>
                  </a:lnTo>
                  <a:lnTo>
                    <a:pt x="387" y="97"/>
                  </a:lnTo>
                  <a:lnTo>
                    <a:pt x="483" y="49"/>
                  </a:lnTo>
                  <a:lnTo>
                    <a:pt x="399" y="0"/>
                  </a:lnTo>
                  <a:close/>
                  <a:moveTo>
                    <a:pt x="97" y="169"/>
                  </a:moveTo>
                  <a:lnTo>
                    <a:pt x="0" y="230"/>
                  </a:lnTo>
                  <a:lnTo>
                    <a:pt x="85" y="278"/>
                  </a:lnTo>
                  <a:lnTo>
                    <a:pt x="181" y="218"/>
                  </a:lnTo>
                  <a:lnTo>
                    <a:pt x="97" y="16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0"/>
            <p:cNvSpPr/>
            <p:nvPr/>
          </p:nvSpPr>
          <p:spPr>
            <a:xfrm>
              <a:off x="3038291" y="2173947"/>
              <a:ext cx="51156" cy="29016"/>
            </a:xfrm>
            <a:custGeom>
              <a:avLst/>
              <a:gdLst/>
              <a:ahLst/>
              <a:cxnLst/>
              <a:rect l="l" t="t" r="r" b="b"/>
              <a:pathLst>
                <a:path w="811" h="460" extrusionOk="0">
                  <a:moveTo>
                    <a:pt x="533" y="1"/>
                  </a:moveTo>
                  <a:lnTo>
                    <a:pt x="472" y="37"/>
                  </a:lnTo>
                  <a:cubicBezTo>
                    <a:pt x="508" y="49"/>
                    <a:pt x="545" y="61"/>
                    <a:pt x="569" y="73"/>
                  </a:cubicBezTo>
                  <a:cubicBezTo>
                    <a:pt x="593" y="73"/>
                    <a:pt x="617" y="85"/>
                    <a:pt x="641" y="97"/>
                  </a:cubicBezTo>
                  <a:cubicBezTo>
                    <a:pt x="678" y="122"/>
                    <a:pt x="702" y="146"/>
                    <a:pt x="702" y="170"/>
                  </a:cubicBezTo>
                  <a:cubicBezTo>
                    <a:pt x="714" y="182"/>
                    <a:pt x="702" y="206"/>
                    <a:pt x="666" y="218"/>
                  </a:cubicBezTo>
                  <a:cubicBezTo>
                    <a:pt x="641" y="230"/>
                    <a:pt x="605" y="242"/>
                    <a:pt x="581" y="242"/>
                  </a:cubicBezTo>
                  <a:cubicBezTo>
                    <a:pt x="533" y="230"/>
                    <a:pt x="496" y="218"/>
                    <a:pt x="472" y="206"/>
                  </a:cubicBezTo>
                  <a:lnTo>
                    <a:pt x="400" y="170"/>
                  </a:lnTo>
                  <a:lnTo>
                    <a:pt x="339" y="206"/>
                  </a:lnTo>
                  <a:lnTo>
                    <a:pt x="400" y="242"/>
                  </a:lnTo>
                  <a:cubicBezTo>
                    <a:pt x="448" y="267"/>
                    <a:pt x="472" y="291"/>
                    <a:pt x="472" y="315"/>
                  </a:cubicBezTo>
                  <a:cubicBezTo>
                    <a:pt x="472" y="339"/>
                    <a:pt x="460" y="351"/>
                    <a:pt x="424" y="375"/>
                  </a:cubicBezTo>
                  <a:cubicBezTo>
                    <a:pt x="400" y="387"/>
                    <a:pt x="351" y="400"/>
                    <a:pt x="315" y="400"/>
                  </a:cubicBezTo>
                  <a:cubicBezTo>
                    <a:pt x="267" y="387"/>
                    <a:pt x="218" y="375"/>
                    <a:pt x="182" y="351"/>
                  </a:cubicBezTo>
                  <a:cubicBezTo>
                    <a:pt x="158" y="339"/>
                    <a:pt x="134" y="327"/>
                    <a:pt x="110" y="303"/>
                  </a:cubicBezTo>
                  <a:cubicBezTo>
                    <a:pt x="98" y="291"/>
                    <a:pt x="73" y="267"/>
                    <a:pt x="73" y="242"/>
                  </a:cubicBezTo>
                  <a:lnTo>
                    <a:pt x="1" y="291"/>
                  </a:lnTo>
                  <a:cubicBezTo>
                    <a:pt x="13" y="303"/>
                    <a:pt x="37" y="327"/>
                    <a:pt x="49" y="339"/>
                  </a:cubicBezTo>
                  <a:cubicBezTo>
                    <a:pt x="73" y="363"/>
                    <a:pt x="98" y="375"/>
                    <a:pt x="122" y="387"/>
                  </a:cubicBezTo>
                  <a:cubicBezTo>
                    <a:pt x="182" y="424"/>
                    <a:pt x="255" y="448"/>
                    <a:pt x="327" y="460"/>
                  </a:cubicBezTo>
                  <a:cubicBezTo>
                    <a:pt x="388" y="460"/>
                    <a:pt x="448" y="448"/>
                    <a:pt x="508" y="412"/>
                  </a:cubicBezTo>
                  <a:cubicBezTo>
                    <a:pt x="533" y="400"/>
                    <a:pt x="557" y="375"/>
                    <a:pt x="569" y="351"/>
                  </a:cubicBezTo>
                  <a:cubicBezTo>
                    <a:pt x="569" y="315"/>
                    <a:pt x="557" y="291"/>
                    <a:pt x="533" y="267"/>
                  </a:cubicBezTo>
                  <a:lnTo>
                    <a:pt x="533" y="267"/>
                  </a:lnTo>
                  <a:cubicBezTo>
                    <a:pt x="569" y="279"/>
                    <a:pt x="605" y="291"/>
                    <a:pt x="641" y="291"/>
                  </a:cubicBezTo>
                  <a:cubicBezTo>
                    <a:pt x="690" y="291"/>
                    <a:pt x="714" y="279"/>
                    <a:pt x="750" y="254"/>
                  </a:cubicBezTo>
                  <a:cubicBezTo>
                    <a:pt x="799" y="230"/>
                    <a:pt x="811" y="206"/>
                    <a:pt x="811" y="170"/>
                  </a:cubicBezTo>
                  <a:cubicBezTo>
                    <a:pt x="799" y="134"/>
                    <a:pt x="762" y="97"/>
                    <a:pt x="714" y="73"/>
                  </a:cubicBezTo>
                  <a:cubicBezTo>
                    <a:pt x="690" y="61"/>
                    <a:pt x="666" y="49"/>
                    <a:pt x="629" y="37"/>
                  </a:cubicBezTo>
                  <a:lnTo>
                    <a:pt x="53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0"/>
            <p:cNvSpPr/>
            <p:nvPr/>
          </p:nvSpPr>
          <p:spPr>
            <a:xfrm>
              <a:off x="3071848" y="2192996"/>
              <a:ext cx="48885" cy="28322"/>
            </a:xfrm>
            <a:custGeom>
              <a:avLst/>
              <a:gdLst/>
              <a:ahLst/>
              <a:cxnLst/>
              <a:rect l="l" t="t" r="r" b="b"/>
              <a:pathLst>
                <a:path w="775" h="449" extrusionOk="0">
                  <a:moveTo>
                    <a:pt x="520" y="61"/>
                  </a:moveTo>
                  <a:cubicBezTo>
                    <a:pt x="557" y="61"/>
                    <a:pt x="593" y="73"/>
                    <a:pt x="617" y="85"/>
                  </a:cubicBezTo>
                  <a:cubicBezTo>
                    <a:pt x="653" y="110"/>
                    <a:pt x="665" y="122"/>
                    <a:pt x="665" y="146"/>
                  </a:cubicBezTo>
                  <a:cubicBezTo>
                    <a:pt x="678" y="158"/>
                    <a:pt x="653" y="182"/>
                    <a:pt x="629" y="194"/>
                  </a:cubicBezTo>
                  <a:cubicBezTo>
                    <a:pt x="605" y="218"/>
                    <a:pt x="569" y="218"/>
                    <a:pt x="532" y="218"/>
                  </a:cubicBezTo>
                  <a:cubicBezTo>
                    <a:pt x="496" y="218"/>
                    <a:pt x="460" y="206"/>
                    <a:pt x="436" y="194"/>
                  </a:cubicBezTo>
                  <a:cubicBezTo>
                    <a:pt x="400" y="170"/>
                    <a:pt x="387" y="158"/>
                    <a:pt x="387" y="134"/>
                  </a:cubicBezTo>
                  <a:cubicBezTo>
                    <a:pt x="387" y="110"/>
                    <a:pt x="400" y="98"/>
                    <a:pt x="424" y="85"/>
                  </a:cubicBezTo>
                  <a:cubicBezTo>
                    <a:pt x="448" y="61"/>
                    <a:pt x="484" y="61"/>
                    <a:pt x="520" y="61"/>
                  </a:cubicBezTo>
                  <a:close/>
                  <a:moveTo>
                    <a:pt x="237" y="202"/>
                  </a:moveTo>
                  <a:cubicBezTo>
                    <a:pt x="247" y="202"/>
                    <a:pt x="257" y="203"/>
                    <a:pt x="267" y="206"/>
                  </a:cubicBezTo>
                  <a:cubicBezTo>
                    <a:pt x="303" y="206"/>
                    <a:pt x="339" y="206"/>
                    <a:pt x="375" y="230"/>
                  </a:cubicBezTo>
                  <a:cubicBezTo>
                    <a:pt x="412" y="255"/>
                    <a:pt x="436" y="279"/>
                    <a:pt x="436" y="303"/>
                  </a:cubicBezTo>
                  <a:cubicBezTo>
                    <a:pt x="436" y="315"/>
                    <a:pt x="424" y="339"/>
                    <a:pt x="387" y="363"/>
                  </a:cubicBezTo>
                  <a:cubicBezTo>
                    <a:pt x="351" y="376"/>
                    <a:pt x="315" y="388"/>
                    <a:pt x="279" y="388"/>
                  </a:cubicBezTo>
                  <a:cubicBezTo>
                    <a:pt x="230" y="388"/>
                    <a:pt x="194" y="376"/>
                    <a:pt x="158" y="351"/>
                  </a:cubicBezTo>
                  <a:cubicBezTo>
                    <a:pt x="134" y="339"/>
                    <a:pt x="109" y="315"/>
                    <a:pt x="109" y="291"/>
                  </a:cubicBezTo>
                  <a:cubicBezTo>
                    <a:pt x="109" y="267"/>
                    <a:pt x="122" y="243"/>
                    <a:pt x="158" y="230"/>
                  </a:cubicBezTo>
                  <a:cubicBezTo>
                    <a:pt x="184" y="213"/>
                    <a:pt x="211" y="202"/>
                    <a:pt x="237" y="202"/>
                  </a:cubicBezTo>
                  <a:close/>
                  <a:moveTo>
                    <a:pt x="508" y="1"/>
                  </a:moveTo>
                  <a:cubicBezTo>
                    <a:pt x="460" y="1"/>
                    <a:pt x="400" y="13"/>
                    <a:pt x="363" y="37"/>
                  </a:cubicBezTo>
                  <a:cubicBezTo>
                    <a:pt x="327" y="61"/>
                    <a:pt x="303" y="73"/>
                    <a:pt x="303" y="98"/>
                  </a:cubicBezTo>
                  <a:cubicBezTo>
                    <a:pt x="303" y="122"/>
                    <a:pt x="315" y="158"/>
                    <a:pt x="339" y="170"/>
                  </a:cubicBezTo>
                  <a:cubicBezTo>
                    <a:pt x="291" y="158"/>
                    <a:pt x="242" y="146"/>
                    <a:pt x="194" y="146"/>
                  </a:cubicBezTo>
                  <a:cubicBezTo>
                    <a:pt x="158" y="146"/>
                    <a:pt x="122" y="158"/>
                    <a:pt x="85" y="182"/>
                  </a:cubicBezTo>
                  <a:cubicBezTo>
                    <a:pt x="25" y="218"/>
                    <a:pt x="1" y="243"/>
                    <a:pt x="1" y="279"/>
                  </a:cubicBezTo>
                  <a:cubicBezTo>
                    <a:pt x="13" y="315"/>
                    <a:pt x="37" y="351"/>
                    <a:pt x="97" y="388"/>
                  </a:cubicBezTo>
                  <a:cubicBezTo>
                    <a:pt x="158" y="424"/>
                    <a:pt x="218" y="448"/>
                    <a:pt x="291" y="448"/>
                  </a:cubicBezTo>
                  <a:cubicBezTo>
                    <a:pt x="351" y="448"/>
                    <a:pt x="412" y="436"/>
                    <a:pt x="460" y="400"/>
                  </a:cubicBezTo>
                  <a:cubicBezTo>
                    <a:pt x="484" y="388"/>
                    <a:pt x="508" y="363"/>
                    <a:pt x="520" y="339"/>
                  </a:cubicBezTo>
                  <a:cubicBezTo>
                    <a:pt x="520" y="303"/>
                    <a:pt x="508" y="279"/>
                    <a:pt x="484" y="255"/>
                  </a:cubicBezTo>
                  <a:lnTo>
                    <a:pt x="484" y="255"/>
                  </a:lnTo>
                  <a:cubicBezTo>
                    <a:pt x="520" y="267"/>
                    <a:pt x="557" y="279"/>
                    <a:pt x="605" y="279"/>
                  </a:cubicBezTo>
                  <a:cubicBezTo>
                    <a:pt x="641" y="267"/>
                    <a:pt x="678" y="267"/>
                    <a:pt x="714" y="243"/>
                  </a:cubicBezTo>
                  <a:cubicBezTo>
                    <a:pt x="750" y="218"/>
                    <a:pt x="774" y="182"/>
                    <a:pt x="762" y="158"/>
                  </a:cubicBezTo>
                  <a:cubicBezTo>
                    <a:pt x="762" y="122"/>
                    <a:pt x="726" y="85"/>
                    <a:pt x="678" y="61"/>
                  </a:cubicBezTo>
                  <a:cubicBezTo>
                    <a:pt x="629" y="25"/>
                    <a:pt x="569" y="13"/>
                    <a:pt x="50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0"/>
            <p:cNvSpPr/>
            <p:nvPr/>
          </p:nvSpPr>
          <p:spPr>
            <a:xfrm>
              <a:off x="2892710" y="2241818"/>
              <a:ext cx="76261" cy="43523"/>
            </a:xfrm>
            <a:custGeom>
              <a:avLst/>
              <a:gdLst/>
              <a:ahLst/>
              <a:cxnLst/>
              <a:rect l="l" t="t" r="r" b="b"/>
              <a:pathLst>
                <a:path w="1209" h="690" extrusionOk="0">
                  <a:moveTo>
                    <a:pt x="605" y="0"/>
                  </a:moveTo>
                  <a:cubicBezTo>
                    <a:pt x="278" y="0"/>
                    <a:pt x="0" y="158"/>
                    <a:pt x="0" y="351"/>
                  </a:cubicBezTo>
                  <a:cubicBezTo>
                    <a:pt x="0" y="544"/>
                    <a:pt x="278" y="689"/>
                    <a:pt x="605" y="689"/>
                  </a:cubicBezTo>
                  <a:cubicBezTo>
                    <a:pt x="943" y="689"/>
                    <a:pt x="1209" y="544"/>
                    <a:pt x="1209" y="351"/>
                  </a:cubicBezTo>
                  <a:cubicBezTo>
                    <a:pt x="1209" y="158"/>
                    <a:pt x="943" y="0"/>
                    <a:pt x="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0"/>
            <p:cNvSpPr/>
            <p:nvPr/>
          </p:nvSpPr>
          <p:spPr>
            <a:xfrm>
              <a:off x="2829445" y="2206368"/>
              <a:ext cx="202857" cy="114423"/>
            </a:xfrm>
            <a:custGeom>
              <a:avLst/>
              <a:gdLst/>
              <a:ahLst/>
              <a:cxnLst/>
              <a:rect l="l" t="t" r="r" b="b"/>
              <a:pathLst>
                <a:path w="3216" h="1814" extrusionOk="0">
                  <a:moveTo>
                    <a:pt x="2683" y="907"/>
                  </a:moveTo>
                  <a:cubicBezTo>
                    <a:pt x="2707" y="907"/>
                    <a:pt x="2732" y="913"/>
                    <a:pt x="2756" y="925"/>
                  </a:cubicBezTo>
                  <a:cubicBezTo>
                    <a:pt x="2792" y="937"/>
                    <a:pt x="2792" y="998"/>
                    <a:pt x="2756" y="1010"/>
                  </a:cubicBezTo>
                  <a:cubicBezTo>
                    <a:pt x="2728" y="1024"/>
                    <a:pt x="2699" y="1030"/>
                    <a:pt x="2673" y="1030"/>
                  </a:cubicBezTo>
                  <a:cubicBezTo>
                    <a:pt x="2655" y="1030"/>
                    <a:pt x="2638" y="1027"/>
                    <a:pt x="2623" y="1022"/>
                  </a:cubicBezTo>
                  <a:lnTo>
                    <a:pt x="2611" y="1010"/>
                  </a:lnTo>
                  <a:cubicBezTo>
                    <a:pt x="2575" y="985"/>
                    <a:pt x="2575" y="949"/>
                    <a:pt x="2611" y="925"/>
                  </a:cubicBezTo>
                  <a:cubicBezTo>
                    <a:pt x="2635" y="913"/>
                    <a:pt x="2659" y="907"/>
                    <a:pt x="2683" y="907"/>
                  </a:cubicBezTo>
                  <a:close/>
                  <a:moveTo>
                    <a:pt x="1612" y="496"/>
                  </a:moveTo>
                  <a:cubicBezTo>
                    <a:pt x="1786" y="496"/>
                    <a:pt x="1958" y="538"/>
                    <a:pt x="2115" y="623"/>
                  </a:cubicBezTo>
                  <a:cubicBezTo>
                    <a:pt x="2393" y="780"/>
                    <a:pt x="2393" y="1034"/>
                    <a:pt x="2115" y="1203"/>
                  </a:cubicBezTo>
                  <a:cubicBezTo>
                    <a:pt x="1958" y="1282"/>
                    <a:pt x="1786" y="1321"/>
                    <a:pt x="1612" y="1321"/>
                  </a:cubicBezTo>
                  <a:cubicBezTo>
                    <a:pt x="1438" y="1321"/>
                    <a:pt x="1263" y="1282"/>
                    <a:pt x="1100" y="1203"/>
                  </a:cubicBezTo>
                  <a:cubicBezTo>
                    <a:pt x="822" y="1034"/>
                    <a:pt x="822" y="780"/>
                    <a:pt x="1100" y="623"/>
                  </a:cubicBezTo>
                  <a:cubicBezTo>
                    <a:pt x="1263" y="538"/>
                    <a:pt x="1438" y="496"/>
                    <a:pt x="1612" y="496"/>
                  </a:cubicBezTo>
                  <a:close/>
                  <a:moveTo>
                    <a:pt x="1354" y="0"/>
                  </a:moveTo>
                  <a:cubicBezTo>
                    <a:pt x="1275" y="0"/>
                    <a:pt x="1197" y="18"/>
                    <a:pt x="1124" y="55"/>
                  </a:cubicBezTo>
                  <a:lnTo>
                    <a:pt x="121" y="635"/>
                  </a:lnTo>
                  <a:cubicBezTo>
                    <a:pt x="0" y="671"/>
                    <a:pt x="0" y="852"/>
                    <a:pt x="121" y="889"/>
                  </a:cubicBezTo>
                  <a:lnTo>
                    <a:pt x="1632" y="1759"/>
                  </a:lnTo>
                  <a:cubicBezTo>
                    <a:pt x="1704" y="1795"/>
                    <a:pt x="1783" y="1813"/>
                    <a:pt x="1860" y="1813"/>
                  </a:cubicBezTo>
                  <a:cubicBezTo>
                    <a:pt x="1937" y="1813"/>
                    <a:pt x="2013" y="1795"/>
                    <a:pt x="2079" y="1759"/>
                  </a:cubicBezTo>
                  <a:lnTo>
                    <a:pt x="3082" y="1179"/>
                  </a:lnTo>
                  <a:cubicBezTo>
                    <a:pt x="3215" y="1143"/>
                    <a:pt x="3215" y="973"/>
                    <a:pt x="3094" y="925"/>
                  </a:cubicBezTo>
                  <a:lnTo>
                    <a:pt x="2840" y="780"/>
                  </a:lnTo>
                  <a:cubicBezTo>
                    <a:pt x="2949" y="707"/>
                    <a:pt x="2949" y="599"/>
                    <a:pt x="2828" y="526"/>
                  </a:cubicBezTo>
                  <a:lnTo>
                    <a:pt x="2272" y="212"/>
                  </a:lnTo>
                  <a:cubicBezTo>
                    <a:pt x="2194" y="173"/>
                    <a:pt x="2112" y="151"/>
                    <a:pt x="2030" y="151"/>
                  </a:cubicBezTo>
                  <a:cubicBezTo>
                    <a:pt x="1961" y="151"/>
                    <a:pt x="1892" y="167"/>
                    <a:pt x="1825" y="200"/>
                  </a:cubicBezTo>
                  <a:lnTo>
                    <a:pt x="1583" y="55"/>
                  </a:lnTo>
                  <a:cubicBezTo>
                    <a:pt x="1511" y="18"/>
                    <a:pt x="1432" y="0"/>
                    <a:pt x="1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0"/>
            <p:cNvSpPr/>
            <p:nvPr/>
          </p:nvSpPr>
          <p:spPr>
            <a:xfrm>
              <a:off x="3068064" y="2311202"/>
              <a:ext cx="90769" cy="91525"/>
            </a:xfrm>
            <a:custGeom>
              <a:avLst/>
              <a:gdLst/>
              <a:ahLst/>
              <a:cxnLst/>
              <a:rect l="l" t="t" r="r" b="b"/>
              <a:pathLst>
                <a:path w="1439" h="1451" extrusionOk="0">
                  <a:moveTo>
                    <a:pt x="725" y="24"/>
                  </a:moveTo>
                  <a:cubicBezTo>
                    <a:pt x="1076" y="24"/>
                    <a:pt x="1378" y="206"/>
                    <a:pt x="1378" y="411"/>
                  </a:cubicBezTo>
                  <a:cubicBezTo>
                    <a:pt x="1378" y="617"/>
                    <a:pt x="1076" y="798"/>
                    <a:pt x="725" y="798"/>
                  </a:cubicBezTo>
                  <a:cubicBezTo>
                    <a:pt x="363" y="798"/>
                    <a:pt x="61" y="617"/>
                    <a:pt x="61" y="411"/>
                  </a:cubicBezTo>
                  <a:cubicBezTo>
                    <a:pt x="61" y="206"/>
                    <a:pt x="363" y="24"/>
                    <a:pt x="725" y="24"/>
                  </a:cubicBezTo>
                  <a:close/>
                  <a:moveTo>
                    <a:pt x="713" y="0"/>
                  </a:moveTo>
                  <a:cubicBezTo>
                    <a:pt x="314" y="0"/>
                    <a:pt x="0" y="182"/>
                    <a:pt x="0" y="411"/>
                  </a:cubicBezTo>
                  <a:cubicBezTo>
                    <a:pt x="0" y="641"/>
                    <a:pt x="302" y="822"/>
                    <a:pt x="689" y="822"/>
                  </a:cubicBezTo>
                  <a:lnTo>
                    <a:pt x="665" y="1427"/>
                  </a:lnTo>
                  <a:cubicBezTo>
                    <a:pt x="665" y="1439"/>
                    <a:pt x="689" y="1451"/>
                    <a:pt x="713" y="1451"/>
                  </a:cubicBezTo>
                  <a:cubicBezTo>
                    <a:pt x="738" y="1451"/>
                    <a:pt x="762" y="1439"/>
                    <a:pt x="762" y="1427"/>
                  </a:cubicBezTo>
                  <a:lnTo>
                    <a:pt x="750" y="822"/>
                  </a:lnTo>
                  <a:cubicBezTo>
                    <a:pt x="1124" y="822"/>
                    <a:pt x="1439" y="629"/>
                    <a:pt x="1439" y="411"/>
                  </a:cubicBezTo>
                  <a:cubicBezTo>
                    <a:pt x="1439" y="182"/>
                    <a:pt x="1112" y="0"/>
                    <a:pt x="71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0"/>
            <p:cNvSpPr/>
            <p:nvPr/>
          </p:nvSpPr>
          <p:spPr>
            <a:xfrm>
              <a:off x="3678709" y="2690863"/>
              <a:ext cx="208219" cy="106223"/>
            </a:xfrm>
            <a:custGeom>
              <a:avLst/>
              <a:gdLst/>
              <a:ahLst/>
              <a:cxnLst/>
              <a:rect l="l" t="t" r="r" b="b"/>
              <a:pathLst>
                <a:path w="3301" h="1684" extrusionOk="0">
                  <a:moveTo>
                    <a:pt x="1710" y="1"/>
                  </a:moveTo>
                  <a:cubicBezTo>
                    <a:pt x="1358" y="1"/>
                    <a:pt x="1004" y="85"/>
                    <a:pt x="678" y="254"/>
                  </a:cubicBezTo>
                  <a:cubicBezTo>
                    <a:pt x="351" y="436"/>
                    <a:pt x="218" y="690"/>
                    <a:pt x="267" y="943"/>
                  </a:cubicBezTo>
                  <a:cubicBezTo>
                    <a:pt x="267" y="968"/>
                    <a:pt x="1" y="1040"/>
                    <a:pt x="13" y="1064"/>
                  </a:cubicBezTo>
                  <a:cubicBezTo>
                    <a:pt x="37" y="1100"/>
                    <a:pt x="315" y="1088"/>
                    <a:pt x="339" y="1113"/>
                  </a:cubicBezTo>
                  <a:cubicBezTo>
                    <a:pt x="424" y="1246"/>
                    <a:pt x="545" y="1354"/>
                    <a:pt x="678" y="1439"/>
                  </a:cubicBezTo>
                  <a:cubicBezTo>
                    <a:pt x="1004" y="1602"/>
                    <a:pt x="1358" y="1684"/>
                    <a:pt x="1710" y="1684"/>
                  </a:cubicBezTo>
                  <a:cubicBezTo>
                    <a:pt x="2062" y="1684"/>
                    <a:pt x="2412" y="1602"/>
                    <a:pt x="2732" y="1439"/>
                  </a:cubicBezTo>
                  <a:cubicBezTo>
                    <a:pt x="3300" y="1113"/>
                    <a:pt x="3300" y="581"/>
                    <a:pt x="2732" y="254"/>
                  </a:cubicBezTo>
                  <a:cubicBezTo>
                    <a:pt x="2412" y="85"/>
                    <a:pt x="2062" y="1"/>
                    <a:pt x="171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0"/>
            <p:cNvSpPr/>
            <p:nvPr/>
          </p:nvSpPr>
          <p:spPr>
            <a:xfrm>
              <a:off x="3717627" y="2730538"/>
              <a:ext cx="137257" cy="29773"/>
            </a:xfrm>
            <a:custGeom>
              <a:avLst/>
              <a:gdLst/>
              <a:ahLst/>
              <a:cxnLst/>
              <a:rect l="l" t="t" r="r" b="b"/>
              <a:pathLst>
                <a:path w="2176" h="472" extrusionOk="0">
                  <a:moveTo>
                    <a:pt x="1451" y="0"/>
                  </a:moveTo>
                  <a:lnTo>
                    <a:pt x="0" y="109"/>
                  </a:lnTo>
                  <a:lnTo>
                    <a:pt x="955" y="169"/>
                  </a:lnTo>
                  <a:lnTo>
                    <a:pt x="774" y="471"/>
                  </a:lnTo>
                  <a:lnTo>
                    <a:pt x="2176" y="387"/>
                  </a:lnTo>
                  <a:lnTo>
                    <a:pt x="1269" y="314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0"/>
            <p:cNvSpPr/>
            <p:nvPr/>
          </p:nvSpPr>
          <p:spPr>
            <a:xfrm>
              <a:off x="3825867" y="2721771"/>
              <a:ext cx="103006" cy="54184"/>
            </a:xfrm>
            <a:custGeom>
              <a:avLst/>
              <a:gdLst/>
              <a:ahLst/>
              <a:cxnLst/>
              <a:rect l="l" t="t" r="r" b="b"/>
              <a:pathLst>
                <a:path w="1633" h="859" extrusionOk="0">
                  <a:moveTo>
                    <a:pt x="816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1" y="284"/>
                    <a:pt x="1" y="562"/>
                    <a:pt x="291" y="731"/>
                  </a:cubicBezTo>
                  <a:cubicBezTo>
                    <a:pt x="454" y="816"/>
                    <a:pt x="635" y="858"/>
                    <a:pt x="816" y="858"/>
                  </a:cubicBezTo>
                  <a:cubicBezTo>
                    <a:pt x="998" y="858"/>
                    <a:pt x="1179" y="816"/>
                    <a:pt x="1342" y="731"/>
                  </a:cubicBezTo>
                  <a:cubicBezTo>
                    <a:pt x="1632" y="562"/>
                    <a:pt x="1632" y="284"/>
                    <a:pt x="1342" y="127"/>
                  </a:cubicBezTo>
                  <a:cubicBezTo>
                    <a:pt x="1179" y="42"/>
                    <a:pt x="998" y="0"/>
                    <a:pt x="81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0"/>
            <p:cNvSpPr/>
            <p:nvPr/>
          </p:nvSpPr>
          <p:spPr>
            <a:xfrm>
              <a:off x="3857910" y="2732052"/>
              <a:ext cx="56454" cy="27502"/>
            </a:xfrm>
            <a:custGeom>
              <a:avLst/>
              <a:gdLst/>
              <a:ahLst/>
              <a:cxnLst/>
              <a:rect l="l" t="t" r="r" b="b"/>
              <a:pathLst>
                <a:path w="895" h="436" extrusionOk="0">
                  <a:moveTo>
                    <a:pt x="508" y="0"/>
                  </a:moveTo>
                  <a:lnTo>
                    <a:pt x="447" y="37"/>
                  </a:lnTo>
                  <a:lnTo>
                    <a:pt x="737" y="206"/>
                  </a:lnTo>
                  <a:lnTo>
                    <a:pt x="0" y="387"/>
                  </a:lnTo>
                  <a:lnTo>
                    <a:pt x="85" y="435"/>
                  </a:lnTo>
                  <a:lnTo>
                    <a:pt x="858" y="242"/>
                  </a:lnTo>
                  <a:lnTo>
                    <a:pt x="895" y="218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0"/>
            <p:cNvSpPr/>
            <p:nvPr/>
          </p:nvSpPr>
          <p:spPr>
            <a:xfrm>
              <a:off x="2647216" y="2317510"/>
              <a:ext cx="219636" cy="123380"/>
            </a:xfrm>
            <a:custGeom>
              <a:avLst/>
              <a:gdLst/>
              <a:ahLst/>
              <a:cxnLst/>
              <a:rect l="l" t="t" r="r" b="b"/>
              <a:pathLst>
                <a:path w="3482" h="1956" extrusionOk="0">
                  <a:moveTo>
                    <a:pt x="1705" y="0"/>
                  </a:moveTo>
                  <a:cubicBezTo>
                    <a:pt x="1593" y="0"/>
                    <a:pt x="1481" y="27"/>
                    <a:pt x="1378" y="82"/>
                  </a:cubicBezTo>
                  <a:lnTo>
                    <a:pt x="182" y="771"/>
                  </a:lnTo>
                  <a:cubicBezTo>
                    <a:pt x="0" y="831"/>
                    <a:pt x="0" y="1085"/>
                    <a:pt x="182" y="1145"/>
                  </a:cubicBezTo>
                  <a:lnTo>
                    <a:pt x="1451" y="1883"/>
                  </a:lnTo>
                  <a:cubicBezTo>
                    <a:pt x="1553" y="1931"/>
                    <a:pt x="1665" y="1955"/>
                    <a:pt x="1777" y="1955"/>
                  </a:cubicBezTo>
                  <a:cubicBezTo>
                    <a:pt x="1889" y="1955"/>
                    <a:pt x="2001" y="1931"/>
                    <a:pt x="2103" y="1883"/>
                  </a:cubicBezTo>
                  <a:lnTo>
                    <a:pt x="3300" y="1194"/>
                  </a:lnTo>
                  <a:cubicBezTo>
                    <a:pt x="3481" y="1133"/>
                    <a:pt x="3481" y="867"/>
                    <a:pt x="3300" y="807"/>
                  </a:cubicBezTo>
                  <a:lnTo>
                    <a:pt x="2031" y="82"/>
                  </a:lnTo>
                  <a:cubicBezTo>
                    <a:pt x="1928" y="27"/>
                    <a:pt x="1816" y="0"/>
                    <a:pt x="1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0"/>
            <p:cNvSpPr/>
            <p:nvPr/>
          </p:nvSpPr>
          <p:spPr>
            <a:xfrm>
              <a:off x="2642611" y="2313852"/>
              <a:ext cx="228782" cy="130444"/>
            </a:xfrm>
            <a:custGeom>
              <a:avLst/>
              <a:gdLst/>
              <a:ahLst/>
              <a:cxnLst/>
              <a:rect l="l" t="t" r="r" b="b"/>
              <a:pathLst>
                <a:path w="3627" h="2068" extrusionOk="0">
                  <a:moveTo>
                    <a:pt x="1711" y="297"/>
                  </a:moveTo>
                  <a:cubicBezTo>
                    <a:pt x="1771" y="297"/>
                    <a:pt x="1832" y="309"/>
                    <a:pt x="1886" y="333"/>
                  </a:cubicBezTo>
                  <a:cubicBezTo>
                    <a:pt x="1983" y="369"/>
                    <a:pt x="1983" y="502"/>
                    <a:pt x="1886" y="538"/>
                  </a:cubicBezTo>
                  <a:cubicBezTo>
                    <a:pt x="1826" y="569"/>
                    <a:pt x="1765" y="584"/>
                    <a:pt x="1707" y="584"/>
                  </a:cubicBezTo>
                  <a:cubicBezTo>
                    <a:pt x="1648" y="584"/>
                    <a:pt x="1590" y="569"/>
                    <a:pt x="1536" y="538"/>
                  </a:cubicBezTo>
                  <a:cubicBezTo>
                    <a:pt x="1439" y="502"/>
                    <a:pt x="1439" y="369"/>
                    <a:pt x="1536" y="333"/>
                  </a:cubicBezTo>
                  <a:cubicBezTo>
                    <a:pt x="1590" y="309"/>
                    <a:pt x="1651" y="297"/>
                    <a:pt x="1711" y="297"/>
                  </a:cubicBezTo>
                  <a:close/>
                  <a:moveTo>
                    <a:pt x="2176" y="526"/>
                  </a:moveTo>
                  <a:lnTo>
                    <a:pt x="3180" y="1107"/>
                  </a:lnTo>
                  <a:lnTo>
                    <a:pt x="3095" y="1155"/>
                  </a:lnTo>
                  <a:lnTo>
                    <a:pt x="2092" y="575"/>
                  </a:lnTo>
                  <a:lnTo>
                    <a:pt x="2176" y="526"/>
                  </a:lnTo>
                  <a:close/>
                  <a:moveTo>
                    <a:pt x="1947" y="659"/>
                  </a:moveTo>
                  <a:lnTo>
                    <a:pt x="2950" y="1240"/>
                  </a:lnTo>
                  <a:lnTo>
                    <a:pt x="2853" y="1288"/>
                  </a:lnTo>
                  <a:lnTo>
                    <a:pt x="1850" y="708"/>
                  </a:lnTo>
                  <a:lnTo>
                    <a:pt x="1947" y="659"/>
                  </a:lnTo>
                  <a:close/>
                  <a:moveTo>
                    <a:pt x="871" y="490"/>
                  </a:moveTo>
                  <a:lnTo>
                    <a:pt x="2769" y="1578"/>
                  </a:lnTo>
                  <a:lnTo>
                    <a:pt x="2031" y="2001"/>
                  </a:lnTo>
                  <a:cubicBezTo>
                    <a:pt x="1971" y="2031"/>
                    <a:pt x="1904" y="2046"/>
                    <a:pt x="1839" y="2046"/>
                  </a:cubicBezTo>
                  <a:cubicBezTo>
                    <a:pt x="1775" y="2046"/>
                    <a:pt x="1711" y="2031"/>
                    <a:pt x="1657" y="2001"/>
                  </a:cubicBezTo>
                  <a:lnTo>
                    <a:pt x="146" y="1131"/>
                  </a:lnTo>
                  <a:cubicBezTo>
                    <a:pt x="37" y="1094"/>
                    <a:pt x="37" y="949"/>
                    <a:pt x="146" y="913"/>
                  </a:cubicBezTo>
                  <a:lnTo>
                    <a:pt x="871" y="490"/>
                  </a:lnTo>
                  <a:close/>
                  <a:moveTo>
                    <a:pt x="1776" y="1"/>
                  </a:moveTo>
                  <a:cubicBezTo>
                    <a:pt x="1699" y="1"/>
                    <a:pt x="1620" y="19"/>
                    <a:pt x="1548" y="55"/>
                  </a:cubicBezTo>
                  <a:lnTo>
                    <a:pt x="122" y="889"/>
                  </a:lnTo>
                  <a:cubicBezTo>
                    <a:pt x="1" y="925"/>
                    <a:pt x="1" y="1107"/>
                    <a:pt x="122" y="1143"/>
                  </a:cubicBezTo>
                  <a:lnTo>
                    <a:pt x="1632" y="2013"/>
                  </a:lnTo>
                  <a:cubicBezTo>
                    <a:pt x="1699" y="2049"/>
                    <a:pt x="1775" y="2067"/>
                    <a:pt x="1850" y="2067"/>
                  </a:cubicBezTo>
                  <a:cubicBezTo>
                    <a:pt x="1926" y="2067"/>
                    <a:pt x="2001" y="2049"/>
                    <a:pt x="2068" y="2013"/>
                  </a:cubicBezTo>
                  <a:lnTo>
                    <a:pt x="3506" y="1191"/>
                  </a:lnTo>
                  <a:cubicBezTo>
                    <a:pt x="3627" y="1143"/>
                    <a:pt x="3627" y="974"/>
                    <a:pt x="3506" y="925"/>
                  </a:cubicBezTo>
                  <a:lnTo>
                    <a:pt x="1995" y="55"/>
                  </a:lnTo>
                  <a:cubicBezTo>
                    <a:pt x="1929" y="19"/>
                    <a:pt x="1853" y="1"/>
                    <a:pt x="1776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0"/>
            <p:cNvSpPr/>
            <p:nvPr/>
          </p:nvSpPr>
          <p:spPr>
            <a:xfrm>
              <a:off x="2930809" y="2450539"/>
              <a:ext cx="83956" cy="42262"/>
            </a:xfrm>
            <a:custGeom>
              <a:avLst/>
              <a:gdLst/>
              <a:ahLst/>
              <a:cxnLst/>
              <a:rect l="l" t="t" r="r" b="b"/>
              <a:pathLst>
                <a:path w="1331" h="670" extrusionOk="0">
                  <a:moveTo>
                    <a:pt x="688" y="21"/>
                  </a:moveTo>
                  <a:cubicBezTo>
                    <a:pt x="807" y="21"/>
                    <a:pt x="925" y="52"/>
                    <a:pt x="1028" y="112"/>
                  </a:cubicBezTo>
                  <a:cubicBezTo>
                    <a:pt x="1161" y="197"/>
                    <a:pt x="1330" y="342"/>
                    <a:pt x="1028" y="523"/>
                  </a:cubicBezTo>
                  <a:cubicBezTo>
                    <a:pt x="899" y="604"/>
                    <a:pt x="752" y="644"/>
                    <a:pt x="603" y="644"/>
                  </a:cubicBezTo>
                  <a:cubicBezTo>
                    <a:pt x="485" y="644"/>
                    <a:pt x="366" y="619"/>
                    <a:pt x="254" y="571"/>
                  </a:cubicBezTo>
                  <a:cubicBezTo>
                    <a:pt x="49" y="450"/>
                    <a:pt x="85" y="269"/>
                    <a:pt x="339" y="112"/>
                  </a:cubicBezTo>
                  <a:cubicBezTo>
                    <a:pt x="448" y="52"/>
                    <a:pt x="569" y="21"/>
                    <a:pt x="688" y="21"/>
                  </a:cubicBezTo>
                  <a:close/>
                  <a:moveTo>
                    <a:pt x="677" y="0"/>
                  </a:moveTo>
                  <a:cubicBezTo>
                    <a:pt x="548" y="0"/>
                    <a:pt x="418" y="33"/>
                    <a:pt x="303" y="100"/>
                  </a:cubicBezTo>
                  <a:cubicBezTo>
                    <a:pt x="25" y="257"/>
                    <a:pt x="1" y="450"/>
                    <a:pt x="230" y="583"/>
                  </a:cubicBezTo>
                  <a:cubicBezTo>
                    <a:pt x="347" y="642"/>
                    <a:pt x="470" y="670"/>
                    <a:pt x="593" y="670"/>
                  </a:cubicBezTo>
                  <a:cubicBezTo>
                    <a:pt x="751" y="670"/>
                    <a:pt x="909" y="623"/>
                    <a:pt x="1052" y="535"/>
                  </a:cubicBezTo>
                  <a:cubicBezTo>
                    <a:pt x="1294" y="402"/>
                    <a:pt x="1294" y="233"/>
                    <a:pt x="1052" y="100"/>
                  </a:cubicBezTo>
                  <a:cubicBezTo>
                    <a:pt x="937" y="33"/>
                    <a:pt x="807" y="0"/>
                    <a:pt x="67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0"/>
            <p:cNvSpPr/>
            <p:nvPr/>
          </p:nvSpPr>
          <p:spPr>
            <a:xfrm>
              <a:off x="2981901" y="2485043"/>
              <a:ext cx="56454" cy="29331"/>
            </a:xfrm>
            <a:custGeom>
              <a:avLst/>
              <a:gdLst/>
              <a:ahLst/>
              <a:cxnLst/>
              <a:rect l="l" t="t" r="r" b="b"/>
              <a:pathLst>
                <a:path w="895" h="465" extrusionOk="0">
                  <a:moveTo>
                    <a:pt x="475" y="23"/>
                  </a:moveTo>
                  <a:cubicBezTo>
                    <a:pt x="553" y="23"/>
                    <a:pt x="631" y="44"/>
                    <a:pt x="701" y="85"/>
                  </a:cubicBezTo>
                  <a:cubicBezTo>
                    <a:pt x="786" y="133"/>
                    <a:pt x="895" y="242"/>
                    <a:pt x="689" y="351"/>
                  </a:cubicBezTo>
                  <a:cubicBezTo>
                    <a:pt x="606" y="406"/>
                    <a:pt x="508" y="434"/>
                    <a:pt x="407" y="434"/>
                  </a:cubicBezTo>
                  <a:cubicBezTo>
                    <a:pt x="331" y="434"/>
                    <a:pt x="254" y="418"/>
                    <a:pt x="182" y="387"/>
                  </a:cubicBezTo>
                  <a:cubicBezTo>
                    <a:pt x="49" y="302"/>
                    <a:pt x="73" y="193"/>
                    <a:pt x="242" y="97"/>
                  </a:cubicBezTo>
                  <a:cubicBezTo>
                    <a:pt x="311" y="47"/>
                    <a:pt x="392" y="23"/>
                    <a:pt x="475" y="23"/>
                  </a:cubicBezTo>
                  <a:close/>
                  <a:moveTo>
                    <a:pt x="478" y="0"/>
                  </a:moveTo>
                  <a:cubicBezTo>
                    <a:pt x="387" y="0"/>
                    <a:pt x="297" y="24"/>
                    <a:pt x="218" y="73"/>
                  </a:cubicBezTo>
                  <a:cubicBezTo>
                    <a:pt x="25" y="181"/>
                    <a:pt x="0" y="314"/>
                    <a:pt x="158" y="399"/>
                  </a:cubicBezTo>
                  <a:cubicBezTo>
                    <a:pt x="240" y="443"/>
                    <a:pt x="330" y="465"/>
                    <a:pt x="420" y="465"/>
                  </a:cubicBezTo>
                  <a:cubicBezTo>
                    <a:pt x="527" y="465"/>
                    <a:pt x="634" y="434"/>
                    <a:pt x="726" y="375"/>
                  </a:cubicBezTo>
                  <a:cubicBezTo>
                    <a:pt x="895" y="278"/>
                    <a:pt x="895" y="169"/>
                    <a:pt x="738" y="73"/>
                  </a:cubicBezTo>
                  <a:cubicBezTo>
                    <a:pt x="659" y="24"/>
                    <a:pt x="568" y="0"/>
                    <a:pt x="47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0"/>
            <p:cNvSpPr/>
            <p:nvPr/>
          </p:nvSpPr>
          <p:spPr>
            <a:xfrm>
              <a:off x="2853035" y="2477726"/>
              <a:ext cx="151828" cy="63708"/>
            </a:xfrm>
            <a:custGeom>
              <a:avLst/>
              <a:gdLst/>
              <a:ahLst/>
              <a:cxnLst/>
              <a:rect l="l" t="t" r="r" b="b"/>
              <a:pathLst>
                <a:path w="2407" h="1010" extrusionOk="0">
                  <a:moveTo>
                    <a:pt x="656" y="21"/>
                  </a:moveTo>
                  <a:cubicBezTo>
                    <a:pt x="887" y="21"/>
                    <a:pt x="1140" y="94"/>
                    <a:pt x="1330" y="201"/>
                  </a:cubicBezTo>
                  <a:cubicBezTo>
                    <a:pt x="1632" y="382"/>
                    <a:pt x="1778" y="624"/>
                    <a:pt x="1475" y="805"/>
                  </a:cubicBezTo>
                  <a:lnTo>
                    <a:pt x="1451" y="817"/>
                  </a:lnTo>
                  <a:cubicBezTo>
                    <a:pt x="1402" y="840"/>
                    <a:pt x="1346" y="852"/>
                    <a:pt x="1284" y="852"/>
                  </a:cubicBezTo>
                  <a:cubicBezTo>
                    <a:pt x="1116" y="852"/>
                    <a:pt x="899" y="770"/>
                    <a:pt x="617" y="612"/>
                  </a:cubicBezTo>
                  <a:cubicBezTo>
                    <a:pt x="303" y="430"/>
                    <a:pt x="49" y="249"/>
                    <a:pt x="291" y="104"/>
                  </a:cubicBezTo>
                  <a:cubicBezTo>
                    <a:pt x="393" y="46"/>
                    <a:pt x="521" y="21"/>
                    <a:pt x="656" y="21"/>
                  </a:cubicBezTo>
                  <a:close/>
                  <a:moveTo>
                    <a:pt x="1632" y="430"/>
                  </a:moveTo>
                  <a:cubicBezTo>
                    <a:pt x="1862" y="430"/>
                    <a:pt x="2092" y="515"/>
                    <a:pt x="2261" y="672"/>
                  </a:cubicBezTo>
                  <a:cubicBezTo>
                    <a:pt x="2358" y="757"/>
                    <a:pt x="2333" y="902"/>
                    <a:pt x="2213" y="950"/>
                  </a:cubicBezTo>
                  <a:lnTo>
                    <a:pt x="2201" y="962"/>
                  </a:lnTo>
                  <a:cubicBezTo>
                    <a:pt x="2165" y="975"/>
                    <a:pt x="2126" y="982"/>
                    <a:pt x="2084" y="982"/>
                  </a:cubicBezTo>
                  <a:cubicBezTo>
                    <a:pt x="1970" y="982"/>
                    <a:pt x="1830" y="932"/>
                    <a:pt x="1645" y="817"/>
                  </a:cubicBezTo>
                  <a:lnTo>
                    <a:pt x="1572" y="781"/>
                  </a:lnTo>
                  <a:cubicBezTo>
                    <a:pt x="1693" y="708"/>
                    <a:pt x="1717" y="539"/>
                    <a:pt x="1632" y="430"/>
                  </a:cubicBezTo>
                  <a:close/>
                  <a:moveTo>
                    <a:pt x="655" y="0"/>
                  </a:moveTo>
                  <a:cubicBezTo>
                    <a:pt x="508" y="0"/>
                    <a:pt x="369" y="28"/>
                    <a:pt x="255" y="92"/>
                  </a:cubicBezTo>
                  <a:cubicBezTo>
                    <a:pt x="1" y="249"/>
                    <a:pt x="267" y="442"/>
                    <a:pt x="593" y="624"/>
                  </a:cubicBezTo>
                  <a:cubicBezTo>
                    <a:pt x="800" y="746"/>
                    <a:pt x="1059" y="876"/>
                    <a:pt x="1288" y="876"/>
                  </a:cubicBezTo>
                  <a:cubicBezTo>
                    <a:pt x="1354" y="876"/>
                    <a:pt x="1417" y="865"/>
                    <a:pt x="1475" y="841"/>
                  </a:cubicBezTo>
                  <a:lnTo>
                    <a:pt x="1512" y="817"/>
                  </a:lnTo>
                  <a:lnTo>
                    <a:pt x="1548" y="805"/>
                  </a:lnTo>
                  <a:lnTo>
                    <a:pt x="1608" y="841"/>
                  </a:lnTo>
                  <a:cubicBezTo>
                    <a:pt x="1758" y="926"/>
                    <a:pt x="1930" y="1010"/>
                    <a:pt x="2084" y="1010"/>
                  </a:cubicBezTo>
                  <a:cubicBezTo>
                    <a:pt x="2128" y="1010"/>
                    <a:pt x="2172" y="1003"/>
                    <a:pt x="2213" y="986"/>
                  </a:cubicBezTo>
                  <a:lnTo>
                    <a:pt x="2237" y="974"/>
                  </a:lnTo>
                  <a:cubicBezTo>
                    <a:pt x="2370" y="926"/>
                    <a:pt x="2406" y="757"/>
                    <a:pt x="2297" y="672"/>
                  </a:cubicBezTo>
                  <a:cubicBezTo>
                    <a:pt x="2126" y="501"/>
                    <a:pt x="1901" y="405"/>
                    <a:pt x="1663" y="405"/>
                  </a:cubicBezTo>
                  <a:cubicBezTo>
                    <a:pt x="1649" y="405"/>
                    <a:pt x="1635" y="406"/>
                    <a:pt x="1620" y="406"/>
                  </a:cubicBezTo>
                  <a:cubicBezTo>
                    <a:pt x="1548" y="322"/>
                    <a:pt x="1463" y="249"/>
                    <a:pt x="1354" y="189"/>
                  </a:cubicBezTo>
                  <a:cubicBezTo>
                    <a:pt x="1159" y="76"/>
                    <a:pt x="898" y="0"/>
                    <a:pt x="655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0"/>
            <p:cNvSpPr/>
            <p:nvPr/>
          </p:nvSpPr>
          <p:spPr>
            <a:xfrm>
              <a:off x="3055070" y="2547552"/>
              <a:ext cx="216608" cy="124515"/>
            </a:xfrm>
            <a:custGeom>
              <a:avLst/>
              <a:gdLst/>
              <a:ahLst/>
              <a:cxnLst/>
              <a:rect l="l" t="t" r="r" b="b"/>
              <a:pathLst>
                <a:path w="3434" h="1974" extrusionOk="0">
                  <a:moveTo>
                    <a:pt x="1838" y="49"/>
                  </a:moveTo>
                  <a:lnTo>
                    <a:pt x="3373" y="931"/>
                  </a:lnTo>
                  <a:lnTo>
                    <a:pt x="3119" y="1245"/>
                  </a:lnTo>
                  <a:lnTo>
                    <a:pt x="1294" y="182"/>
                  </a:lnTo>
                  <a:lnTo>
                    <a:pt x="1838" y="49"/>
                  </a:lnTo>
                  <a:close/>
                  <a:moveTo>
                    <a:pt x="1258" y="230"/>
                  </a:moveTo>
                  <a:lnTo>
                    <a:pt x="3083" y="1294"/>
                  </a:lnTo>
                  <a:lnTo>
                    <a:pt x="3035" y="1318"/>
                  </a:lnTo>
                  <a:lnTo>
                    <a:pt x="2998" y="1342"/>
                  </a:lnTo>
                  <a:lnTo>
                    <a:pt x="2974" y="1354"/>
                  </a:lnTo>
                  <a:cubicBezTo>
                    <a:pt x="2938" y="1378"/>
                    <a:pt x="2890" y="1390"/>
                    <a:pt x="2841" y="1390"/>
                  </a:cubicBezTo>
                  <a:cubicBezTo>
                    <a:pt x="2757" y="1414"/>
                    <a:pt x="2684" y="1426"/>
                    <a:pt x="2612" y="1426"/>
                  </a:cubicBezTo>
                  <a:cubicBezTo>
                    <a:pt x="2563" y="1426"/>
                    <a:pt x="2515" y="1426"/>
                    <a:pt x="2466" y="1414"/>
                  </a:cubicBezTo>
                  <a:lnTo>
                    <a:pt x="2442" y="1414"/>
                  </a:lnTo>
                  <a:cubicBezTo>
                    <a:pt x="2346" y="1402"/>
                    <a:pt x="2273" y="1366"/>
                    <a:pt x="2201" y="1318"/>
                  </a:cubicBezTo>
                  <a:lnTo>
                    <a:pt x="2188" y="1306"/>
                  </a:lnTo>
                  <a:lnTo>
                    <a:pt x="2164" y="1294"/>
                  </a:lnTo>
                  <a:cubicBezTo>
                    <a:pt x="2152" y="1281"/>
                    <a:pt x="2140" y="1269"/>
                    <a:pt x="2140" y="1257"/>
                  </a:cubicBezTo>
                  <a:cubicBezTo>
                    <a:pt x="2128" y="1245"/>
                    <a:pt x="2116" y="1233"/>
                    <a:pt x="2116" y="1221"/>
                  </a:cubicBezTo>
                  <a:lnTo>
                    <a:pt x="2116" y="1209"/>
                  </a:lnTo>
                  <a:lnTo>
                    <a:pt x="2104" y="1209"/>
                  </a:lnTo>
                  <a:cubicBezTo>
                    <a:pt x="2019" y="1197"/>
                    <a:pt x="1947" y="1173"/>
                    <a:pt x="1874" y="1136"/>
                  </a:cubicBezTo>
                  <a:cubicBezTo>
                    <a:pt x="1826" y="1112"/>
                    <a:pt x="1778" y="1064"/>
                    <a:pt x="1753" y="1016"/>
                  </a:cubicBezTo>
                  <a:lnTo>
                    <a:pt x="1753" y="1003"/>
                  </a:lnTo>
                  <a:lnTo>
                    <a:pt x="1729" y="1003"/>
                  </a:lnTo>
                  <a:cubicBezTo>
                    <a:pt x="1657" y="991"/>
                    <a:pt x="1584" y="967"/>
                    <a:pt x="1512" y="931"/>
                  </a:cubicBezTo>
                  <a:cubicBezTo>
                    <a:pt x="1451" y="895"/>
                    <a:pt x="1415" y="858"/>
                    <a:pt x="1379" y="798"/>
                  </a:cubicBezTo>
                  <a:lnTo>
                    <a:pt x="1379" y="786"/>
                  </a:lnTo>
                  <a:lnTo>
                    <a:pt x="1367" y="786"/>
                  </a:lnTo>
                  <a:cubicBezTo>
                    <a:pt x="1282" y="774"/>
                    <a:pt x="1197" y="750"/>
                    <a:pt x="1125" y="701"/>
                  </a:cubicBezTo>
                  <a:lnTo>
                    <a:pt x="1101" y="689"/>
                  </a:lnTo>
                  <a:lnTo>
                    <a:pt x="1076" y="665"/>
                  </a:lnTo>
                  <a:cubicBezTo>
                    <a:pt x="1064" y="653"/>
                    <a:pt x="1052" y="641"/>
                    <a:pt x="1052" y="641"/>
                  </a:cubicBezTo>
                  <a:lnTo>
                    <a:pt x="1040" y="629"/>
                  </a:lnTo>
                  <a:cubicBezTo>
                    <a:pt x="1016" y="592"/>
                    <a:pt x="1004" y="556"/>
                    <a:pt x="1004" y="520"/>
                  </a:cubicBezTo>
                  <a:cubicBezTo>
                    <a:pt x="992" y="460"/>
                    <a:pt x="1016" y="399"/>
                    <a:pt x="1064" y="351"/>
                  </a:cubicBezTo>
                  <a:cubicBezTo>
                    <a:pt x="1064" y="339"/>
                    <a:pt x="1161" y="290"/>
                    <a:pt x="1258" y="230"/>
                  </a:cubicBezTo>
                  <a:close/>
                  <a:moveTo>
                    <a:pt x="1246" y="1028"/>
                  </a:moveTo>
                  <a:lnTo>
                    <a:pt x="1669" y="1269"/>
                  </a:lnTo>
                  <a:lnTo>
                    <a:pt x="968" y="1680"/>
                  </a:lnTo>
                  <a:lnTo>
                    <a:pt x="545" y="1426"/>
                  </a:lnTo>
                  <a:lnTo>
                    <a:pt x="1246" y="1028"/>
                  </a:lnTo>
                  <a:close/>
                  <a:moveTo>
                    <a:pt x="956" y="605"/>
                  </a:moveTo>
                  <a:lnTo>
                    <a:pt x="980" y="629"/>
                  </a:lnTo>
                  <a:lnTo>
                    <a:pt x="980" y="641"/>
                  </a:lnTo>
                  <a:cubicBezTo>
                    <a:pt x="1004" y="665"/>
                    <a:pt x="1040" y="689"/>
                    <a:pt x="1076" y="713"/>
                  </a:cubicBezTo>
                  <a:lnTo>
                    <a:pt x="1089" y="725"/>
                  </a:lnTo>
                  <a:lnTo>
                    <a:pt x="1137" y="738"/>
                  </a:lnTo>
                  <a:lnTo>
                    <a:pt x="1185" y="762"/>
                  </a:lnTo>
                  <a:lnTo>
                    <a:pt x="1197" y="762"/>
                  </a:lnTo>
                  <a:cubicBezTo>
                    <a:pt x="1222" y="774"/>
                    <a:pt x="1258" y="774"/>
                    <a:pt x="1294" y="786"/>
                  </a:cubicBezTo>
                  <a:cubicBezTo>
                    <a:pt x="1330" y="846"/>
                    <a:pt x="1379" y="883"/>
                    <a:pt x="1439" y="919"/>
                  </a:cubicBezTo>
                  <a:cubicBezTo>
                    <a:pt x="1512" y="955"/>
                    <a:pt x="1596" y="991"/>
                    <a:pt x="1669" y="1003"/>
                  </a:cubicBezTo>
                  <a:cubicBezTo>
                    <a:pt x="1705" y="1052"/>
                    <a:pt x="1753" y="1100"/>
                    <a:pt x="1814" y="1136"/>
                  </a:cubicBezTo>
                  <a:cubicBezTo>
                    <a:pt x="1886" y="1173"/>
                    <a:pt x="1959" y="1197"/>
                    <a:pt x="2043" y="1221"/>
                  </a:cubicBezTo>
                  <a:lnTo>
                    <a:pt x="2068" y="1257"/>
                  </a:lnTo>
                  <a:cubicBezTo>
                    <a:pt x="2080" y="1257"/>
                    <a:pt x="2080" y="1269"/>
                    <a:pt x="2092" y="1281"/>
                  </a:cubicBezTo>
                  <a:cubicBezTo>
                    <a:pt x="2104" y="1281"/>
                    <a:pt x="2104" y="1294"/>
                    <a:pt x="2104" y="1294"/>
                  </a:cubicBezTo>
                  <a:lnTo>
                    <a:pt x="2128" y="1306"/>
                  </a:lnTo>
                  <a:lnTo>
                    <a:pt x="2152" y="1330"/>
                  </a:lnTo>
                  <a:cubicBezTo>
                    <a:pt x="2152" y="1330"/>
                    <a:pt x="2164" y="1330"/>
                    <a:pt x="2164" y="1342"/>
                  </a:cubicBezTo>
                  <a:lnTo>
                    <a:pt x="2176" y="1342"/>
                  </a:lnTo>
                  <a:cubicBezTo>
                    <a:pt x="2188" y="1354"/>
                    <a:pt x="2188" y="1354"/>
                    <a:pt x="2201" y="1354"/>
                  </a:cubicBezTo>
                  <a:cubicBezTo>
                    <a:pt x="2249" y="1378"/>
                    <a:pt x="2297" y="1402"/>
                    <a:pt x="2346" y="1414"/>
                  </a:cubicBezTo>
                  <a:lnTo>
                    <a:pt x="1536" y="1922"/>
                  </a:lnTo>
                  <a:cubicBezTo>
                    <a:pt x="1506" y="1934"/>
                    <a:pt x="1475" y="1940"/>
                    <a:pt x="1445" y="1940"/>
                  </a:cubicBezTo>
                  <a:cubicBezTo>
                    <a:pt x="1415" y="1940"/>
                    <a:pt x="1385" y="1934"/>
                    <a:pt x="1354" y="1922"/>
                  </a:cubicBezTo>
                  <a:lnTo>
                    <a:pt x="992" y="1717"/>
                  </a:lnTo>
                  <a:lnTo>
                    <a:pt x="1741" y="1269"/>
                  </a:lnTo>
                  <a:lnTo>
                    <a:pt x="1234" y="967"/>
                  </a:lnTo>
                  <a:lnTo>
                    <a:pt x="484" y="1414"/>
                  </a:lnTo>
                  <a:lnTo>
                    <a:pt x="110" y="1197"/>
                  </a:lnTo>
                  <a:cubicBezTo>
                    <a:pt x="61" y="1173"/>
                    <a:pt x="61" y="1124"/>
                    <a:pt x="110" y="1100"/>
                  </a:cubicBezTo>
                  <a:lnTo>
                    <a:pt x="956" y="605"/>
                  </a:lnTo>
                  <a:close/>
                  <a:moveTo>
                    <a:pt x="1850" y="0"/>
                  </a:moveTo>
                  <a:lnTo>
                    <a:pt x="1246" y="157"/>
                  </a:lnTo>
                  <a:lnTo>
                    <a:pt x="1222" y="169"/>
                  </a:lnTo>
                  <a:cubicBezTo>
                    <a:pt x="1161" y="218"/>
                    <a:pt x="1004" y="302"/>
                    <a:pt x="992" y="314"/>
                  </a:cubicBezTo>
                  <a:cubicBezTo>
                    <a:pt x="944" y="363"/>
                    <a:pt x="919" y="435"/>
                    <a:pt x="919" y="508"/>
                  </a:cubicBezTo>
                  <a:cubicBezTo>
                    <a:pt x="931" y="532"/>
                    <a:pt x="931" y="556"/>
                    <a:pt x="944" y="580"/>
                  </a:cubicBezTo>
                  <a:lnTo>
                    <a:pt x="73" y="1076"/>
                  </a:lnTo>
                  <a:cubicBezTo>
                    <a:pt x="1" y="1112"/>
                    <a:pt x="1" y="1185"/>
                    <a:pt x="73" y="1233"/>
                  </a:cubicBezTo>
                  <a:lnTo>
                    <a:pt x="1318" y="1946"/>
                  </a:lnTo>
                  <a:cubicBezTo>
                    <a:pt x="1361" y="1964"/>
                    <a:pt x="1406" y="1973"/>
                    <a:pt x="1451" y="1973"/>
                  </a:cubicBezTo>
                  <a:cubicBezTo>
                    <a:pt x="1496" y="1973"/>
                    <a:pt x="1542" y="1964"/>
                    <a:pt x="1584" y="1946"/>
                  </a:cubicBezTo>
                  <a:lnTo>
                    <a:pt x="2442" y="1451"/>
                  </a:lnTo>
                  <a:cubicBezTo>
                    <a:pt x="2503" y="1463"/>
                    <a:pt x="2551" y="1463"/>
                    <a:pt x="2612" y="1463"/>
                  </a:cubicBezTo>
                  <a:cubicBezTo>
                    <a:pt x="2696" y="1463"/>
                    <a:pt x="2793" y="1451"/>
                    <a:pt x="2865" y="1426"/>
                  </a:cubicBezTo>
                  <a:cubicBezTo>
                    <a:pt x="2914" y="1402"/>
                    <a:pt x="2962" y="1390"/>
                    <a:pt x="3010" y="1366"/>
                  </a:cubicBezTo>
                  <a:lnTo>
                    <a:pt x="3035" y="1354"/>
                  </a:lnTo>
                  <a:lnTo>
                    <a:pt x="3071" y="1330"/>
                  </a:lnTo>
                  <a:lnTo>
                    <a:pt x="3167" y="1269"/>
                  </a:lnTo>
                  <a:lnTo>
                    <a:pt x="3433" y="919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0"/>
            <p:cNvSpPr/>
            <p:nvPr/>
          </p:nvSpPr>
          <p:spPr>
            <a:xfrm>
              <a:off x="3254077" y="2677995"/>
              <a:ext cx="179960" cy="100987"/>
            </a:xfrm>
            <a:custGeom>
              <a:avLst/>
              <a:gdLst/>
              <a:ahLst/>
              <a:cxnLst/>
              <a:rect l="l" t="t" r="r" b="b"/>
              <a:pathLst>
                <a:path w="2853" h="1601" extrusionOk="0">
                  <a:moveTo>
                    <a:pt x="2280" y="44"/>
                  </a:moveTo>
                  <a:cubicBezTo>
                    <a:pt x="2318" y="44"/>
                    <a:pt x="2357" y="53"/>
                    <a:pt x="2394" y="72"/>
                  </a:cubicBezTo>
                  <a:cubicBezTo>
                    <a:pt x="2466" y="96"/>
                    <a:pt x="2502" y="156"/>
                    <a:pt x="2466" y="180"/>
                  </a:cubicBezTo>
                  <a:lnTo>
                    <a:pt x="2454" y="180"/>
                  </a:lnTo>
                  <a:cubicBezTo>
                    <a:pt x="2430" y="168"/>
                    <a:pt x="2406" y="156"/>
                    <a:pt x="2382" y="144"/>
                  </a:cubicBezTo>
                  <a:cubicBezTo>
                    <a:pt x="2309" y="120"/>
                    <a:pt x="2236" y="96"/>
                    <a:pt x="2164" y="72"/>
                  </a:cubicBezTo>
                  <a:lnTo>
                    <a:pt x="2176" y="72"/>
                  </a:lnTo>
                  <a:cubicBezTo>
                    <a:pt x="2206" y="53"/>
                    <a:pt x="2243" y="44"/>
                    <a:pt x="2280" y="44"/>
                  </a:cubicBezTo>
                  <a:close/>
                  <a:moveTo>
                    <a:pt x="218" y="954"/>
                  </a:moveTo>
                  <a:lnTo>
                    <a:pt x="218" y="954"/>
                  </a:lnTo>
                  <a:cubicBezTo>
                    <a:pt x="266" y="978"/>
                    <a:pt x="327" y="1002"/>
                    <a:pt x="351" y="1014"/>
                  </a:cubicBezTo>
                  <a:lnTo>
                    <a:pt x="750" y="1172"/>
                  </a:lnTo>
                  <a:cubicBezTo>
                    <a:pt x="699" y="1187"/>
                    <a:pt x="646" y="1193"/>
                    <a:pt x="593" y="1193"/>
                  </a:cubicBezTo>
                  <a:cubicBezTo>
                    <a:pt x="520" y="1193"/>
                    <a:pt x="445" y="1180"/>
                    <a:pt x="375" y="1159"/>
                  </a:cubicBezTo>
                  <a:cubicBezTo>
                    <a:pt x="254" y="1111"/>
                    <a:pt x="182" y="1026"/>
                    <a:pt x="218" y="954"/>
                  </a:cubicBezTo>
                  <a:close/>
                  <a:moveTo>
                    <a:pt x="1762" y="76"/>
                  </a:moveTo>
                  <a:cubicBezTo>
                    <a:pt x="1941" y="76"/>
                    <a:pt x="2113" y="111"/>
                    <a:pt x="2285" y="168"/>
                  </a:cubicBezTo>
                  <a:lnTo>
                    <a:pt x="2333" y="192"/>
                  </a:lnTo>
                  <a:cubicBezTo>
                    <a:pt x="2720" y="362"/>
                    <a:pt x="2792" y="676"/>
                    <a:pt x="2514" y="918"/>
                  </a:cubicBezTo>
                  <a:lnTo>
                    <a:pt x="2382" y="1039"/>
                  </a:lnTo>
                  <a:cubicBezTo>
                    <a:pt x="2297" y="1111"/>
                    <a:pt x="2261" y="1220"/>
                    <a:pt x="2285" y="1329"/>
                  </a:cubicBezTo>
                  <a:cubicBezTo>
                    <a:pt x="2297" y="1413"/>
                    <a:pt x="2285" y="1437"/>
                    <a:pt x="2212" y="1510"/>
                  </a:cubicBezTo>
                  <a:cubicBezTo>
                    <a:pt x="2167" y="1544"/>
                    <a:pt x="2110" y="1562"/>
                    <a:pt x="2035" y="1562"/>
                  </a:cubicBezTo>
                  <a:cubicBezTo>
                    <a:pt x="1949" y="1562"/>
                    <a:pt x="1841" y="1538"/>
                    <a:pt x="1705" y="1486"/>
                  </a:cubicBezTo>
                  <a:lnTo>
                    <a:pt x="871" y="1159"/>
                  </a:lnTo>
                  <a:lnTo>
                    <a:pt x="399" y="978"/>
                  </a:lnTo>
                  <a:cubicBezTo>
                    <a:pt x="339" y="954"/>
                    <a:pt x="278" y="930"/>
                    <a:pt x="230" y="906"/>
                  </a:cubicBezTo>
                  <a:lnTo>
                    <a:pt x="206" y="894"/>
                  </a:lnTo>
                  <a:cubicBezTo>
                    <a:pt x="121" y="833"/>
                    <a:pt x="109" y="773"/>
                    <a:pt x="170" y="712"/>
                  </a:cubicBezTo>
                  <a:cubicBezTo>
                    <a:pt x="254" y="652"/>
                    <a:pt x="351" y="616"/>
                    <a:pt x="448" y="603"/>
                  </a:cubicBezTo>
                  <a:cubicBezTo>
                    <a:pt x="593" y="579"/>
                    <a:pt x="726" y="531"/>
                    <a:pt x="859" y="446"/>
                  </a:cubicBezTo>
                  <a:lnTo>
                    <a:pt x="1004" y="313"/>
                  </a:lnTo>
                  <a:cubicBezTo>
                    <a:pt x="1185" y="180"/>
                    <a:pt x="1402" y="96"/>
                    <a:pt x="1620" y="84"/>
                  </a:cubicBezTo>
                  <a:cubicBezTo>
                    <a:pt x="1668" y="79"/>
                    <a:pt x="1715" y="76"/>
                    <a:pt x="1762" y="76"/>
                  </a:cubicBezTo>
                  <a:close/>
                  <a:moveTo>
                    <a:pt x="2282" y="0"/>
                  </a:moveTo>
                  <a:cubicBezTo>
                    <a:pt x="2224" y="0"/>
                    <a:pt x="2167" y="16"/>
                    <a:pt x="2116" y="47"/>
                  </a:cubicBezTo>
                  <a:lnTo>
                    <a:pt x="2091" y="60"/>
                  </a:lnTo>
                  <a:cubicBezTo>
                    <a:pt x="1976" y="42"/>
                    <a:pt x="1855" y="31"/>
                    <a:pt x="1736" y="31"/>
                  </a:cubicBezTo>
                  <a:cubicBezTo>
                    <a:pt x="1693" y="31"/>
                    <a:pt x="1650" y="32"/>
                    <a:pt x="1608" y="35"/>
                  </a:cubicBezTo>
                  <a:cubicBezTo>
                    <a:pt x="1366" y="60"/>
                    <a:pt x="1137" y="144"/>
                    <a:pt x="943" y="289"/>
                  </a:cubicBezTo>
                  <a:lnTo>
                    <a:pt x="798" y="422"/>
                  </a:lnTo>
                  <a:cubicBezTo>
                    <a:pt x="677" y="495"/>
                    <a:pt x="544" y="543"/>
                    <a:pt x="411" y="567"/>
                  </a:cubicBezTo>
                  <a:cubicBezTo>
                    <a:pt x="303" y="579"/>
                    <a:pt x="194" y="616"/>
                    <a:pt x="109" y="688"/>
                  </a:cubicBezTo>
                  <a:cubicBezTo>
                    <a:pt x="0" y="785"/>
                    <a:pt x="61" y="869"/>
                    <a:pt x="158" y="918"/>
                  </a:cubicBezTo>
                  <a:cubicBezTo>
                    <a:pt x="97" y="1014"/>
                    <a:pt x="158" y="1123"/>
                    <a:pt x="327" y="1196"/>
                  </a:cubicBezTo>
                  <a:cubicBezTo>
                    <a:pt x="405" y="1226"/>
                    <a:pt x="487" y="1241"/>
                    <a:pt x="568" y="1241"/>
                  </a:cubicBezTo>
                  <a:cubicBezTo>
                    <a:pt x="650" y="1241"/>
                    <a:pt x="732" y="1226"/>
                    <a:pt x="810" y="1196"/>
                  </a:cubicBezTo>
                  <a:lnTo>
                    <a:pt x="1668" y="1522"/>
                  </a:lnTo>
                  <a:cubicBezTo>
                    <a:pt x="1729" y="1545"/>
                    <a:pt x="1880" y="1601"/>
                    <a:pt x="2028" y="1601"/>
                  </a:cubicBezTo>
                  <a:cubicBezTo>
                    <a:pt x="2117" y="1601"/>
                    <a:pt x="2205" y="1581"/>
                    <a:pt x="2273" y="1522"/>
                  </a:cubicBezTo>
                  <a:cubicBezTo>
                    <a:pt x="2357" y="1450"/>
                    <a:pt x="2382" y="1413"/>
                    <a:pt x="2357" y="1317"/>
                  </a:cubicBezTo>
                  <a:cubicBezTo>
                    <a:pt x="2333" y="1220"/>
                    <a:pt x="2369" y="1123"/>
                    <a:pt x="2454" y="1063"/>
                  </a:cubicBezTo>
                  <a:lnTo>
                    <a:pt x="2587" y="942"/>
                  </a:lnTo>
                  <a:cubicBezTo>
                    <a:pt x="2853" y="712"/>
                    <a:pt x="2805" y="410"/>
                    <a:pt x="2514" y="217"/>
                  </a:cubicBezTo>
                  <a:lnTo>
                    <a:pt x="2527" y="205"/>
                  </a:lnTo>
                  <a:cubicBezTo>
                    <a:pt x="2587" y="156"/>
                    <a:pt x="2551" y="72"/>
                    <a:pt x="2430" y="35"/>
                  </a:cubicBezTo>
                  <a:cubicBezTo>
                    <a:pt x="2384" y="13"/>
                    <a:pt x="2333" y="0"/>
                    <a:pt x="228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0"/>
            <p:cNvSpPr/>
            <p:nvPr/>
          </p:nvSpPr>
          <p:spPr>
            <a:xfrm>
              <a:off x="3552934" y="2787686"/>
              <a:ext cx="111395" cy="64087"/>
            </a:xfrm>
            <a:custGeom>
              <a:avLst/>
              <a:gdLst/>
              <a:ahLst/>
              <a:cxnLst/>
              <a:rect l="l" t="t" r="r" b="b"/>
              <a:pathLst>
                <a:path w="1766" h="1016" extrusionOk="0">
                  <a:moveTo>
                    <a:pt x="49" y="1"/>
                  </a:moveTo>
                  <a:lnTo>
                    <a:pt x="0" y="25"/>
                  </a:lnTo>
                  <a:lnTo>
                    <a:pt x="1705" y="1016"/>
                  </a:lnTo>
                  <a:lnTo>
                    <a:pt x="1765" y="99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0"/>
            <p:cNvSpPr/>
            <p:nvPr/>
          </p:nvSpPr>
          <p:spPr>
            <a:xfrm>
              <a:off x="3508717" y="2812854"/>
              <a:ext cx="111395" cy="64844"/>
            </a:xfrm>
            <a:custGeom>
              <a:avLst/>
              <a:gdLst/>
              <a:ahLst/>
              <a:cxnLst/>
              <a:rect l="l" t="t" r="r" b="b"/>
              <a:pathLst>
                <a:path w="1766" h="1028" extrusionOk="0">
                  <a:moveTo>
                    <a:pt x="49" y="0"/>
                  </a:moveTo>
                  <a:lnTo>
                    <a:pt x="0" y="37"/>
                  </a:lnTo>
                  <a:lnTo>
                    <a:pt x="1705" y="1028"/>
                  </a:lnTo>
                  <a:lnTo>
                    <a:pt x="1765" y="99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0"/>
            <p:cNvSpPr/>
            <p:nvPr/>
          </p:nvSpPr>
          <p:spPr>
            <a:xfrm>
              <a:off x="3464501" y="2838779"/>
              <a:ext cx="110575" cy="64087"/>
            </a:xfrm>
            <a:custGeom>
              <a:avLst/>
              <a:gdLst/>
              <a:ahLst/>
              <a:cxnLst/>
              <a:rect l="l" t="t" r="r" b="b"/>
              <a:pathLst>
                <a:path w="1753" h="1016" extrusionOk="0">
                  <a:moveTo>
                    <a:pt x="49" y="0"/>
                  </a:moveTo>
                  <a:lnTo>
                    <a:pt x="0" y="25"/>
                  </a:lnTo>
                  <a:lnTo>
                    <a:pt x="1705" y="1016"/>
                  </a:lnTo>
                  <a:lnTo>
                    <a:pt x="1753" y="99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0"/>
            <p:cNvSpPr/>
            <p:nvPr/>
          </p:nvSpPr>
          <p:spPr>
            <a:xfrm>
              <a:off x="3000950" y="2364565"/>
              <a:ext cx="613050" cy="353802"/>
            </a:xfrm>
            <a:custGeom>
              <a:avLst/>
              <a:gdLst/>
              <a:ahLst/>
              <a:cxnLst/>
              <a:rect l="l" t="t" r="r" b="b"/>
              <a:pathLst>
                <a:path w="9719" h="5609" extrusionOk="0">
                  <a:moveTo>
                    <a:pt x="25" y="0"/>
                  </a:moveTo>
                  <a:lnTo>
                    <a:pt x="1" y="12"/>
                  </a:lnTo>
                  <a:lnTo>
                    <a:pt x="9694" y="5609"/>
                  </a:lnTo>
                  <a:lnTo>
                    <a:pt x="9718" y="559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0D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0"/>
            <p:cNvSpPr/>
            <p:nvPr/>
          </p:nvSpPr>
          <p:spPr>
            <a:xfrm>
              <a:off x="2380338" y="2439059"/>
              <a:ext cx="257041" cy="134860"/>
            </a:xfrm>
            <a:custGeom>
              <a:avLst/>
              <a:gdLst/>
              <a:ahLst/>
              <a:cxnLst/>
              <a:rect l="l" t="t" r="r" b="b"/>
              <a:pathLst>
                <a:path w="4075" h="2138" extrusionOk="0">
                  <a:moveTo>
                    <a:pt x="2038" y="1"/>
                  </a:moveTo>
                  <a:cubicBezTo>
                    <a:pt x="1563" y="1"/>
                    <a:pt x="1089" y="107"/>
                    <a:pt x="726" y="318"/>
                  </a:cubicBezTo>
                  <a:cubicBezTo>
                    <a:pt x="1" y="729"/>
                    <a:pt x="1" y="1406"/>
                    <a:pt x="726" y="1829"/>
                  </a:cubicBezTo>
                  <a:cubicBezTo>
                    <a:pt x="1089" y="2034"/>
                    <a:pt x="1563" y="2137"/>
                    <a:pt x="2038" y="2137"/>
                  </a:cubicBezTo>
                  <a:cubicBezTo>
                    <a:pt x="2512" y="2137"/>
                    <a:pt x="2986" y="2034"/>
                    <a:pt x="3349" y="1829"/>
                  </a:cubicBezTo>
                  <a:cubicBezTo>
                    <a:pt x="4074" y="1406"/>
                    <a:pt x="4062" y="729"/>
                    <a:pt x="3349" y="318"/>
                  </a:cubicBezTo>
                  <a:cubicBezTo>
                    <a:pt x="2986" y="107"/>
                    <a:pt x="2512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0"/>
            <p:cNvSpPr/>
            <p:nvPr/>
          </p:nvSpPr>
          <p:spPr>
            <a:xfrm>
              <a:off x="2458112" y="2470724"/>
              <a:ext cx="118270" cy="62384"/>
            </a:xfrm>
            <a:custGeom>
              <a:avLst/>
              <a:gdLst/>
              <a:ahLst/>
              <a:cxnLst/>
              <a:rect l="l" t="t" r="r" b="b"/>
              <a:pathLst>
                <a:path w="1875" h="989" extrusionOk="0">
                  <a:moveTo>
                    <a:pt x="939" y="0"/>
                  </a:moveTo>
                  <a:cubicBezTo>
                    <a:pt x="732" y="0"/>
                    <a:pt x="527" y="52"/>
                    <a:pt x="339" y="155"/>
                  </a:cubicBezTo>
                  <a:cubicBezTo>
                    <a:pt x="1" y="336"/>
                    <a:pt x="1" y="650"/>
                    <a:pt x="339" y="844"/>
                  </a:cubicBezTo>
                  <a:cubicBezTo>
                    <a:pt x="527" y="940"/>
                    <a:pt x="732" y="989"/>
                    <a:pt x="939" y="989"/>
                  </a:cubicBezTo>
                  <a:cubicBezTo>
                    <a:pt x="1146" y="989"/>
                    <a:pt x="1354" y="940"/>
                    <a:pt x="1548" y="844"/>
                  </a:cubicBezTo>
                  <a:cubicBezTo>
                    <a:pt x="1874" y="650"/>
                    <a:pt x="1874" y="336"/>
                    <a:pt x="1548" y="155"/>
                  </a:cubicBezTo>
                  <a:cubicBezTo>
                    <a:pt x="1354" y="52"/>
                    <a:pt x="1146" y="0"/>
                    <a:pt x="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0"/>
            <p:cNvSpPr/>
            <p:nvPr/>
          </p:nvSpPr>
          <p:spPr>
            <a:xfrm>
              <a:off x="2393332" y="2516896"/>
              <a:ext cx="100672" cy="56644"/>
            </a:xfrm>
            <a:custGeom>
              <a:avLst/>
              <a:gdLst/>
              <a:ahLst/>
              <a:cxnLst/>
              <a:rect l="l" t="t" r="r" b="b"/>
              <a:pathLst>
                <a:path w="1596" h="898" extrusionOk="0">
                  <a:moveTo>
                    <a:pt x="241" y="0"/>
                  </a:moveTo>
                  <a:cubicBezTo>
                    <a:pt x="160" y="0"/>
                    <a:pt x="80" y="5"/>
                    <a:pt x="0" y="15"/>
                  </a:cubicBezTo>
                  <a:cubicBezTo>
                    <a:pt x="97" y="269"/>
                    <a:pt x="278" y="474"/>
                    <a:pt x="520" y="595"/>
                  </a:cubicBezTo>
                  <a:cubicBezTo>
                    <a:pt x="834" y="764"/>
                    <a:pt x="1173" y="861"/>
                    <a:pt x="1535" y="897"/>
                  </a:cubicBezTo>
                  <a:cubicBezTo>
                    <a:pt x="1596" y="655"/>
                    <a:pt x="1475" y="414"/>
                    <a:pt x="1161" y="232"/>
                  </a:cubicBezTo>
                  <a:cubicBezTo>
                    <a:pt x="880" y="78"/>
                    <a:pt x="561" y="0"/>
                    <a:pt x="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0"/>
            <p:cNvSpPr/>
            <p:nvPr/>
          </p:nvSpPr>
          <p:spPr>
            <a:xfrm>
              <a:off x="2108163" y="2596121"/>
              <a:ext cx="257041" cy="134860"/>
            </a:xfrm>
            <a:custGeom>
              <a:avLst/>
              <a:gdLst/>
              <a:ahLst/>
              <a:cxnLst/>
              <a:rect l="l" t="t" r="r" b="b"/>
              <a:pathLst>
                <a:path w="4075" h="2138" extrusionOk="0">
                  <a:moveTo>
                    <a:pt x="2038" y="1"/>
                  </a:moveTo>
                  <a:cubicBezTo>
                    <a:pt x="1563" y="1"/>
                    <a:pt x="1089" y="107"/>
                    <a:pt x="726" y="318"/>
                  </a:cubicBezTo>
                  <a:cubicBezTo>
                    <a:pt x="1" y="729"/>
                    <a:pt x="13" y="1406"/>
                    <a:pt x="726" y="1829"/>
                  </a:cubicBezTo>
                  <a:cubicBezTo>
                    <a:pt x="1089" y="2034"/>
                    <a:pt x="1563" y="2137"/>
                    <a:pt x="2038" y="2137"/>
                  </a:cubicBezTo>
                  <a:cubicBezTo>
                    <a:pt x="2512" y="2137"/>
                    <a:pt x="2986" y="2034"/>
                    <a:pt x="3349" y="1829"/>
                  </a:cubicBezTo>
                  <a:cubicBezTo>
                    <a:pt x="4074" y="1406"/>
                    <a:pt x="4074" y="729"/>
                    <a:pt x="3349" y="318"/>
                  </a:cubicBezTo>
                  <a:cubicBezTo>
                    <a:pt x="2986" y="107"/>
                    <a:pt x="2512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0"/>
            <p:cNvSpPr/>
            <p:nvPr/>
          </p:nvSpPr>
          <p:spPr>
            <a:xfrm>
              <a:off x="2191298" y="2627597"/>
              <a:ext cx="107547" cy="62573"/>
            </a:xfrm>
            <a:custGeom>
              <a:avLst/>
              <a:gdLst/>
              <a:ahLst/>
              <a:cxnLst/>
              <a:rect l="l" t="t" r="r" b="b"/>
              <a:pathLst>
                <a:path w="1705" h="992" extrusionOk="0">
                  <a:moveTo>
                    <a:pt x="859" y="0"/>
                  </a:moveTo>
                  <a:cubicBezTo>
                    <a:pt x="387" y="0"/>
                    <a:pt x="0" y="218"/>
                    <a:pt x="0" y="496"/>
                  </a:cubicBezTo>
                  <a:cubicBezTo>
                    <a:pt x="0" y="762"/>
                    <a:pt x="387" y="991"/>
                    <a:pt x="859" y="991"/>
                  </a:cubicBezTo>
                  <a:cubicBezTo>
                    <a:pt x="1330" y="991"/>
                    <a:pt x="1705" y="762"/>
                    <a:pt x="1705" y="496"/>
                  </a:cubicBezTo>
                  <a:cubicBezTo>
                    <a:pt x="1705" y="218"/>
                    <a:pt x="13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0"/>
            <p:cNvSpPr/>
            <p:nvPr/>
          </p:nvSpPr>
          <p:spPr>
            <a:xfrm>
              <a:off x="2121913" y="2673958"/>
              <a:ext cx="99915" cy="56644"/>
            </a:xfrm>
            <a:custGeom>
              <a:avLst/>
              <a:gdLst/>
              <a:ahLst/>
              <a:cxnLst/>
              <a:rect l="l" t="t" r="r" b="b"/>
              <a:pathLst>
                <a:path w="1584" h="898" extrusionOk="0">
                  <a:moveTo>
                    <a:pt x="235" y="0"/>
                  </a:moveTo>
                  <a:cubicBezTo>
                    <a:pt x="156" y="0"/>
                    <a:pt x="78" y="5"/>
                    <a:pt x="0" y="15"/>
                  </a:cubicBezTo>
                  <a:cubicBezTo>
                    <a:pt x="85" y="269"/>
                    <a:pt x="266" y="474"/>
                    <a:pt x="508" y="595"/>
                  </a:cubicBezTo>
                  <a:cubicBezTo>
                    <a:pt x="822" y="764"/>
                    <a:pt x="1161" y="861"/>
                    <a:pt x="1523" y="897"/>
                  </a:cubicBezTo>
                  <a:cubicBezTo>
                    <a:pt x="1584" y="655"/>
                    <a:pt x="1463" y="414"/>
                    <a:pt x="1149" y="232"/>
                  </a:cubicBezTo>
                  <a:cubicBezTo>
                    <a:pt x="868" y="78"/>
                    <a:pt x="549" y="0"/>
                    <a:pt x="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0"/>
            <p:cNvSpPr/>
            <p:nvPr/>
          </p:nvSpPr>
          <p:spPr>
            <a:xfrm>
              <a:off x="2584707" y="2549633"/>
              <a:ext cx="728924" cy="422682"/>
            </a:xfrm>
            <a:custGeom>
              <a:avLst/>
              <a:gdLst/>
              <a:ahLst/>
              <a:cxnLst/>
              <a:rect l="l" t="t" r="r" b="b"/>
              <a:pathLst>
                <a:path w="11556" h="6701" extrusionOk="0">
                  <a:moveTo>
                    <a:pt x="1649" y="70"/>
                  </a:moveTo>
                  <a:cubicBezTo>
                    <a:pt x="2034" y="70"/>
                    <a:pt x="2418" y="161"/>
                    <a:pt x="2768" y="342"/>
                  </a:cubicBezTo>
                  <a:lnTo>
                    <a:pt x="11023" y="5104"/>
                  </a:lnTo>
                  <a:cubicBezTo>
                    <a:pt x="11326" y="5273"/>
                    <a:pt x="11483" y="5491"/>
                    <a:pt x="11483" y="5733"/>
                  </a:cubicBezTo>
                  <a:cubicBezTo>
                    <a:pt x="11483" y="5962"/>
                    <a:pt x="11326" y="6192"/>
                    <a:pt x="11023" y="6361"/>
                  </a:cubicBezTo>
                  <a:cubicBezTo>
                    <a:pt x="10673" y="6536"/>
                    <a:pt x="10289" y="6624"/>
                    <a:pt x="9905" y="6624"/>
                  </a:cubicBezTo>
                  <a:cubicBezTo>
                    <a:pt x="9522" y="6624"/>
                    <a:pt x="9138" y="6536"/>
                    <a:pt x="8787" y="6361"/>
                  </a:cubicBezTo>
                  <a:lnTo>
                    <a:pt x="520" y="1599"/>
                  </a:lnTo>
                  <a:cubicBezTo>
                    <a:pt x="230" y="1418"/>
                    <a:pt x="73" y="1200"/>
                    <a:pt x="73" y="970"/>
                  </a:cubicBezTo>
                  <a:cubicBezTo>
                    <a:pt x="73" y="729"/>
                    <a:pt x="230" y="511"/>
                    <a:pt x="520" y="342"/>
                  </a:cubicBezTo>
                  <a:cubicBezTo>
                    <a:pt x="876" y="161"/>
                    <a:pt x="1263" y="70"/>
                    <a:pt x="1649" y="70"/>
                  </a:cubicBezTo>
                  <a:close/>
                  <a:moveTo>
                    <a:pt x="1650" y="0"/>
                  </a:moveTo>
                  <a:cubicBezTo>
                    <a:pt x="1254" y="0"/>
                    <a:pt x="858" y="94"/>
                    <a:pt x="496" y="281"/>
                  </a:cubicBezTo>
                  <a:cubicBezTo>
                    <a:pt x="169" y="463"/>
                    <a:pt x="0" y="705"/>
                    <a:pt x="0" y="970"/>
                  </a:cubicBezTo>
                  <a:cubicBezTo>
                    <a:pt x="0" y="1224"/>
                    <a:pt x="169" y="1478"/>
                    <a:pt x="496" y="1659"/>
                  </a:cubicBezTo>
                  <a:lnTo>
                    <a:pt x="8751" y="6422"/>
                  </a:lnTo>
                  <a:cubicBezTo>
                    <a:pt x="9082" y="6604"/>
                    <a:pt x="9456" y="6701"/>
                    <a:pt x="9843" y="6701"/>
                  </a:cubicBezTo>
                  <a:cubicBezTo>
                    <a:pt x="9866" y="6701"/>
                    <a:pt x="9888" y="6700"/>
                    <a:pt x="9911" y="6700"/>
                  </a:cubicBezTo>
                  <a:cubicBezTo>
                    <a:pt x="9934" y="6700"/>
                    <a:pt x="9956" y="6701"/>
                    <a:pt x="9978" y="6701"/>
                  </a:cubicBezTo>
                  <a:cubicBezTo>
                    <a:pt x="10355" y="6701"/>
                    <a:pt x="10729" y="6604"/>
                    <a:pt x="11060" y="6422"/>
                  </a:cubicBezTo>
                  <a:cubicBezTo>
                    <a:pt x="11386" y="6240"/>
                    <a:pt x="11555" y="5999"/>
                    <a:pt x="11555" y="5733"/>
                  </a:cubicBezTo>
                  <a:cubicBezTo>
                    <a:pt x="11555" y="5467"/>
                    <a:pt x="11374" y="5225"/>
                    <a:pt x="11060" y="5044"/>
                  </a:cubicBezTo>
                  <a:lnTo>
                    <a:pt x="2804" y="281"/>
                  </a:lnTo>
                  <a:cubicBezTo>
                    <a:pt x="2442" y="94"/>
                    <a:pt x="2046" y="0"/>
                    <a:pt x="165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0"/>
            <p:cNvSpPr/>
            <p:nvPr/>
          </p:nvSpPr>
          <p:spPr>
            <a:xfrm>
              <a:off x="3280758" y="2952380"/>
              <a:ext cx="208219" cy="117640"/>
            </a:xfrm>
            <a:custGeom>
              <a:avLst/>
              <a:gdLst/>
              <a:ahLst/>
              <a:cxnLst/>
              <a:rect l="l" t="t" r="r" b="b"/>
              <a:pathLst>
                <a:path w="3301" h="1865" extrusionOk="0">
                  <a:moveTo>
                    <a:pt x="1918" y="64"/>
                  </a:moveTo>
                  <a:cubicBezTo>
                    <a:pt x="1992" y="64"/>
                    <a:pt x="2067" y="79"/>
                    <a:pt x="2140" y="109"/>
                  </a:cubicBezTo>
                  <a:lnTo>
                    <a:pt x="3071" y="653"/>
                  </a:lnTo>
                  <a:cubicBezTo>
                    <a:pt x="3191" y="701"/>
                    <a:pt x="3191" y="859"/>
                    <a:pt x="3071" y="907"/>
                  </a:cubicBezTo>
                  <a:lnTo>
                    <a:pt x="2406" y="1282"/>
                  </a:lnTo>
                  <a:lnTo>
                    <a:pt x="2406" y="871"/>
                  </a:lnTo>
                  <a:lnTo>
                    <a:pt x="1403" y="871"/>
                  </a:lnTo>
                  <a:lnTo>
                    <a:pt x="1403" y="665"/>
                  </a:lnTo>
                  <a:lnTo>
                    <a:pt x="762" y="665"/>
                  </a:lnTo>
                  <a:lnTo>
                    <a:pt x="1705" y="109"/>
                  </a:lnTo>
                  <a:cubicBezTo>
                    <a:pt x="1771" y="79"/>
                    <a:pt x="1844" y="64"/>
                    <a:pt x="1918" y="64"/>
                  </a:cubicBezTo>
                  <a:close/>
                  <a:moveTo>
                    <a:pt x="1294" y="726"/>
                  </a:moveTo>
                  <a:lnTo>
                    <a:pt x="1294" y="1124"/>
                  </a:lnTo>
                  <a:lnTo>
                    <a:pt x="1390" y="1124"/>
                  </a:lnTo>
                  <a:lnTo>
                    <a:pt x="1390" y="931"/>
                  </a:lnTo>
                  <a:lnTo>
                    <a:pt x="2297" y="931"/>
                  </a:lnTo>
                  <a:lnTo>
                    <a:pt x="2297" y="1342"/>
                  </a:lnTo>
                  <a:lnTo>
                    <a:pt x="1596" y="1753"/>
                  </a:lnTo>
                  <a:cubicBezTo>
                    <a:pt x="1529" y="1789"/>
                    <a:pt x="1457" y="1807"/>
                    <a:pt x="1384" y="1807"/>
                  </a:cubicBezTo>
                  <a:cubicBezTo>
                    <a:pt x="1312" y="1807"/>
                    <a:pt x="1239" y="1789"/>
                    <a:pt x="1173" y="1753"/>
                  </a:cubicBezTo>
                  <a:lnTo>
                    <a:pt x="218" y="1209"/>
                  </a:lnTo>
                  <a:cubicBezTo>
                    <a:pt x="109" y="1173"/>
                    <a:pt x="109" y="1004"/>
                    <a:pt x="218" y="967"/>
                  </a:cubicBezTo>
                  <a:lnTo>
                    <a:pt x="641" y="726"/>
                  </a:lnTo>
                  <a:close/>
                  <a:moveTo>
                    <a:pt x="1922" y="0"/>
                  </a:moveTo>
                  <a:cubicBezTo>
                    <a:pt x="1823" y="0"/>
                    <a:pt x="1723" y="25"/>
                    <a:pt x="1632" y="73"/>
                  </a:cubicBezTo>
                  <a:lnTo>
                    <a:pt x="158" y="919"/>
                  </a:lnTo>
                  <a:cubicBezTo>
                    <a:pt x="0" y="979"/>
                    <a:pt x="0" y="1197"/>
                    <a:pt x="158" y="1257"/>
                  </a:cubicBezTo>
                  <a:lnTo>
                    <a:pt x="1088" y="1801"/>
                  </a:lnTo>
                  <a:cubicBezTo>
                    <a:pt x="1179" y="1844"/>
                    <a:pt x="1279" y="1865"/>
                    <a:pt x="1378" y="1865"/>
                  </a:cubicBezTo>
                  <a:cubicBezTo>
                    <a:pt x="1478" y="1865"/>
                    <a:pt x="1578" y="1844"/>
                    <a:pt x="1668" y="1801"/>
                  </a:cubicBezTo>
                  <a:lnTo>
                    <a:pt x="3143" y="943"/>
                  </a:lnTo>
                  <a:cubicBezTo>
                    <a:pt x="3300" y="883"/>
                    <a:pt x="3300" y="665"/>
                    <a:pt x="3143" y="617"/>
                  </a:cubicBezTo>
                  <a:lnTo>
                    <a:pt x="2212" y="73"/>
                  </a:lnTo>
                  <a:cubicBezTo>
                    <a:pt x="2122" y="25"/>
                    <a:pt x="2022" y="0"/>
                    <a:pt x="192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0"/>
            <p:cNvSpPr/>
            <p:nvPr/>
          </p:nvSpPr>
          <p:spPr>
            <a:xfrm>
              <a:off x="3382122" y="2969916"/>
              <a:ext cx="24474" cy="13751"/>
            </a:xfrm>
            <a:custGeom>
              <a:avLst/>
              <a:gdLst/>
              <a:ahLst/>
              <a:cxnLst/>
              <a:rect l="l" t="t" r="r" b="b"/>
              <a:pathLst>
                <a:path w="388" h="218" extrusionOk="0">
                  <a:moveTo>
                    <a:pt x="194" y="0"/>
                  </a:moveTo>
                  <a:cubicBezTo>
                    <a:pt x="86" y="0"/>
                    <a:pt x="1" y="49"/>
                    <a:pt x="1" y="109"/>
                  </a:cubicBezTo>
                  <a:cubicBezTo>
                    <a:pt x="1" y="170"/>
                    <a:pt x="86" y="218"/>
                    <a:pt x="194" y="218"/>
                  </a:cubicBezTo>
                  <a:cubicBezTo>
                    <a:pt x="303" y="218"/>
                    <a:pt x="388" y="170"/>
                    <a:pt x="388" y="109"/>
                  </a:cubicBezTo>
                  <a:cubicBezTo>
                    <a:pt x="388" y="49"/>
                    <a:pt x="303" y="0"/>
                    <a:pt x="19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0"/>
            <p:cNvSpPr/>
            <p:nvPr/>
          </p:nvSpPr>
          <p:spPr>
            <a:xfrm>
              <a:off x="3262466" y="2940648"/>
              <a:ext cx="133472" cy="84965"/>
            </a:xfrm>
            <a:custGeom>
              <a:avLst/>
              <a:gdLst/>
              <a:ahLst/>
              <a:cxnLst/>
              <a:rect l="l" t="t" r="r" b="b"/>
              <a:pathLst>
                <a:path w="2116" h="1347" extrusionOk="0">
                  <a:moveTo>
                    <a:pt x="1705" y="1"/>
                  </a:moveTo>
                  <a:cubicBezTo>
                    <a:pt x="1680" y="1"/>
                    <a:pt x="1656" y="2"/>
                    <a:pt x="1632" y="5"/>
                  </a:cubicBezTo>
                  <a:cubicBezTo>
                    <a:pt x="1535" y="5"/>
                    <a:pt x="1439" y="29"/>
                    <a:pt x="1366" y="90"/>
                  </a:cubicBezTo>
                  <a:lnTo>
                    <a:pt x="121" y="1008"/>
                  </a:lnTo>
                  <a:cubicBezTo>
                    <a:pt x="0" y="1105"/>
                    <a:pt x="25" y="1226"/>
                    <a:pt x="157" y="1310"/>
                  </a:cubicBezTo>
                  <a:cubicBezTo>
                    <a:pt x="170" y="1323"/>
                    <a:pt x="182" y="1323"/>
                    <a:pt x="194" y="1335"/>
                  </a:cubicBezTo>
                  <a:lnTo>
                    <a:pt x="218" y="1347"/>
                  </a:lnTo>
                  <a:cubicBezTo>
                    <a:pt x="218" y="1310"/>
                    <a:pt x="218" y="1286"/>
                    <a:pt x="230" y="1262"/>
                  </a:cubicBezTo>
                  <a:cubicBezTo>
                    <a:pt x="133" y="1226"/>
                    <a:pt x="121" y="1105"/>
                    <a:pt x="206" y="1045"/>
                  </a:cubicBezTo>
                  <a:lnTo>
                    <a:pt x="1451" y="126"/>
                  </a:lnTo>
                  <a:cubicBezTo>
                    <a:pt x="1499" y="90"/>
                    <a:pt x="1572" y="65"/>
                    <a:pt x="1644" y="53"/>
                  </a:cubicBezTo>
                  <a:cubicBezTo>
                    <a:pt x="1717" y="53"/>
                    <a:pt x="1789" y="65"/>
                    <a:pt x="1850" y="90"/>
                  </a:cubicBezTo>
                  <a:lnTo>
                    <a:pt x="2007" y="162"/>
                  </a:lnTo>
                  <a:cubicBezTo>
                    <a:pt x="2043" y="150"/>
                    <a:pt x="2079" y="138"/>
                    <a:pt x="2116" y="138"/>
                  </a:cubicBezTo>
                  <a:lnTo>
                    <a:pt x="1922" y="41"/>
                  </a:lnTo>
                  <a:cubicBezTo>
                    <a:pt x="1850" y="14"/>
                    <a:pt x="1777" y="1"/>
                    <a:pt x="170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0"/>
            <p:cNvSpPr/>
            <p:nvPr/>
          </p:nvSpPr>
          <p:spPr>
            <a:xfrm>
              <a:off x="2352900" y="2738738"/>
              <a:ext cx="256221" cy="134797"/>
            </a:xfrm>
            <a:custGeom>
              <a:avLst/>
              <a:gdLst/>
              <a:ahLst/>
              <a:cxnLst/>
              <a:rect l="l" t="t" r="r" b="b"/>
              <a:pathLst>
                <a:path w="4062" h="2137" extrusionOk="0">
                  <a:moveTo>
                    <a:pt x="2037" y="0"/>
                  </a:moveTo>
                  <a:cubicBezTo>
                    <a:pt x="1563" y="0"/>
                    <a:pt x="1089" y="106"/>
                    <a:pt x="726" y="317"/>
                  </a:cubicBezTo>
                  <a:cubicBezTo>
                    <a:pt x="1" y="728"/>
                    <a:pt x="1" y="1405"/>
                    <a:pt x="726" y="1828"/>
                  </a:cubicBezTo>
                  <a:cubicBezTo>
                    <a:pt x="1089" y="2034"/>
                    <a:pt x="1563" y="2136"/>
                    <a:pt x="2037" y="2136"/>
                  </a:cubicBezTo>
                  <a:cubicBezTo>
                    <a:pt x="2512" y="2136"/>
                    <a:pt x="2986" y="2034"/>
                    <a:pt x="3349" y="1828"/>
                  </a:cubicBezTo>
                  <a:cubicBezTo>
                    <a:pt x="4062" y="1405"/>
                    <a:pt x="4062" y="728"/>
                    <a:pt x="3349" y="317"/>
                  </a:cubicBezTo>
                  <a:cubicBezTo>
                    <a:pt x="2986" y="106"/>
                    <a:pt x="2512" y="0"/>
                    <a:pt x="2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0"/>
            <p:cNvSpPr/>
            <p:nvPr/>
          </p:nvSpPr>
          <p:spPr>
            <a:xfrm>
              <a:off x="1940442" y="2756463"/>
              <a:ext cx="141104" cy="80865"/>
            </a:xfrm>
            <a:custGeom>
              <a:avLst/>
              <a:gdLst/>
              <a:ahLst/>
              <a:cxnLst/>
              <a:rect l="l" t="t" r="r" b="b"/>
              <a:pathLst>
                <a:path w="2237" h="1282" extrusionOk="0">
                  <a:moveTo>
                    <a:pt x="1125" y="0"/>
                  </a:moveTo>
                  <a:cubicBezTo>
                    <a:pt x="508" y="0"/>
                    <a:pt x="1" y="290"/>
                    <a:pt x="1" y="641"/>
                  </a:cubicBezTo>
                  <a:cubicBezTo>
                    <a:pt x="1" y="991"/>
                    <a:pt x="508" y="1281"/>
                    <a:pt x="1125" y="1281"/>
                  </a:cubicBezTo>
                  <a:cubicBezTo>
                    <a:pt x="1741" y="1281"/>
                    <a:pt x="2237" y="991"/>
                    <a:pt x="2237" y="641"/>
                  </a:cubicBezTo>
                  <a:cubicBezTo>
                    <a:pt x="2237" y="290"/>
                    <a:pt x="174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0"/>
            <p:cNvSpPr/>
            <p:nvPr/>
          </p:nvSpPr>
          <p:spPr>
            <a:xfrm>
              <a:off x="2598395" y="2880536"/>
              <a:ext cx="256978" cy="134797"/>
            </a:xfrm>
            <a:custGeom>
              <a:avLst/>
              <a:gdLst/>
              <a:ahLst/>
              <a:cxnLst/>
              <a:rect l="l" t="t" r="r" b="b"/>
              <a:pathLst>
                <a:path w="4074" h="2137" extrusionOk="0">
                  <a:moveTo>
                    <a:pt x="2037" y="0"/>
                  </a:moveTo>
                  <a:cubicBezTo>
                    <a:pt x="1563" y="0"/>
                    <a:pt x="1089" y="106"/>
                    <a:pt x="726" y="317"/>
                  </a:cubicBezTo>
                  <a:cubicBezTo>
                    <a:pt x="1" y="728"/>
                    <a:pt x="1" y="1405"/>
                    <a:pt x="726" y="1828"/>
                  </a:cubicBezTo>
                  <a:cubicBezTo>
                    <a:pt x="1089" y="2034"/>
                    <a:pt x="1563" y="2137"/>
                    <a:pt x="2037" y="2137"/>
                  </a:cubicBezTo>
                  <a:cubicBezTo>
                    <a:pt x="2512" y="2137"/>
                    <a:pt x="2986" y="2034"/>
                    <a:pt x="3349" y="1828"/>
                  </a:cubicBezTo>
                  <a:cubicBezTo>
                    <a:pt x="4074" y="1405"/>
                    <a:pt x="4062" y="728"/>
                    <a:pt x="3349" y="317"/>
                  </a:cubicBezTo>
                  <a:cubicBezTo>
                    <a:pt x="2986" y="106"/>
                    <a:pt x="2512" y="0"/>
                    <a:pt x="2037" y="0"/>
                  </a:cubicBezTo>
                  <a:close/>
                </a:path>
              </a:pathLst>
            </a:custGeom>
            <a:solidFill>
              <a:srgbClr val="C2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0"/>
            <p:cNvSpPr/>
            <p:nvPr/>
          </p:nvSpPr>
          <p:spPr>
            <a:xfrm>
              <a:off x="2843889" y="3022900"/>
              <a:ext cx="256978" cy="134797"/>
            </a:xfrm>
            <a:custGeom>
              <a:avLst/>
              <a:gdLst/>
              <a:ahLst/>
              <a:cxnLst/>
              <a:rect l="l" t="t" r="r" b="b"/>
              <a:pathLst>
                <a:path w="4074" h="2137" extrusionOk="0">
                  <a:moveTo>
                    <a:pt x="2037" y="0"/>
                  </a:moveTo>
                  <a:cubicBezTo>
                    <a:pt x="1563" y="0"/>
                    <a:pt x="1089" y="103"/>
                    <a:pt x="726" y="309"/>
                  </a:cubicBezTo>
                  <a:cubicBezTo>
                    <a:pt x="1" y="732"/>
                    <a:pt x="1" y="1396"/>
                    <a:pt x="726" y="1819"/>
                  </a:cubicBezTo>
                  <a:cubicBezTo>
                    <a:pt x="1089" y="2031"/>
                    <a:pt x="1563" y="2137"/>
                    <a:pt x="2037" y="2137"/>
                  </a:cubicBezTo>
                  <a:cubicBezTo>
                    <a:pt x="2512" y="2137"/>
                    <a:pt x="2986" y="2031"/>
                    <a:pt x="3349" y="1819"/>
                  </a:cubicBezTo>
                  <a:cubicBezTo>
                    <a:pt x="4074" y="1396"/>
                    <a:pt x="4062" y="732"/>
                    <a:pt x="3349" y="309"/>
                  </a:cubicBezTo>
                  <a:cubicBezTo>
                    <a:pt x="2986" y="103"/>
                    <a:pt x="2512" y="0"/>
                    <a:pt x="20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0"/>
            <p:cNvSpPr/>
            <p:nvPr/>
          </p:nvSpPr>
          <p:spPr>
            <a:xfrm>
              <a:off x="3092474" y="3164004"/>
              <a:ext cx="170057" cy="93418"/>
            </a:xfrm>
            <a:custGeom>
              <a:avLst/>
              <a:gdLst/>
              <a:ahLst/>
              <a:cxnLst/>
              <a:rect l="l" t="t" r="r" b="b"/>
              <a:pathLst>
                <a:path w="2696" h="1481" extrusionOk="0">
                  <a:moveTo>
                    <a:pt x="2004" y="1"/>
                  </a:moveTo>
                  <a:cubicBezTo>
                    <a:pt x="1524" y="1"/>
                    <a:pt x="1041" y="105"/>
                    <a:pt x="677" y="308"/>
                  </a:cubicBezTo>
                  <a:cubicBezTo>
                    <a:pt x="133" y="622"/>
                    <a:pt x="0" y="1093"/>
                    <a:pt x="278" y="1480"/>
                  </a:cubicBezTo>
                  <a:lnTo>
                    <a:pt x="2695" y="78"/>
                  </a:lnTo>
                  <a:cubicBezTo>
                    <a:pt x="2476" y="26"/>
                    <a:pt x="2240" y="1"/>
                    <a:pt x="2004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0"/>
            <p:cNvSpPr/>
            <p:nvPr/>
          </p:nvSpPr>
          <p:spPr>
            <a:xfrm>
              <a:off x="2310197" y="2629867"/>
              <a:ext cx="99221" cy="57274"/>
            </a:xfrm>
            <a:custGeom>
              <a:avLst/>
              <a:gdLst/>
              <a:ahLst/>
              <a:cxnLst/>
              <a:rect l="l" t="t" r="r" b="b"/>
              <a:pathLst>
                <a:path w="1573" h="908" extrusionOk="0">
                  <a:moveTo>
                    <a:pt x="787" y="1"/>
                  </a:moveTo>
                  <a:cubicBezTo>
                    <a:pt x="351" y="1"/>
                    <a:pt x="1" y="206"/>
                    <a:pt x="1" y="448"/>
                  </a:cubicBezTo>
                  <a:cubicBezTo>
                    <a:pt x="1" y="702"/>
                    <a:pt x="351" y="907"/>
                    <a:pt x="787" y="907"/>
                  </a:cubicBezTo>
                  <a:cubicBezTo>
                    <a:pt x="1222" y="907"/>
                    <a:pt x="1572" y="702"/>
                    <a:pt x="1572" y="448"/>
                  </a:cubicBezTo>
                  <a:cubicBezTo>
                    <a:pt x="1572" y="206"/>
                    <a:pt x="1222" y="1"/>
                    <a:pt x="787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0"/>
            <p:cNvSpPr/>
            <p:nvPr/>
          </p:nvSpPr>
          <p:spPr>
            <a:xfrm>
              <a:off x="2337699" y="2645132"/>
              <a:ext cx="45037" cy="25988"/>
            </a:xfrm>
            <a:custGeom>
              <a:avLst/>
              <a:gdLst/>
              <a:ahLst/>
              <a:cxnLst/>
              <a:rect l="l" t="t" r="r" b="b"/>
              <a:pathLst>
                <a:path w="714" h="412" extrusionOk="0">
                  <a:moveTo>
                    <a:pt x="12" y="0"/>
                  </a:moveTo>
                  <a:lnTo>
                    <a:pt x="0" y="12"/>
                  </a:lnTo>
                  <a:lnTo>
                    <a:pt x="338" y="206"/>
                  </a:lnTo>
                  <a:lnTo>
                    <a:pt x="0" y="411"/>
                  </a:lnTo>
                  <a:lnTo>
                    <a:pt x="12" y="411"/>
                  </a:lnTo>
                  <a:lnTo>
                    <a:pt x="351" y="218"/>
                  </a:lnTo>
                  <a:lnTo>
                    <a:pt x="689" y="411"/>
                  </a:lnTo>
                  <a:lnTo>
                    <a:pt x="713" y="411"/>
                  </a:lnTo>
                  <a:lnTo>
                    <a:pt x="375" y="206"/>
                  </a:lnTo>
                  <a:lnTo>
                    <a:pt x="713" y="12"/>
                  </a:lnTo>
                  <a:lnTo>
                    <a:pt x="689" y="0"/>
                  </a:lnTo>
                  <a:lnTo>
                    <a:pt x="351" y="19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0"/>
            <p:cNvSpPr/>
            <p:nvPr/>
          </p:nvSpPr>
          <p:spPr>
            <a:xfrm>
              <a:off x="2130302" y="2820486"/>
              <a:ext cx="690825" cy="398776"/>
            </a:xfrm>
            <a:custGeom>
              <a:avLst/>
              <a:gdLst/>
              <a:ahLst/>
              <a:cxnLst/>
              <a:rect l="l" t="t" r="r" b="b"/>
              <a:pathLst>
                <a:path w="10952" h="6322" extrusionOk="0">
                  <a:moveTo>
                    <a:pt x="303" y="0"/>
                  </a:moveTo>
                  <a:lnTo>
                    <a:pt x="0" y="170"/>
                  </a:lnTo>
                  <a:lnTo>
                    <a:pt x="10649" y="6322"/>
                  </a:lnTo>
                  <a:lnTo>
                    <a:pt x="10951" y="614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0"/>
            <p:cNvSpPr/>
            <p:nvPr/>
          </p:nvSpPr>
          <p:spPr>
            <a:xfrm>
              <a:off x="2092204" y="2842563"/>
              <a:ext cx="690762" cy="398839"/>
            </a:xfrm>
            <a:custGeom>
              <a:avLst/>
              <a:gdLst/>
              <a:ahLst/>
              <a:cxnLst/>
              <a:rect l="l" t="t" r="r" b="b"/>
              <a:pathLst>
                <a:path w="10951" h="6323" extrusionOk="0">
                  <a:moveTo>
                    <a:pt x="302" y="1"/>
                  </a:moveTo>
                  <a:lnTo>
                    <a:pt x="0" y="170"/>
                  </a:lnTo>
                  <a:lnTo>
                    <a:pt x="10649" y="6322"/>
                  </a:lnTo>
                  <a:lnTo>
                    <a:pt x="10951" y="6141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0"/>
            <p:cNvSpPr/>
            <p:nvPr/>
          </p:nvSpPr>
          <p:spPr>
            <a:xfrm>
              <a:off x="2054043" y="2864703"/>
              <a:ext cx="690825" cy="398776"/>
            </a:xfrm>
            <a:custGeom>
              <a:avLst/>
              <a:gdLst/>
              <a:ahLst/>
              <a:cxnLst/>
              <a:rect l="l" t="t" r="r" b="b"/>
              <a:pathLst>
                <a:path w="10952" h="6322" extrusionOk="0">
                  <a:moveTo>
                    <a:pt x="303" y="0"/>
                  </a:moveTo>
                  <a:lnTo>
                    <a:pt x="1" y="170"/>
                  </a:lnTo>
                  <a:lnTo>
                    <a:pt x="10649" y="6322"/>
                  </a:lnTo>
                  <a:lnTo>
                    <a:pt x="10951" y="614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0"/>
            <p:cNvSpPr/>
            <p:nvPr/>
          </p:nvSpPr>
          <p:spPr>
            <a:xfrm>
              <a:off x="2891954" y="3260953"/>
              <a:ext cx="19869" cy="10345"/>
            </a:xfrm>
            <a:custGeom>
              <a:avLst/>
              <a:gdLst/>
              <a:ahLst/>
              <a:cxnLst/>
              <a:rect l="l" t="t" r="r" b="b"/>
              <a:pathLst>
                <a:path w="315" h="164" extrusionOk="0">
                  <a:moveTo>
                    <a:pt x="159" y="1"/>
                  </a:moveTo>
                  <a:cubicBezTo>
                    <a:pt x="124" y="1"/>
                    <a:pt x="91" y="10"/>
                    <a:pt x="61" y="28"/>
                  </a:cubicBezTo>
                  <a:cubicBezTo>
                    <a:pt x="0" y="40"/>
                    <a:pt x="0" y="112"/>
                    <a:pt x="61" y="136"/>
                  </a:cubicBezTo>
                  <a:cubicBezTo>
                    <a:pt x="91" y="155"/>
                    <a:pt x="124" y="164"/>
                    <a:pt x="159" y="164"/>
                  </a:cubicBezTo>
                  <a:cubicBezTo>
                    <a:pt x="194" y="164"/>
                    <a:pt x="230" y="155"/>
                    <a:pt x="266" y="136"/>
                  </a:cubicBezTo>
                  <a:cubicBezTo>
                    <a:pt x="314" y="112"/>
                    <a:pt x="314" y="40"/>
                    <a:pt x="266" y="28"/>
                  </a:cubicBezTo>
                  <a:cubicBezTo>
                    <a:pt x="230" y="10"/>
                    <a:pt x="194" y="1"/>
                    <a:pt x="159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0"/>
            <p:cNvSpPr/>
            <p:nvPr/>
          </p:nvSpPr>
          <p:spPr>
            <a:xfrm>
              <a:off x="2916301" y="3274704"/>
              <a:ext cx="19932" cy="10345"/>
            </a:xfrm>
            <a:custGeom>
              <a:avLst/>
              <a:gdLst/>
              <a:ahLst/>
              <a:cxnLst/>
              <a:rect l="l" t="t" r="r" b="b"/>
              <a:pathLst>
                <a:path w="316" h="164" extrusionOk="0">
                  <a:moveTo>
                    <a:pt x="158" y="0"/>
                  </a:moveTo>
                  <a:cubicBezTo>
                    <a:pt x="125" y="0"/>
                    <a:pt x="92" y="9"/>
                    <a:pt x="61" y="27"/>
                  </a:cubicBezTo>
                  <a:cubicBezTo>
                    <a:pt x="1" y="39"/>
                    <a:pt x="1" y="112"/>
                    <a:pt x="61" y="136"/>
                  </a:cubicBezTo>
                  <a:cubicBezTo>
                    <a:pt x="92" y="154"/>
                    <a:pt x="125" y="163"/>
                    <a:pt x="158" y="163"/>
                  </a:cubicBezTo>
                  <a:cubicBezTo>
                    <a:pt x="191" y="163"/>
                    <a:pt x="225" y="154"/>
                    <a:pt x="255" y="136"/>
                  </a:cubicBezTo>
                  <a:cubicBezTo>
                    <a:pt x="315" y="112"/>
                    <a:pt x="315" y="39"/>
                    <a:pt x="255" y="27"/>
                  </a:cubicBezTo>
                  <a:cubicBezTo>
                    <a:pt x="225" y="9"/>
                    <a:pt x="191" y="0"/>
                    <a:pt x="15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0"/>
            <p:cNvSpPr/>
            <p:nvPr/>
          </p:nvSpPr>
          <p:spPr>
            <a:xfrm>
              <a:off x="2939955" y="3288392"/>
              <a:ext cx="19869" cy="10534"/>
            </a:xfrm>
            <a:custGeom>
              <a:avLst/>
              <a:gdLst/>
              <a:ahLst/>
              <a:cxnLst/>
              <a:rect l="l" t="t" r="r" b="b"/>
              <a:pathLst>
                <a:path w="315" h="167" extrusionOk="0">
                  <a:moveTo>
                    <a:pt x="152" y="1"/>
                  </a:moveTo>
                  <a:cubicBezTo>
                    <a:pt x="115" y="1"/>
                    <a:pt x="79" y="10"/>
                    <a:pt x="49" y="28"/>
                  </a:cubicBezTo>
                  <a:cubicBezTo>
                    <a:pt x="1" y="64"/>
                    <a:pt x="1" y="112"/>
                    <a:pt x="49" y="149"/>
                  </a:cubicBezTo>
                  <a:cubicBezTo>
                    <a:pt x="79" y="161"/>
                    <a:pt x="115" y="167"/>
                    <a:pt x="152" y="167"/>
                  </a:cubicBezTo>
                  <a:cubicBezTo>
                    <a:pt x="188" y="167"/>
                    <a:pt x="224" y="161"/>
                    <a:pt x="254" y="149"/>
                  </a:cubicBezTo>
                  <a:cubicBezTo>
                    <a:pt x="315" y="112"/>
                    <a:pt x="315" y="52"/>
                    <a:pt x="254" y="28"/>
                  </a:cubicBezTo>
                  <a:cubicBezTo>
                    <a:pt x="224" y="10"/>
                    <a:pt x="188" y="1"/>
                    <a:pt x="15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0"/>
            <p:cNvSpPr/>
            <p:nvPr/>
          </p:nvSpPr>
          <p:spPr>
            <a:xfrm>
              <a:off x="1284822" y="2799103"/>
              <a:ext cx="1558393" cy="899737"/>
            </a:xfrm>
            <a:custGeom>
              <a:avLst/>
              <a:gdLst/>
              <a:ahLst/>
              <a:cxnLst/>
              <a:rect l="l" t="t" r="r" b="b"/>
              <a:pathLst>
                <a:path w="24706" h="14264" extrusionOk="0">
                  <a:moveTo>
                    <a:pt x="8038" y="1"/>
                  </a:moveTo>
                  <a:lnTo>
                    <a:pt x="0" y="4642"/>
                  </a:lnTo>
                  <a:lnTo>
                    <a:pt x="16668" y="14263"/>
                  </a:lnTo>
                  <a:lnTo>
                    <a:pt x="24706" y="9622"/>
                  </a:lnTo>
                  <a:lnTo>
                    <a:pt x="80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0"/>
            <p:cNvSpPr/>
            <p:nvPr/>
          </p:nvSpPr>
          <p:spPr>
            <a:xfrm>
              <a:off x="3386727" y="2696603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22" y="0"/>
                  </a:moveTo>
                  <a:cubicBezTo>
                    <a:pt x="641" y="0"/>
                    <a:pt x="460" y="43"/>
                    <a:pt x="291" y="127"/>
                  </a:cubicBezTo>
                  <a:cubicBezTo>
                    <a:pt x="1" y="284"/>
                    <a:pt x="1" y="562"/>
                    <a:pt x="291" y="731"/>
                  </a:cubicBezTo>
                  <a:cubicBezTo>
                    <a:pt x="460" y="816"/>
                    <a:pt x="641" y="858"/>
                    <a:pt x="822" y="858"/>
                  </a:cubicBezTo>
                  <a:cubicBezTo>
                    <a:pt x="1004" y="858"/>
                    <a:pt x="1185" y="816"/>
                    <a:pt x="1354" y="731"/>
                  </a:cubicBezTo>
                  <a:cubicBezTo>
                    <a:pt x="1644" y="562"/>
                    <a:pt x="1644" y="284"/>
                    <a:pt x="1354" y="127"/>
                  </a:cubicBezTo>
                  <a:cubicBezTo>
                    <a:pt x="1185" y="43"/>
                    <a:pt x="1004" y="0"/>
                    <a:pt x="822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0"/>
            <p:cNvSpPr/>
            <p:nvPr/>
          </p:nvSpPr>
          <p:spPr>
            <a:xfrm>
              <a:off x="3404262" y="2704614"/>
              <a:ext cx="44280" cy="29016"/>
            </a:xfrm>
            <a:custGeom>
              <a:avLst/>
              <a:gdLst/>
              <a:ahLst/>
              <a:cxnLst/>
              <a:rect l="l" t="t" r="r" b="b"/>
              <a:pathLst>
                <a:path w="702" h="460" extrusionOk="0">
                  <a:moveTo>
                    <a:pt x="484" y="0"/>
                  </a:moveTo>
                  <a:lnTo>
                    <a:pt x="424" y="36"/>
                  </a:lnTo>
                  <a:lnTo>
                    <a:pt x="569" y="97"/>
                  </a:lnTo>
                  <a:lnTo>
                    <a:pt x="182" y="326"/>
                  </a:lnTo>
                  <a:lnTo>
                    <a:pt x="61" y="254"/>
                  </a:lnTo>
                  <a:lnTo>
                    <a:pt x="1" y="290"/>
                  </a:lnTo>
                  <a:lnTo>
                    <a:pt x="303" y="459"/>
                  </a:lnTo>
                  <a:lnTo>
                    <a:pt x="363" y="423"/>
                  </a:lnTo>
                  <a:lnTo>
                    <a:pt x="242" y="363"/>
                  </a:lnTo>
                  <a:lnTo>
                    <a:pt x="702" y="97"/>
                  </a:lnTo>
                  <a:lnTo>
                    <a:pt x="641" y="6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0"/>
            <p:cNvSpPr/>
            <p:nvPr/>
          </p:nvSpPr>
          <p:spPr>
            <a:xfrm>
              <a:off x="3430944" y="2720572"/>
              <a:ext cx="48128" cy="29079"/>
            </a:xfrm>
            <a:custGeom>
              <a:avLst/>
              <a:gdLst/>
              <a:ahLst/>
              <a:cxnLst/>
              <a:rect l="l" t="t" r="r" b="b"/>
              <a:pathLst>
                <a:path w="763" h="461" extrusionOk="0">
                  <a:moveTo>
                    <a:pt x="496" y="1"/>
                  </a:moveTo>
                  <a:lnTo>
                    <a:pt x="424" y="37"/>
                  </a:lnTo>
                  <a:cubicBezTo>
                    <a:pt x="460" y="49"/>
                    <a:pt x="496" y="49"/>
                    <a:pt x="532" y="61"/>
                  </a:cubicBezTo>
                  <a:cubicBezTo>
                    <a:pt x="569" y="73"/>
                    <a:pt x="593" y="86"/>
                    <a:pt x="617" y="98"/>
                  </a:cubicBezTo>
                  <a:cubicBezTo>
                    <a:pt x="641" y="110"/>
                    <a:pt x="665" y="134"/>
                    <a:pt x="665" y="158"/>
                  </a:cubicBezTo>
                  <a:cubicBezTo>
                    <a:pt x="665" y="170"/>
                    <a:pt x="653" y="194"/>
                    <a:pt x="629" y="206"/>
                  </a:cubicBezTo>
                  <a:cubicBezTo>
                    <a:pt x="605" y="219"/>
                    <a:pt x="593" y="231"/>
                    <a:pt x="557" y="231"/>
                  </a:cubicBezTo>
                  <a:cubicBezTo>
                    <a:pt x="532" y="231"/>
                    <a:pt x="496" y="243"/>
                    <a:pt x="448" y="243"/>
                  </a:cubicBezTo>
                  <a:lnTo>
                    <a:pt x="61" y="243"/>
                  </a:lnTo>
                  <a:lnTo>
                    <a:pt x="1" y="279"/>
                  </a:lnTo>
                  <a:lnTo>
                    <a:pt x="327" y="460"/>
                  </a:lnTo>
                  <a:lnTo>
                    <a:pt x="387" y="436"/>
                  </a:lnTo>
                  <a:lnTo>
                    <a:pt x="146" y="291"/>
                  </a:lnTo>
                  <a:lnTo>
                    <a:pt x="520" y="291"/>
                  </a:lnTo>
                  <a:cubicBezTo>
                    <a:pt x="569" y="279"/>
                    <a:pt x="605" y="279"/>
                    <a:pt x="629" y="279"/>
                  </a:cubicBezTo>
                  <a:cubicBezTo>
                    <a:pt x="653" y="267"/>
                    <a:pt x="677" y="255"/>
                    <a:pt x="702" y="243"/>
                  </a:cubicBezTo>
                  <a:cubicBezTo>
                    <a:pt x="750" y="219"/>
                    <a:pt x="762" y="194"/>
                    <a:pt x="762" y="158"/>
                  </a:cubicBezTo>
                  <a:cubicBezTo>
                    <a:pt x="750" y="122"/>
                    <a:pt x="726" y="86"/>
                    <a:pt x="677" y="61"/>
                  </a:cubicBezTo>
                  <a:cubicBezTo>
                    <a:pt x="653" y="49"/>
                    <a:pt x="629" y="37"/>
                    <a:pt x="593" y="25"/>
                  </a:cubicBezTo>
                  <a:cubicBezTo>
                    <a:pt x="569" y="13"/>
                    <a:pt x="532" y="1"/>
                    <a:pt x="49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0"/>
            <p:cNvSpPr/>
            <p:nvPr/>
          </p:nvSpPr>
          <p:spPr>
            <a:xfrm>
              <a:off x="3618471" y="2830011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23" y="0"/>
                  </a:moveTo>
                  <a:cubicBezTo>
                    <a:pt x="642" y="0"/>
                    <a:pt x="460" y="43"/>
                    <a:pt x="291" y="127"/>
                  </a:cubicBezTo>
                  <a:cubicBezTo>
                    <a:pt x="1" y="297"/>
                    <a:pt x="1" y="562"/>
                    <a:pt x="291" y="732"/>
                  </a:cubicBezTo>
                  <a:cubicBezTo>
                    <a:pt x="460" y="816"/>
                    <a:pt x="642" y="859"/>
                    <a:pt x="823" y="859"/>
                  </a:cubicBezTo>
                  <a:cubicBezTo>
                    <a:pt x="1004" y="859"/>
                    <a:pt x="1185" y="816"/>
                    <a:pt x="1355" y="732"/>
                  </a:cubicBezTo>
                  <a:cubicBezTo>
                    <a:pt x="1645" y="562"/>
                    <a:pt x="1645" y="297"/>
                    <a:pt x="1355" y="127"/>
                  </a:cubicBezTo>
                  <a:cubicBezTo>
                    <a:pt x="1185" y="43"/>
                    <a:pt x="1004" y="0"/>
                    <a:pt x="823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0"/>
            <p:cNvSpPr/>
            <p:nvPr/>
          </p:nvSpPr>
          <p:spPr>
            <a:xfrm>
              <a:off x="3652785" y="2848682"/>
              <a:ext cx="51156" cy="25231"/>
            </a:xfrm>
            <a:custGeom>
              <a:avLst/>
              <a:gdLst/>
              <a:ahLst/>
              <a:cxnLst/>
              <a:rect l="l" t="t" r="r" b="b"/>
              <a:pathLst>
                <a:path w="811" h="400" extrusionOk="0">
                  <a:moveTo>
                    <a:pt x="654" y="49"/>
                  </a:moveTo>
                  <a:lnTo>
                    <a:pt x="339" y="230"/>
                  </a:lnTo>
                  <a:lnTo>
                    <a:pt x="134" y="121"/>
                  </a:lnTo>
                  <a:lnTo>
                    <a:pt x="654" y="49"/>
                  </a:lnTo>
                  <a:close/>
                  <a:moveTo>
                    <a:pt x="702" y="1"/>
                  </a:moveTo>
                  <a:lnTo>
                    <a:pt x="73" y="73"/>
                  </a:lnTo>
                  <a:lnTo>
                    <a:pt x="1" y="121"/>
                  </a:lnTo>
                  <a:lnTo>
                    <a:pt x="267" y="266"/>
                  </a:lnTo>
                  <a:lnTo>
                    <a:pt x="134" y="351"/>
                  </a:lnTo>
                  <a:lnTo>
                    <a:pt x="206" y="399"/>
                  </a:lnTo>
                  <a:lnTo>
                    <a:pt x="351" y="315"/>
                  </a:lnTo>
                  <a:lnTo>
                    <a:pt x="436" y="363"/>
                  </a:lnTo>
                  <a:lnTo>
                    <a:pt x="508" y="327"/>
                  </a:lnTo>
                  <a:lnTo>
                    <a:pt x="412" y="279"/>
                  </a:lnTo>
                  <a:lnTo>
                    <a:pt x="811" y="61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0"/>
            <p:cNvSpPr/>
            <p:nvPr/>
          </p:nvSpPr>
          <p:spPr>
            <a:xfrm>
              <a:off x="2991047" y="2467886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18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0" y="284"/>
                    <a:pt x="0" y="562"/>
                    <a:pt x="291" y="731"/>
                  </a:cubicBezTo>
                  <a:cubicBezTo>
                    <a:pt x="460" y="816"/>
                    <a:pt x="641" y="858"/>
                    <a:pt x="822" y="858"/>
                  </a:cubicBezTo>
                  <a:cubicBezTo>
                    <a:pt x="1004" y="858"/>
                    <a:pt x="1185" y="816"/>
                    <a:pt x="1354" y="731"/>
                  </a:cubicBezTo>
                  <a:cubicBezTo>
                    <a:pt x="1644" y="562"/>
                    <a:pt x="1644" y="284"/>
                    <a:pt x="1354" y="127"/>
                  </a:cubicBezTo>
                  <a:cubicBezTo>
                    <a:pt x="1185" y="42"/>
                    <a:pt x="1001" y="0"/>
                    <a:pt x="818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0"/>
            <p:cNvSpPr/>
            <p:nvPr/>
          </p:nvSpPr>
          <p:spPr>
            <a:xfrm>
              <a:off x="3018485" y="2478924"/>
              <a:ext cx="55697" cy="31286"/>
            </a:xfrm>
            <a:custGeom>
              <a:avLst/>
              <a:gdLst/>
              <a:ahLst/>
              <a:cxnLst/>
              <a:rect l="l" t="t" r="r" b="b"/>
              <a:pathLst>
                <a:path w="883" h="496" extrusionOk="0">
                  <a:moveTo>
                    <a:pt x="593" y="0"/>
                  </a:moveTo>
                  <a:lnTo>
                    <a:pt x="520" y="49"/>
                  </a:lnTo>
                  <a:cubicBezTo>
                    <a:pt x="557" y="61"/>
                    <a:pt x="593" y="61"/>
                    <a:pt x="617" y="73"/>
                  </a:cubicBezTo>
                  <a:cubicBezTo>
                    <a:pt x="653" y="85"/>
                    <a:pt x="677" y="97"/>
                    <a:pt x="702" y="121"/>
                  </a:cubicBezTo>
                  <a:cubicBezTo>
                    <a:pt x="738" y="133"/>
                    <a:pt x="762" y="158"/>
                    <a:pt x="774" y="182"/>
                  </a:cubicBezTo>
                  <a:cubicBezTo>
                    <a:pt x="774" y="206"/>
                    <a:pt x="762" y="230"/>
                    <a:pt x="726" y="242"/>
                  </a:cubicBezTo>
                  <a:cubicBezTo>
                    <a:pt x="702" y="254"/>
                    <a:pt x="665" y="266"/>
                    <a:pt x="629" y="266"/>
                  </a:cubicBezTo>
                  <a:cubicBezTo>
                    <a:pt x="593" y="266"/>
                    <a:pt x="557" y="242"/>
                    <a:pt x="520" y="230"/>
                  </a:cubicBezTo>
                  <a:lnTo>
                    <a:pt x="448" y="182"/>
                  </a:lnTo>
                  <a:lnTo>
                    <a:pt x="375" y="218"/>
                  </a:lnTo>
                  <a:lnTo>
                    <a:pt x="448" y="266"/>
                  </a:lnTo>
                  <a:cubicBezTo>
                    <a:pt x="484" y="290"/>
                    <a:pt x="520" y="315"/>
                    <a:pt x="520" y="339"/>
                  </a:cubicBezTo>
                  <a:cubicBezTo>
                    <a:pt x="520" y="363"/>
                    <a:pt x="508" y="387"/>
                    <a:pt x="472" y="411"/>
                  </a:cubicBezTo>
                  <a:cubicBezTo>
                    <a:pt x="436" y="423"/>
                    <a:pt x="387" y="436"/>
                    <a:pt x="351" y="436"/>
                  </a:cubicBezTo>
                  <a:cubicBezTo>
                    <a:pt x="303" y="436"/>
                    <a:pt x="254" y="411"/>
                    <a:pt x="206" y="387"/>
                  </a:cubicBezTo>
                  <a:cubicBezTo>
                    <a:pt x="170" y="363"/>
                    <a:pt x="146" y="351"/>
                    <a:pt x="121" y="327"/>
                  </a:cubicBezTo>
                  <a:cubicBezTo>
                    <a:pt x="109" y="315"/>
                    <a:pt x="97" y="290"/>
                    <a:pt x="85" y="266"/>
                  </a:cubicBezTo>
                  <a:lnTo>
                    <a:pt x="1" y="315"/>
                  </a:lnTo>
                  <a:cubicBezTo>
                    <a:pt x="25" y="339"/>
                    <a:pt x="49" y="363"/>
                    <a:pt x="61" y="375"/>
                  </a:cubicBezTo>
                  <a:cubicBezTo>
                    <a:pt x="85" y="399"/>
                    <a:pt x="109" y="411"/>
                    <a:pt x="134" y="423"/>
                  </a:cubicBezTo>
                  <a:cubicBezTo>
                    <a:pt x="206" y="472"/>
                    <a:pt x="279" y="496"/>
                    <a:pt x="351" y="496"/>
                  </a:cubicBezTo>
                  <a:cubicBezTo>
                    <a:pt x="424" y="496"/>
                    <a:pt x="496" y="484"/>
                    <a:pt x="557" y="448"/>
                  </a:cubicBezTo>
                  <a:cubicBezTo>
                    <a:pt x="593" y="436"/>
                    <a:pt x="617" y="411"/>
                    <a:pt x="617" y="375"/>
                  </a:cubicBezTo>
                  <a:cubicBezTo>
                    <a:pt x="617" y="351"/>
                    <a:pt x="605" y="327"/>
                    <a:pt x="581" y="290"/>
                  </a:cubicBezTo>
                  <a:lnTo>
                    <a:pt x="581" y="290"/>
                  </a:lnTo>
                  <a:cubicBezTo>
                    <a:pt x="617" y="315"/>
                    <a:pt x="665" y="315"/>
                    <a:pt x="702" y="315"/>
                  </a:cubicBezTo>
                  <a:cubicBezTo>
                    <a:pt x="750" y="315"/>
                    <a:pt x="786" y="303"/>
                    <a:pt x="822" y="278"/>
                  </a:cubicBezTo>
                  <a:cubicBezTo>
                    <a:pt x="871" y="254"/>
                    <a:pt x="883" y="230"/>
                    <a:pt x="883" y="194"/>
                  </a:cubicBezTo>
                  <a:cubicBezTo>
                    <a:pt x="871" y="158"/>
                    <a:pt x="835" y="121"/>
                    <a:pt x="774" y="85"/>
                  </a:cubicBezTo>
                  <a:cubicBezTo>
                    <a:pt x="750" y="61"/>
                    <a:pt x="726" y="49"/>
                    <a:pt x="690" y="37"/>
                  </a:cubicBezTo>
                  <a:cubicBezTo>
                    <a:pt x="665" y="25"/>
                    <a:pt x="629" y="13"/>
                    <a:pt x="59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0"/>
            <p:cNvSpPr/>
            <p:nvPr/>
          </p:nvSpPr>
          <p:spPr>
            <a:xfrm>
              <a:off x="2808062" y="2361916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16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1" y="296"/>
                    <a:pt x="1" y="562"/>
                    <a:pt x="291" y="731"/>
                  </a:cubicBezTo>
                  <a:cubicBezTo>
                    <a:pt x="454" y="816"/>
                    <a:pt x="635" y="858"/>
                    <a:pt x="816" y="858"/>
                  </a:cubicBezTo>
                  <a:cubicBezTo>
                    <a:pt x="998" y="858"/>
                    <a:pt x="1179" y="816"/>
                    <a:pt x="1342" y="731"/>
                  </a:cubicBezTo>
                  <a:cubicBezTo>
                    <a:pt x="1644" y="562"/>
                    <a:pt x="1644" y="296"/>
                    <a:pt x="1342" y="127"/>
                  </a:cubicBezTo>
                  <a:cubicBezTo>
                    <a:pt x="1179" y="42"/>
                    <a:pt x="998" y="0"/>
                    <a:pt x="81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0"/>
            <p:cNvSpPr/>
            <p:nvPr/>
          </p:nvSpPr>
          <p:spPr>
            <a:xfrm>
              <a:off x="2839348" y="2375225"/>
              <a:ext cx="52670" cy="30025"/>
            </a:xfrm>
            <a:custGeom>
              <a:avLst/>
              <a:gdLst/>
              <a:ahLst/>
              <a:cxnLst/>
              <a:rect l="l" t="t" r="r" b="b"/>
              <a:pathLst>
                <a:path w="835" h="476" extrusionOk="0">
                  <a:moveTo>
                    <a:pt x="556" y="61"/>
                  </a:moveTo>
                  <a:cubicBezTo>
                    <a:pt x="592" y="61"/>
                    <a:pt x="629" y="73"/>
                    <a:pt x="665" y="97"/>
                  </a:cubicBezTo>
                  <a:cubicBezTo>
                    <a:pt x="701" y="121"/>
                    <a:pt x="713" y="134"/>
                    <a:pt x="725" y="158"/>
                  </a:cubicBezTo>
                  <a:cubicBezTo>
                    <a:pt x="725" y="182"/>
                    <a:pt x="713" y="194"/>
                    <a:pt x="677" y="218"/>
                  </a:cubicBezTo>
                  <a:cubicBezTo>
                    <a:pt x="641" y="230"/>
                    <a:pt x="617" y="242"/>
                    <a:pt x="580" y="242"/>
                  </a:cubicBezTo>
                  <a:cubicBezTo>
                    <a:pt x="544" y="242"/>
                    <a:pt x="508" y="230"/>
                    <a:pt x="472" y="206"/>
                  </a:cubicBezTo>
                  <a:cubicBezTo>
                    <a:pt x="435" y="194"/>
                    <a:pt x="411" y="170"/>
                    <a:pt x="411" y="146"/>
                  </a:cubicBezTo>
                  <a:cubicBezTo>
                    <a:pt x="411" y="121"/>
                    <a:pt x="423" y="109"/>
                    <a:pt x="459" y="85"/>
                  </a:cubicBezTo>
                  <a:cubicBezTo>
                    <a:pt x="484" y="73"/>
                    <a:pt x="520" y="61"/>
                    <a:pt x="556" y="61"/>
                  </a:cubicBezTo>
                  <a:close/>
                  <a:moveTo>
                    <a:pt x="278" y="206"/>
                  </a:moveTo>
                  <a:cubicBezTo>
                    <a:pt x="327" y="206"/>
                    <a:pt x="363" y="218"/>
                    <a:pt x="399" y="242"/>
                  </a:cubicBezTo>
                  <a:cubicBezTo>
                    <a:pt x="447" y="267"/>
                    <a:pt x="459" y="291"/>
                    <a:pt x="459" y="315"/>
                  </a:cubicBezTo>
                  <a:cubicBezTo>
                    <a:pt x="472" y="339"/>
                    <a:pt x="447" y="363"/>
                    <a:pt x="411" y="387"/>
                  </a:cubicBezTo>
                  <a:cubicBezTo>
                    <a:pt x="375" y="399"/>
                    <a:pt x="339" y="412"/>
                    <a:pt x="290" y="412"/>
                  </a:cubicBezTo>
                  <a:cubicBezTo>
                    <a:pt x="254" y="412"/>
                    <a:pt x="218" y="399"/>
                    <a:pt x="169" y="375"/>
                  </a:cubicBezTo>
                  <a:cubicBezTo>
                    <a:pt x="133" y="351"/>
                    <a:pt x="121" y="339"/>
                    <a:pt x="109" y="303"/>
                  </a:cubicBezTo>
                  <a:cubicBezTo>
                    <a:pt x="109" y="279"/>
                    <a:pt x="133" y="267"/>
                    <a:pt x="169" y="242"/>
                  </a:cubicBezTo>
                  <a:cubicBezTo>
                    <a:pt x="206" y="218"/>
                    <a:pt x="242" y="206"/>
                    <a:pt x="278" y="206"/>
                  </a:cubicBezTo>
                  <a:close/>
                  <a:moveTo>
                    <a:pt x="544" y="1"/>
                  </a:moveTo>
                  <a:cubicBezTo>
                    <a:pt x="484" y="1"/>
                    <a:pt x="435" y="13"/>
                    <a:pt x="387" y="37"/>
                  </a:cubicBezTo>
                  <a:cubicBezTo>
                    <a:pt x="351" y="61"/>
                    <a:pt x="327" y="85"/>
                    <a:pt x="327" y="109"/>
                  </a:cubicBezTo>
                  <a:cubicBezTo>
                    <a:pt x="327" y="134"/>
                    <a:pt x="327" y="158"/>
                    <a:pt x="363" y="182"/>
                  </a:cubicBezTo>
                  <a:cubicBezTo>
                    <a:pt x="314" y="158"/>
                    <a:pt x="266" y="158"/>
                    <a:pt x="218" y="158"/>
                  </a:cubicBezTo>
                  <a:cubicBezTo>
                    <a:pt x="169" y="158"/>
                    <a:pt x="121" y="170"/>
                    <a:pt x="85" y="194"/>
                  </a:cubicBezTo>
                  <a:cubicBezTo>
                    <a:pt x="24" y="230"/>
                    <a:pt x="0" y="267"/>
                    <a:pt x="0" y="303"/>
                  </a:cubicBezTo>
                  <a:cubicBezTo>
                    <a:pt x="12" y="339"/>
                    <a:pt x="49" y="375"/>
                    <a:pt x="109" y="412"/>
                  </a:cubicBezTo>
                  <a:cubicBezTo>
                    <a:pt x="181" y="448"/>
                    <a:pt x="242" y="472"/>
                    <a:pt x="302" y="472"/>
                  </a:cubicBezTo>
                  <a:cubicBezTo>
                    <a:pt x="316" y="474"/>
                    <a:pt x="329" y="475"/>
                    <a:pt x="341" y="475"/>
                  </a:cubicBezTo>
                  <a:cubicBezTo>
                    <a:pt x="397" y="475"/>
                    <a:pt x="446" y="455"/>
                    <a:pt x="496" y="436"/>
                  </a:cubicBezTo>
                  <a:cubicBezTo>
                    <a:pt x="532" y="412"/>
                    <a:pt x="556" y="387"/>
                    <a:pt x="556" y="351"/>
                  </a:cubicBezTo>
                  <a:cubicBezTo>
                    <a:pt x="568" y="327"/>
                    <a:pt x="556" y="303"/>
                    <a:pt x="520" y="267"/>
                  </a:cubicBezTo>
                  <a:lnTo>
                    <a:pt x="520" y="267"/>
                  </a:lnTo>
                  <a:cubicBezTo>
                    <a:pt x="568" y="291"/>
                    <a:pt x="605" y="291"/>
                    <a:pt x="653" y="291"/>
                  </a:cubicBezTo>
                  <a:cubicBezTo>
                    <a:pt x="689" y="291"/>
                    <a:pt x="725" y="279"/>
                    <a:pt x="762" y="254"/>
                  </a:cubicBezTo>
                  <a:cubicBezTo>
                    <a:pt x="810" y="230"/>
                    <a:pt x="834" y="194"/>
                    <a:pt x="822" y="158"/>
                  </a:cubicBezTo>
                  <a:cubicBezTo>
                    <a:pt x="822" y="134"/>
                    <a:pt x="786" y="97"/>
                    <a:pt x="725" y="61"/>
                  </a:cubicBezTo>
                  <a:cubicBezTo>
                    <a:pt x="665" y="25"/>
                    <a:pt x="605" y="1"/>
                    <a:pt x="54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0"/>
            <p:cNvSpPr/>
            <p:nvPr/>
          </p:nvSpPr>
          <p:spPr>
            <a:xfrm>
              <a:off x="1569172" y="3338979"/>
              <a:ext cx="126597" cy="66231"/>
            </a:xfrm>
            <a:custGeom>
              <a:avLst/>
              <a:gdLst/>
              <a:ahLst/>
              <a:cxnLst/>
              <a:rect l="l" t="t" r="r" b="b"/>
              <a:pathLst>
                <a:path w="2007" h="1050" extrusionOk="0">
                  <a:moveTo>
                    <a:pt x="1002" y="1"/>
                  </a:moveTo>
                  <a:cubicBezTo>
                    <a:pt x="778" y="1"/>
                    <a:pt x="553" y="52"/>
                    <a:pt x="351" y="157"/>
                  </a:cubicBezTo>
                  <a:cubicBezTo>
                    <a:pt x="1" y="374"/>
                    <a:pt x="13" y="700"/>
                    <a:pt x="375" y="906"/>
                  </a:cubicBezTo>
                  <a:cubicBezTo>
                    <a:pt x="572" y="1001"/>
                    <a:pt x="789" y="1049"/>
                    <a:pt x="1006" y="1049"/>
                  </a:cubicBezTo>
                  <a:cubicBezTo>
                    <a:pt x="1230" y="1049"/>
                    <a:pt x="1454" y="998"/>
                    <a:pt x="1656" y="894"/>
                  </a:cubicBezTo>
                  <a:cubicBezTo>
                    <a:pt x="2007" y="676"/>
                    <a:pt x="1995" y="350"/>
                    <a:pt x="1632" y="144"/>
                  </a:cubicBezTo>
                  <a:cubicBezTo>
                    <a:pt x="1436" y="49"/>
                    <a:pt x="1219" y="1"/>
                    <a:pt x="1002" y="1"/>
                  </a:cubicBezTo>
                  <a:close/>
                </a:path>
              </a:pathLst>
            </a:custGeom>
            <a:solidFill>
              <a:srgbClr val="FD7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0"/>
            <p:cNvSpPr/>
            <p:nvPr/>
          </p:nvSpPr>
          <p:spPr>
            <a:xfrm>
              <a:off x="1593583" y="3378970"/>
              <a:ext cx="28259" cy="14886"/>
            </a:xfrm>
            <a:custGeom>
              <a:avLst/>
              <a:gdLst/>
              <a:ahLst/>
              <a:cxnLst/>
              <a:rect l="l" t="t" r="r" b="b"/>
              <a:pathLst>
                <a:path w="448" h="236" extrusionOk="0">
                  <a:moveTo>
                    <a:pt x="54" y="1"/>
                  </a:moveTo>
                  <a:cubicBezTo>
                    <a:pt x="41" y="1"/>
                    <a:pt x="29" y="10"/>
                    <a:pt x="12" y="18"/>
                  </a:cubicBezTo>
                  <a:cubicBezTo>
                    <a:pt x="0" y="18"/>
                    <a:pt x="12" y="42"/>
                    <a:pt x="12" y="42"/>
                  </a:cubicBezTo>
                  <a:lnTo>
                    <a:pt x="37" y="42"/>
                  </a:lnTo>
                  <a:cubicBezTo>
                    <a:pt x="157" y="79"/>
                    <a:pt x="278" y="139"/>
                    <a:pt x="375" y="224"/>
                  </a:cubicBezTo>
                  <a:cubicBezTo>
                    <a:pt x="387" y="236"/>
                    <a:pt x="411" y="236"/>
                    <a:pt x="423" y="236"/>
                  </a:cubicBezTo>
                  <a:cubicBezTo>
                    <a:pt x="435" y="224"/>
                    <a:pt x="448" y="211"/>
                    <a:pt x="435" y="199"/>
                  </a:cubicBezTo>
                  <a:cubicBezTo>
                    <a:pt x="327" y="115"/>
                    <a:pt x="206" y="42"/>
                    <a:pt x="73" y="6"/>
                  </a:cubicBezTo>
                  <a:cubicBezTo>
                    <a:pt x="66" y="2"/>
                    <a:pt x="60" y="1"/>
                    <a:pt x="5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0"/>
            <p:cNvSpPr/>
            <p:nvPr/>
          </p:nvSpPr>
          <p:spPr>
            <a:xfrm>
              <a:off x="1595854" y="3355695"/>
              <a:ext cx="20626" cy="19869"/>
            </a:xfrm>
            <a:custGeom>
              <a:avLst/>
              <a:gdLst/>
              <a:ahLst/>
              <a:cxnLst/>
              <a:rect l="l" t="t" r="r" b="b"/>
              <a:pathLst>
                <a:path w="327" h="315" extrusionOk="0">
                  <a:moveTo>
                    <a:pt x="121" y="0"/>
                  </a:moveTo>
                  <a:cubicBezTo>
                    <a:pt x="109" y="0"/>
                    <a:pt x="97" y="12"/>
                    <a:pt x="97" y="24"/>
                  </a:cubicBezTo>
                  <a:cubicBezTo>
                    <a:pt x="109" y="61"/>
                    <a:pt x="121" y="85"/>
                    <a:pt x="134" y="121"/>
                  </a:cubicBezTo>
                  <a:cubicBezTo>
                    <a:pt x="109" y="121"/>
                    <a:pt x="97" y="121"/>
                    <a:pt x="73" y="133"/>
                  </a:cubicBezTo>
                  <a:cubicBezTo>
                    <a:pt x="25" y="145"/>
                    <a:pt x="1" y="194"/>
                    <a:pt x="37" y="218"/>
                  </a:cubicBezTo>
                  <a:cubicBezTo>
                    <a:pt x="67" y="241"/>
                    <a:pt x="98" y="249"/>
                    <a:pt x="132" y="249"/>
                  </a:cubicBezTo>
                  <a:cubicBezTo>
                    <a:pt x="151" y="249"/>
                    <a:pt x="172" y="246"/>
                    <a:pt x="194" y="242"/>
                  </a:cubicBezTo>
                  <a:lnTo>
                    <a:pt x="206" y="242"/>
                  </a:lnTo>
                  <a:cubicBezTo>
                    <a:pt x="218" y="266"/>
                    <a:pt x="230" y="278"/>
                    <a:pt x="254" y="290"/>
                  </a:cubicBezTo>
                  <a:lnTo>
                    <a:pt x="279" y="315"/>
                  </a:lnTo>
                  <a:lnTo>
                    <a:pt x="315" y="315"/>
                  </a:lnTo>
                  <a:cubicBezTo>
                    <a:pt x="327" y="302"/>
                    <a:pt x="327" y="302"/>
                    <a:pt x="327" y="290"/>
                  </a:cubicBezTo>
                  <a:cubicBezTo>
                    <a:pt x="242" y="218"/>
                    <a:pt x="182" y="121"/>
                    <a:pt x="158" y="24"/>
                  </a:cubicBezTo>
                  <a:cubicBezTo>
                    <a:pt x="158" y="12"/>
                    <a:pt x="146" y="0"/>
                    <a:pt x="12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0"/>
            <p:cNvSpPr/>
            <p:nvPr/>
          </p:nvSpPr>
          <p:spPr>
            <a:xfrm>
              <a:off x="1626383" y="3380863"/>
              <a:ext cx="34314" cy="11039"/>
            </a:xfrm>
            <a:custGeom>
              <a:avLst/>
              <a:gdLst/>
              <a:ahLst/>
              <a:cxnLst/>
              <a:rect l="l" t="t" r="r" b="b"/>
              <a:pathLst>
                <a:path w="544" h="175" extrusionOk="0">
                  <a:moveTo>
                    <a:pt x="36" y="0"/>
                  </a:moveTo>
                  <a:cubicBezTo>
                    <a:pt x="24" y="0"/>
                    <a:pt x="12" y="0"/>
                    <a:pt x="0" y="12"/>
                  </a:cubicBezTo>
                  <a:cubicBezTo>
                    <a:pt x="0" y="12"/>
                    <a:pt x="0" y="36"/>
                    <a:pt x="12" y="36"/>
                  </a:cubicBezTo>
                  <a:lnTo>
                    <a:pt x="48" y="49"/>
                  </a:lnTo>
                  <a:lnTo>
                    <a:pt x="145" y="73"/>
                  </a:lnTo>
                  <a:lnTo>
                    <a:pt x="133" y="73"/>
                  </a:lnTo>
                  <a:cubicBezTo>
                    <a:pt x="97" y="109"/>
                    <a:pt x="121" y="145"/>
                    <a:pt x="169" y="169"/>
                  </a:cubicBezTo>
                  <a:cubicBezTo>
                    <a:pt x="185" y="173"/>
                    <a:pt x="201" y="174"/>
                    <a:pt x="215" y="174"/>
                  </a:cubicBezTo>
                  <a:cubicBezTo>
                    <a:pt x="256" y="174"/>
                    <a:pt x="291" y="163"/>
                    <a:pt x="326" y="145"/>
                  </a:cubicBezTo>
                  <a:cubicBezTo>
                    <a:pt x="338" y="133"/>
                    <a:pt x="338" y="121"/>
                    <a:pt x="338" y="109"/>
                  </a:cubicBezTo>
                  <a:cubicBezTo>
                    <a:pt x="399" y="121"/>
                    <a:pt x="447" y="121"/>
                    <a:pt x="508" y="121"/>
                  </a:cubicBezTo>
                  <a:cubicBezTo>
                    <a:pt x="520" y="121"/>
                    <a:pt x="532" y="121"/>
                    <a:pt x="544" y="109"/>
                  </a:cubicBezTo>
                  <a:cubicBezTo>
                    <a:pt x="544" y="97"/>
                    <a:pt x="532" y="97"/>
                    <a:pt x="520" y="97"/>
                  </a:cubicBezTo>
                  <a:cubicBezTo>
                    <a:pt x="351" y="85"/>
                    <a:pt x="193" y="49"/>
                    <a:pt x="3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0"/>
            <p:cNvSpPr/>
            <p:nvPr/>
          </p:nvSpPr>
          <p:spPr>
            <a:xfrm>
              <a:off x="1476134" y="3284922"/>
              <a:ext cx="127417" cy="66484"/>
            </a:xfrm>
            <a:custGeom>
              <a:avLst/>
              <a:gdLst/>
              <a:ahLst/>
              <a:cxnLst/>
              <a:rect l="l" t="t" r="r" b="b"/>
              <a:pathLst>
                <a:path w="2020" h="1054" extrusionOk="0">
                  <a:moveTo>
                    <a:pt x="1028" y="0"/>
                  </a:moveTo>
                  <a:cubicBezTo>
                    <a:pt x="786" y="0"/>
                    <a:pt x="544" y="61"/>
                    <a:pt x="327" y="180"/>
                  </a:cubicBezTo>
                  <a:cubicBezTo>
                    <a:pt x="1" y="385"/>
                    <a:pt x="25" y="723"/>
                    <a:pt x="400" y="917"/>
                  </a:cubicBezTo>
                  <a:cubicBezTo>
                    <a:pt x="593" y="1008"/>
                    <a:pt x="803" y="1053"/>
                    <a:pt x="1012" y="1053"/>
                  </a:cubicBezTo>
                  <a:cubicBezTo>
                    <a:pt x="1247" y="1053"/>
                    <a:pt x="1482" y="996"/>
                    <a:pt x="1693" y="881"/>
                  </a:cubicBezTo>
                  <a:cubicBezTo>
                    <a:pt x="2019" y="663"/>
                    <a:pt x="1995" y="325"/>
                    <a:pt x="1621" y="131"/>
                  </a:cubicBezTo>
                  <a:cubicBezTo>
                    <a:pt x="1433" y="43"/>
                    <a:pt x="1231" y="0"/>
                    <a:pt x="1028" y="0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0"/>
            <p:cNvSpPr/>
            <p:nvPr/>
          </p:nvSpPr>
          <p:spPr>
            <a:xfrm>
              <a:off x="1518080" y="3340430"/>
              <a:ext cx="29079" cy="16274"/>
            </a:xfrm>
            <a:custGeom>
              <a:avLst/>
              <a:gdLst/>
              <a:ahLst/>
              <a:cxnLst/>
              <a:rect l="l" t="t" r="r" b="b"/>
              <a:pathLst>
                <a:path w="461" h="258" extrusionOk="0">
                  <a:moveTo>
                    <a:pt x="460" y="1"/>
                  </a:moveTo>
                  <a:cubicBezTo>
                    <a:pt x="327" y="13"/>
                    <a:pt x="194" y="49"/>
                    <a:pt x="73" y="97"/>
                  </a:cubicBezTo>
                  <a:cubicBezTo>
                    <a:pt x="37" y="121"/>
                    <a:pt x="1" y="194"/>
                    <a:pt x="97" y="230"/>
                  </a:cubicBezTo>
                  <a:cubicBezTo>
                    <a:pt x="134" y="248"/>
                    <a:pt x="173" y="257"/>
                    <a:pt x="212" y="257"/>
                  </a:cubicBezTo>
                  <a:cubicBezTo>
                    <a:pt x="252" y="257"/>
                    <a:pt x="291" y="248"/>
                    <a:pt x="327" y="230"/>
                  </a:cubicBezTo>
                  <a:cubicBezTo>
                    <a:pt x="400" y="170"/>
                    <a:pt x="448" y="85"/>
                    <a:pt x="460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0"/>
            <p:cNvSpPr/>
            <p:nvPr/>
          </p:nvSpPr>
          <p:spPr>
            <a:xfrm>
              <a:off x="1507420" y="3324093"/>
              <a:ext cx="24474" cy="13372"/>
            </a:xfrm>
            <a:custGeom>
              <a:avLst/>
              <a:gdLst/>
              <a:ahLst/>
              <a:cxnLst/>
              <a:rect l="l" t="t" r="r" b="b"/>
              <a:pathLst>
                <a:path w="388" h="212" extrusionOk="0">
                  <a:moveTo>
                    <a:pt x="42" y="1"/>
                  </a:moveTo>
                  <a:cubicBezTo>
                    <a:pt x="30" y="1"/>
                    <a:pt x="21" y="9"/>
                    <a:pt x="13" y="18"/>
                  </a:cubicBezTo>
                  <a:cubicBezTo>
                    <a:pt x="0" y="30"/>
                    <a:pt x="13" y="42"/>
                    <a:pt x="37" y="42"/>
                  </a:cubicBezTo>
                  <a:cubicBezTo>
                    <a:pt x="97" y="54"/>
                    <a:pt x="146" y="66"/>
                    <a:pt x="194" y="90"/>
                  </a:cubicBezTo>
                  <a:cubicBezTo>
                    <a:pt x="242" y="115"/>
                    <a:pt x="291" y="151"/>
                    <a:pt x="315" y="199"/>
                  </a:cubicBezTo>
                  <a:cubicBezTo>
                    <a:pt x="315" y="199"/>
                    <a:pt x="315" y="211"/>
                    <a:pt x="327" y="211"/>
                  </a:cubicBezTo>
                  <a:lnTo>
                    <a:pt x="363" y="211"/>
                  </a:lnTo>
                  <a:cubicBezTo>
                    <a:pt x="387" y="211"/>
                    <a:pt x="387" y="199"/>
                    <a:pt x="387" y="187"/>
                  </a:cubicBezTo>
                  <a:cubicBezTo>
                    <a:pt x="351" y="127"/>
                    <a:pt x="303" y="90"/>
                    <a:pt x="254" y="66"/>
                  </a:cubicBezTo>
                  <a:cubicBezTo>
                    <a:pt x="194" y="30"/>
                    <a:pt x="121" y="18"/>
                    <a:pt x="61" y="6"/>
                  </a:cubicBezTo>
                  <a:cubicBezTo>
                    <a:pt x="54" y="2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0"/>
            <p:cNvSpPr/>
            <p:nvPr/>
          </p:nvSpPr>
          <p:spPr>
            <a:xfrm>
              <a:off x="1551637" y="3323967"/>
              <a:ext cx="16842" cy="8957"/>
            </a:xfrm>
            <a:custGeom>
              <a:avLst/>
              <a:gdLst/>
              <a:ahLst/>
              <a:cxnLst/>
              <a:rect l="l" t="t" r="r" b="b"/>
              <a:pathLst>
                <a:path w="267" h="142" extrusionOk="0">
                  <a:moveTo>
                    <a:pt x="164" y="1"/>
                  </a:moveTo>
                  <a:cubicBezTo>
                    <a:pt x="126" y="1"/>
                    <a:pt x="87" y="9"/>
                    <a:pt x="49" y="32"/>
                  </a:cubicBezTo>
                  <a:cubicBezTo>
                    <a:pt x="1" y="68"/>
                    <a:pt x="1" y="104"/>
                    <a:pt x="37" y="129"/>
                  </a:cubicBezTo>
                  <a:cubicBezTo>
                    <a:pt x="60" y="138"/>
                    <a:pt x="83" y="142"/>
                    <a:pt x="106" y="142"/>
                  </a:cubicBezTo>
                  <a:cubicBezTo>
                    <a:pt x="143" y="142"/>
                    <a:pt x="181" y="131"/>
                    <a:pt x="218" y="117"/>
                  </a:cubicBezTo>
                  <a:cubicBezTo>
                    <a:pt x="266" y="80"/>
                    <a:pt x="266" y="32"/>
                    <a:pt x="230" y="8"/>
                  </a:cubicBezTo>
                  <a:cubicBezTo>
                    <a:pt x="208" y="3"/>
                    <a:pt x="186" y="1"/>
                    <a:pt x="16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0"/>
            <p:cNvSpPr/>
            <p:nvPr/>
          </p:nvSpPr>
          <p:spPr>
            <a:xfrm>
              <a:off x="1566144" y="3319299"/>
              <a:ext cx="10723" cy="10534"/>
            </a:xfrm>
            <a:custGeom>
              <a:avLst/>
              <a:gdLst/>
              <a:ahLst/>
              <a:cxnLst/>
              <a:rect l="l" t="t" r="r" b="b"/>
              <a:pathLst>
                <a:path w="170" h="167" extrusionOk="0">
                  <a:moveTo>
                    <a:pt x="30" y="0"/>
                  </a:moveTo>
                  <a:cubicBezTo>
                    <a:pt x="24" y="0"/>
                    <a:pt x="18" y="3"/>
                    <a:pt x="12" y="9"/>
                  </a:cubicBezTo>
                  <a:cubicBezTo>
                    <a:pt x="0" y="9"/>
                    <a:pt x="12" y="21"/>
                    <a:pt x="24" y="21"/>
                  </a:cubicBezTo>
                  <a:lnTo>
                    <a:pt x="49" y="33"/>
                  </a:lnTo>
                  <a:cubicBezTo>
                    <a:pt x="85" y="58"/>
                    <a:pt x="109" y="94"/>
                    <a:pt x="109" y="142"/>
                  </a:cubicBezTo>
                  <a:cubicBezTo>
                    <a:pt x="109" y="142"/>
                    <a:pt x="121" y="154"/>
                    <a:pt x="121" y="154"/>
                  </a:cubicBezTo>
                  <a:cubicBezTo>
                    <a:pt x="121" y="154"/>
                    <a:pt x="133" y="154"/>
                    <a:pt x="145" y="166"/>
                  </a:cubicBezTo>
                  <a:cubicBezTo>
                    <a:pt x="157" y="166"/>
                    <a:pt x="169" y="154"/>
                    <a:pt x="169" y="142"/>
                  </a:cubicBezTo>
                  <a:cubicBezTo>
                    <a:pt x="169" y="94"/>
                    <a:pt x="133" y="33"/>
                    <a:pt x="85" y="21"/>
                  </a:cubicBezTo>
                  <a:lnTo>
                    <a:pt x="49" y="9"/>
                  </a:lnTo>
                  <a:cubicBezTo>
                    <a:pt x="42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0"/>
            <p:cNvSpPr/>
            <p:nvPr/>
          </p:nvSpPr>
          <p:spPr>
            <a:xfrm>
              <a:off x="1511205" y="3303026"/>
              <a:ext cx="16842" cy="9272"/>
            </a:xfrm>
            <a:custGeom>
              <a:avLst/>
              <a:gdLst/>
              <a:ahLst/>
              <a:cxnLst/>
              <a:rect l="l" t="t" r="r" b="b"/>
              <a:pathLst>
                <a:path w="267" h="147" extrusionOk="0">
                  <a:moveTo>
                    <a:pt x="161" y="0"/>
                  </a:moveTo>
                  <a:cubicBezTo>
                    <a:pt x="124" y="0"/>
                    <a:pt x="87" y="11"/>
                    <a:pt x="49" y="25"/>
                  </a:cubicBezTo>
                  <a:cubicBezTo>
                    <a:pt x="1" y="62"/>
                    <a:pt x="1" y="110"/>
                    <a:pt x="37" y="134"/>
                  </a:cubicBezTo>
                  <a:cubicBezTo>
                    <a:pt x="59" y="143"/>
                    <a:pt x="80" y="147"/>
                    <a:pt x="101" y="147"/>
                  </a:cubicBezTo>
                  <a:cubicBezTo>
                    <a:pt x="140" y="147"/>
                    <a:pt x="179" y="134"/>
                    <a:pt x="218" y="110"/>
                  </a:cubicBezTo>
                  <a:cubicBezTo>
                    <a:pt x="267" y="86"/>
                    <a:pt x="267" y="38"/>
                    <a:pt x="231" y="13"/>
                  </a:cubicBezTo>
                  <a:cubicBezTo>
                    <a:pt x="207" y="4"/>
                    <a:pt x="184" y="0"/>
                    <a:pt x="16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0"/>
            <p:cNvSpPr/>
            <p:nvPr/>
          </p:nvSpPr>
          <p:spPr>
            <a:xfrm>
              <a:off x="1516566" y="3297475"/>
              <a:ext cx="18356" cy="5488"/>
            </a:xfrm>
            <a:custGeom>
              <a:avLst/>
              <a:gdLst/>
              <a:ahLst/>
              <a:cxnLst/>
              <a:rect l="l" t="t" r="r" b="b"/>
              <a:pathLst>
                <a:path w="291" h="87" extrusionOk="0">
                  <a:moveTo>
                    <a:pt x="86" y="0"/>
                  </a:moveTo>
                  <a:cubicBezTo>
                    <a:pt x="66" y="0"/>
                    <a:pt x="46" y="2"/>
                    <a:pt x="25" y="5"/>
                  </a:cubicBezTo>
                  <a:cubicBezTo>
                    <a:pt x="13" y="5"/>
                    <a:pt x="1" y="17"/>
                    <a:pt x="1" y="29"/>
                  </a:cubicBezTo>
                  <a:lnTo>
                    <a:pt x="13" y="41"/>
                  </a:lnTo>
                  <a:lnTo>
                    <a:pt x="49" y="41"/>
                  </a:lnTo>
                  <a:cubicBezTo>
                    <a:pt x="65" y="38"/>
                    <a:pt x="81" y="36"/>
                    <a:pt x="97" y="36"/>
                  </a:cubicBezTo>
                  <a:cubicBezTo>
                    <a:pt x="142" y="36"/>
                    <a:pt x="186" y="47"/>
                    <a:pt x="230" y="65"/>
                  </a:cubicBezTo>
                  <a:lnTo>
                    <a:pt x="242" y="77"/>
                  </a:lnTo>
                  <a:cubicBezTo>
                    <a:pt x="248" y="83"/>
                    <a:pt x="254" y="86"/>
                    <a:pt x="262" y="86"/>
                  </a:cubicBezTo>
                  <a:cubicBezTo>
                    <a:pt x="269" y="86"/>
                    <a:pt x="279" y="83"/>
                    <a:pt x="291" y="77"/>
                  </a:cubicBezTo>
                  <a:cubicBezTo>
                    <a:pt x="291" y="77"/>
                    <a:pt x="291" y="65"/>
                    <a:pt x="291" y="65"/>
                  </a:cubicBezTo>
                  <a:lnTo>
                    <a:pt x="254" y="41"/>
                  </a:lnTo>
                  <a:cubicBezTo>
                    <a:pt x="200" y="14"/>
                    <a:pt x="146" y="0"/>
                    <a:pt x="8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0"/>
            <p:cNvSpPr/>
            <p:nvPr/>
          </p:nvSpPr>
          <p:spPr>
            <a:xfrm>
              <a:off x="2968907" y="601878"/>
              <a:ext cx="1337369" cy="1208502"/>
            </a:xfrm>
            <a:custGeom>
              <a:avLst/>
              <a:gdLst/>
              <a:ahLst/>
              <a:cxnLst/>
              <a:rect l="l" t="t" r="r" b="b"/>
              <a:pathLst>
                <a:path w="21202" h="19159" extrusionOk="0">
                  <a:moveTo>
                    <a:pt x="1270" y="1"/>
                  </a:moveTo>
                  <a:lnTo>
                    <a:pt x="1270" y="13"/>
                  </a:lnTo>
                  <a:lnTo>
                    <a:pt x="1258" y="13"/>
                  </a:lnTo>
                  <a:lnTo>
                    <a:pt x="1258" y="25"/>
                  </a:lnTo>
                  <a:lnTo>
                    <a:pt x="1246" y="13"/>
                  </a:lnTo>
                  <a:lnTo>
                    <a:pt x="1246" y="25"/>
                  </a:lnTo>
                  <a:lnTo>
                    <a:pt x="1222" y="25"/>
                  </a:lnTo>
                  <a:lnTo>
                    <a:pt x="1222" y="37"/>
                  </a:lnTo>
                  <a:lnTo>
                    <a:pt x="1210" y="37"/>
                  </a:lnTo>
                  <a:lnTo>
                    <a:pt x="1210" y="49"/>
                  </a:lnTo>
                  <a:lnTo>
                    <a:pt x="1198" y="37"/>
                  </a:lnTo>
                  <a:lnTo>
                    <a:pt x="1198" y="49"/>
                  </a:lnTo>
                  <a:lnTo>
                    <a:pt x="1173" y="49"/>
                  </a:lnTo>
                  <a:lnTo>
                    <a:pt x="1173" y="61"/>
                  </a:lnTo>
                  <a:lnTo>
                    <a:pt x="1161" y="49"/>
                  </a:lnTo>
                  <a:lnTo>
                    <a:pt x="1161" y="61"/>
                  </a:lnTo>
                  <a:lnTo>
                    <a:pt x="1161" y="73"/>
                  </a:lnTo>
                  <a:lnTo>
                    <a:pt x="1149" y="61"/>
                  </a:lnTo>
                  <a:lnTo>
                    <a:pt x="1149" y="73"/>
                  </a:lnTo>
                  <a:lnTo>
                    <a:pt x="1125" y="73"/>
                  </a:lnTo>
                  <a:lnTo>
                    <a:pt x="1125" y="85"/>
                  </a:lnTo>
                  <a:lnTo>
                    <a:pt x="1113" y="73"/>
                  </a:lnTo>
                  <a:lnTo>
                    <a:pt x="1113" y="85"/>
                  </a:lnTo>
                  <a:lnTo>
                    <a:pt x="1101" y="85"/>
                  </a:lnTo>
                  <a:lnTo>
                    <a:pt x="1101" y="97"/>
                  </a:lnTo>
                  <a:lnTo>
                    <a:pt x="1077" y="97"/>
                  </a:lnTo>
                  <a:lnTo>
                    <a:pt x="1077" y="109"/>
                  </a:lnTo>
                  <a:lnTo>
                    <a:pt x="1065" y="97"/>
                  </a:lnTo>
                  <a:lnTo>
                    <a:pt x="1065" y="109"/>
                  </a:lnTo>
                  <a:lnTo>
                    <a:pt x="1052" y="109"/>
                  </a:lnTo>
                  <a:lnTo>
                    <a:pt x="1052" y="121"/>
                  </a:lnTo>
                  <a:lnTo>
                    <a:pt x="1040" y="109"/>
                  </a:lnTo>
                  <a:lnTo>
                    <a:pt x="1040" y="121"/>
                  </a:lnTo>
                  <a:lnTo>
                    <a:pt x="1028" y="121"/>
                  </a:lnTo>
                  <a:lnTo>
                    <a:pt x="1028" y="134"/>
                  </a:lnTo>
                  <a:lnTo>
                    <a:pt x="1016" y="121"/>
                  </a:lnTo>
                  <a:lnTo>
                    <a:pt x="1016" y="134"/>
                  </a:lnTo>
                  <a:lnTo>
                    <a:pt x="1004" y="134"/>
                  </a:lnTo>
                  <a:lnTo>
                    <a:pt x="1004" y="146"/>
                  </a:lnTo>
                  <a:lnTo>
                    <a:pt x="992" y="134"/>
                  </a:lnTo>
                  <a:lnTo>
                    <a:pt x="992" y="146"/>
                  </a:lnTo>
                  <a:lnTo>
                    <a:pt x="980" y="146"/>
                  </a:lnTo>
                  <a:lnTo>
                    <a:pt x="980" y="158"/>
                  </a:lnTo>
                  <a:lnTo>
                    <a:pt x="968" y="146"/>
                  </a:lnTo>
                  <a:lnTo>
                    <a:pt x="968" y="158"/>
                  </a:lnTo>
                  <a:lnTo>
                    <a:pt x="956" y="158"/>
                  </a:lnTo>
                  <a:lnTo>
                    <a:pt x="956" y="170"/>
                  </a:lnTo>
                  <a:lnTo>
                    <a:pt x="944" y="158"/>
                  </a:lnTo>
                  <a:lnTo>
                    <a:pt x="944" y="170"/>
                  </a:lnTo>
                  <a:lnTo>
                    <a:pt x="932" y="158"/>
                  </a:lnTo>
                  <a:lnTo>
                    <a:pt x="932" y="170"/>
                  </a:lnTo>
                  <a:lnTo>
                    <a:pt x="932" y="182"/>
                  </a:lnTo>
                  <a:lnTo>
                    <a:pt x="920" y="170"/>
                  </a:lnTo>
                  <a:lnTo>
                    <a:pt x="920" y="182"/>
                  </a:lnTo>
                  <a:lnTo>
                    <a:pt x="907" y="182"/>
                  </a:lnTo>
                  <a:lnTo>
                    <a:pt x="907" y="194"/>
                  </a:lnTo>
                  <a:lnTo>
                    <a:pt x="895" y="182"/>
                  </a:lnTo>
                  <a:lnTo>
                    <a:pt x="895" y="194"/>
                  </a:lnTo>
                  <a:lnTo>
                    <a:pt x="883" y="182"/>
                  </a:lnTo>
                  <a:lnTo>
                    <a:pt x="883" y="194"/>
                  </a:lnTo>
                  <a:lnTo>
                    <a:pt x="871" y="194"/>
                  </a:lnTo>
                  <a:lnTo>
                    <a:pt x="871" y="206"/>
                  </a:lnTo>
                  <a:lnTo>
                    <a:pt x="859" y="194"/>
                  </a:lnTo>
                  <a:lnTo>
                    <a:pt x="859" y="206"/>
                  </a:lnTo>
                  <a:lnTo>
                    <a:pt x="859" y="218"/>
                  </a:lnTo>
                  <a:lnTo>
                    <a:pt x="847" y="206"/>
                  </a:lnTo>
                  <a:lnTo>
                    <a:pt x="847" y="218"/>
                  </a:lnTo>
                  <a:lnTo>
                    <a:pt x="835" y="206"/>
                  </a:lnTo>
                  <a:lnTo>
                    <a:pt x="835" y="218"/>
                  </a:lnTo>
                  <a:lnTo>
                    <a:pt x="823" y="218"/>
                  </a:lnTo>
                  <a:lnTo>
                    <a:pt x="823" y="230"/>
                  </a:lnTo>
                  <a:lnTo>
                    <a:pt x="811" y="218"/>
                  </a:lnTo>
                  <a:lnTo>
                    <a:pt x="811" y="230"/>
                  </a:lnTo>
                  <a:lnTo>
                    <a:pt x="811" y="242"/>
                  </a:lnTo>
                  <a:lnTo>
                    <a:pt x="799" y="230"/>
                  </a:lnTo>
                  <a:lnTo>
                    <a:pt x="799" y="242"/>
                  </a:lnTo>
                  <a:lnTo>
                    <a:pt x="787" y="230"/>
                  </a:lnTo>
                  <a:lnTo>
                    <a:pt x="787" y="242"/>
                  </a:lnTo>
                  <a:lnTo>
                    <a:pt x="774" y="242"/>
                  </a:lnTo>
                  <a:lnTo>
                    <a:pt x="774" y="254"/>
                  </a:lnTo>
                  <a:lnTo>
                    <a:pt x="762" y="242"/>
                  </a:lnTo>
                  <a:lnTo>
                    <a:pt x="762" y="254"/>
                  </a:lnTo>
                  <a:lnTo>
                    <a:pt x="750" y="254"/>
                  </a:lnTo>
                  <a:lnTo>
                    <a:pt x="750" y="266"/>
                  </a:lnTo>
                  <a:lnTo>
                    <a:pt x="738" y="254"/>
                  </a:lnTo>
                  <a:lnTo>
                    <a:pt x="738" y="266"/>
                  </a:lnTo>
                  <a:lnTo>
                    <a:pt x="726" y="266"/>
                  </a:lnTo>
                  <a:lnTo>
                    <a:pt x="726" y="279"/>
                  </a:lnTo>
                  <a:lnTo>
                    <a:pt x="714" y="266"/>
                  </a:lnTo>
                  <a:lnTo>
                    <a:pt x="714" y="279"/>
                  </a:lnTo>
                  <a:lnTo>
                    <a:pt x="702" y="279"/>
                  </a:lnTo>
                  <a:lnTo>
                    <a:pt x="702" y="291"/>
                  </a:lnTo>
                  <a:lnTo>
                    <a:pt x="690" y="279"/>
                  </a:lnTo>
                  <a:lnTo>
                    <a:pt x="690" y="291"/>
                  </a:lnTo>
                  <a:lnTo>
                    <a:pt x="678" y="291"/>
                  </a:lnTo>
                  <a:lnTo>
                    <a:pt x="678" y="303"/>
                  </a:lnTo>
                  <a:lnTo>
                    <a:pt x="666" y="291"/>
                  </a:lnTo>
                  <a:lnTo>
                    <a:pt x="666" y="303"/>
                  </a:lnTo>
                  <a:lnTo>
                    <a:pt x="654" y="303"/>
                  </a:lnTo>
                  <a:lnTo>
                    <a:pt x="654" y="315"/>
                  </a:lnTo>
                  <a:lnTo>
                    <a:pt x="642" y="303"/>
                  </a:lnTo>
                  <a:lnTo>
                    <a:pt x="642" y="315"/>
                  </a:lnTo>
                  <a:lnTo>
                    <a:pt x="629" y="315"/>
                  </a:lnTo>
                  <a:lnTo>
                    <a:pt x="629" y="327"/>
                  </a:lnTo>
                  <a:lnTo>
                    <a:pt x="617" y="315"/>
                  </a:lnTo>
                  <a:lnTo>
                    <a:pt x="617" y="327"/>
                  </a:lnTo>
                  <a:lnTo>
                    <a:pt x="605" y="327"/>
                  </a:lnTo>
                  <a:lnTo>
                    <a:pt x="605" y="339"/>
                  </a:lnTo>
                  <a:lnTo>
                    <a:pt x="593" y="327"/>
                  </a:lnTo>
                  <a:lnTo>
                    <a:pt x="593" y="339"/>
                  </a:lnTo>
                  <a:lnTo>
                    <a:pt x="581" y="327"/>
                  </a:lnTo>
                  <a:lnTo>
                    <a:pt x="581" y="339"/>
                  </a:lnTo>
                  <a:lnTo>
                    <a:pt x="581" y="351"/>
                  </a:lnTo>
                  <a:lnTo>
                    <a:pt x="569" y="339"/>
                  </a:lnTo>
                  <a:lnTo>
                    <a:pt x="569" y="351"/>
                  </a:lnTo>
                  <a:lnTo>
                    <a:pt x="557" y="351"/>
                  </a:lnTo>
                  <a:lnTo>
                    <a:pt x="557" y="363"/>
                  </a:lnTo>
                  <a:lnTo>
                    <a:pt x="545" y="351"/>
                  </a:lnTo>
                  <a:lnTo>
                    <a:pt x="545" y="363"/>
                  </a:lnTo>
                  <a:lnTo>
                    <a:pt x="533" y="351"/>
                  </a:lnTo>
                  <a:lnTo>
                    <a:pt x="533" y="363"/>
                  </a:lnTo>
                  <a:lnTo>
                    <a:pt x="521" y="363"/>
                  </a:lnTo>
                  <a:lnTo>
                    <a:pt x="521" y="375"/>
                  </a:lnTo>
                  <a:lnTo>
                    <a:pt x="509" y="375"/>
                  </a:lnTo>
                  <a:lnTo>
                    <a:pt x="509" y="387"/>
                  </a:lnTo>
                  <a:lnTo>
                    <a:pt x="496" y="375"/>
                  </a:lnTo>
                  <a:lnTo>
                    <a:pt x="496" y="387"/>
                  </a:lnTo>
                  <a:lnTo>
                    <a:pt x="484" y="375"/>
                  </a:lnTo>
                  <a:lnTo>
                    <a:pt x="484" y="387"/>
                  </a:lnTo>
                  <a:lnTo>
                    <a:pt x="472" y="387"/>
                  </a:lnTo>
                  <a:lnTo>
                    <a:pt x="472" y="399"/>
                  </a:lnTo>
                  <a:lnTo>
                    <a:pt x="460" y="387"/>
                  </a:lnTo>
                  <a:lnTo>
                    <a:pt x="460" y="399"/>
                  </a:lnTo>
                  <a:lnTo>
                    <a:pt x="460" y="412"/>
                  </a:lnTo>
                  <a:lnTo>
                    <a:pt x="448" y="399"/>
                  </a:lnTo>
                  <a:lnTo>
                    <a:pt x="448" y="412"/>
                  </a:lnTo>
                  <a:lnTo>
                    <a:pt x="436" y="399"/>
                  </a:lnTo>
                  <a:lnTo>
                    <a:pt x="436" y="412"/>
                  </a:lnTo>
                  <a:lnTo>
                    <a:pt x="424" y="412"/>
                  </a:lnTo>
                  <a:lnTo>
                    <a:pt x="424" y="424"/>
                  </a:lnTo>
                  <a:lnTo>
                    <a:pt x="412" y="412"/>
                  </a:lnTo>
                  <a:lnTo>
                    <a:pt x="412" y="424"/>
                  </a:lnTo>
                  <a:lnTo>
                    <a:pt x="400" y="424"/>
                  </a:lnTo>
                  <a:lnTo>
                    <a:pt x="400" y="436"/>
                  </a:lnTo>
                  <a:lnTo>
                    <a:pt x="388" y="424"/>
                  </a:lnTo>
                  <a:lnTo>
                    <a:pt x="388" y="436"/>
                  </a:lnTo>
                  <a:lnTo>
                    <a:pt x="376" y="436"/>
                  </a:lnTo>
                  <a:lnTo>
                    <a:pt x="376" y="448"/>
                  </a:lnTo>
                  <a:lnTo>
                    <a:pt x="364" y="436"/>
                  </a:lnTo>
                  <a:lnTo>
                    <a:pt x="364" y="448"/>
                  </a:lnTo>
                  <a:lnTo>
                    <a:pt x="339" y="448"/>
                  </a:lnTo>
                  <a:lnTo>
                    <a:pt x="339" y="460"/>
                  </a:lnTo>
                  <a:lnTo>
                    <a:pt x="327" y="460"/>
                  </a:lnTo>
                  <a:lnTo>
                    <a:pt x="327" y="472"/>
                  </a:lnTo>
                  <a:lnTo>
                    <a:pt x="315" y="460"/>
                  </a:lnTo>
                  <a:lnTo>
                    <a:pt x="315" y="472"/>
                  </a:lnTo>
                  <a:lnTo>
                    <a:pt x="303" y="472"/>
                  </a:lnTo>
                  <a:lnTo>
                    <a:pt x="303" y="484"/>
                  </a:lnTo>
                  <a:lnTo>
                    <a:pt x="291" y="472"/>
                  </a:lnTo>
                  <a:lnTo>
                    <a:pt x="291" y="484"/>
                  </a:lnTo>
                  <a:lnTo>
                    <a:pt x="279" y="484"/>
                  </a:lnTo>
                  <a:lnTo>
                    <a:pt x="279" y="496"/>
                  </a:lnTo>
                  <a:lnTo>
                    <a:pt x="267" y="484"/>
                  </a:lnTo>
                  <a:lnTo>
                    <a:pt x="267" y="496"/>
                  </a:lnTo>
                  <a:lnTo>
                    <a:pt x="243" y="496"/>
                  </a:lnTo>
                  <a:lnTo>
                    <a:pt x="243" y="508"/>
                  </a:lnTo>
                  <a:lnTo>
                    <a:pt x="231" y="496"/>
                  </a:lnTo>
                  <a:lnTo>
                    <a:pt x="231" y="508"/>
                  </a:lnTo>
                  <a:lnTo>
                    <a:pt x="231" y="520"/>
                  </a:lnTo>
                  <a:lnTo>
                    <a:pt x="219" y="508"/>
                  </a:lnTo>
                  <a:lnTo>
                    <a:pt x="219" y="520"/>
                  </a:lnTo>
                  <a:lnTo>
                    <a:pt x="194" y="520"/>
                  </a:lnTo>
                  <a:lnTo>
                    <a:pt x="194" y="532"/>
                  </a:lnTo>
                  <a:lnTo>
                    <a:pt x="182" y="520"/>
                  </a:lnTo>
                  <a:lnTo>
                    <a:pt x="182" y="532"/>
                  </a:lnTo>
                  <a:lnTo>
                    <a:pt x="170" y="532"/>
                  </a:lnTo>
                  <a:lnTo>
                    <a:pt x="170" y="544"/>
                  </a:lnTo>
                  <a:lnTo>
                    <a:pt x="146" y="544"/>
                  </a:lnTo>
                  <a:lnTo>
                    <a:pt x="146" y="557"/>
                  </a:lnTo>
                  <a:lnTo>
                    <a:pt x="134" y="544"/>
                  </a:lnTo>
                  <a:lnTo>
                    <a:pt x="134" y="557"/>
                  </a:lnTo>
                  <a:lnTo>
                    <a:pt x="122" y="557"/>
                  </a:lnTo>
                  <a:lnTo>
                    <a:pt x="122" y="569"/>
                  </a:lnTo>
                  <a:lnTo>
                    <a:pt x="110" y="557"/>
                  </a:lnTo>
                  <a:lnTo>
                    <a:pt x="110" y="569"/>
                  </a:lnTo>
                  <a:lnTo>
                    <a:pt x="98" y="569"/>
                  </a:lnTo>
                  <a:lnTo>
                    <a:pt x="98" y="581"/>
                  </a:lnTo>
                  <a:lnTo>
                    <a:pt x="86" y="569"/>
                  </a:lnTo>
                  <a:lnTo>
                    <a:pt x="86" y="581"/>
                  </a:lnTo>
                  <a:lnTo>
                    <a:pt x="73" y="581"/>
                  </a:lnTo>
                  <a:lnTo>
                    <a:pt x="73" y="593"/>
                  </a:lnTo>
                  <a:lnTo>
                    <a:pt x="61" y="581"/>
                  </a:lnTo>
                  <a:lnTo>
                    <a:pt x="61" y="593"/>
                  </a:lnTo>
                  <a:lnTo>
                    <a:pt x="49" y="593"/>
                  </a:lnTo>
                  <a:lnTo>
                    <a:pt x="49" y="605"/>
                  </a:lnTo>
                  <a:lnTo>
                    <a:pt x="37" y="593"/>
                  </a:lnTo>
                  <a:lnTo>
                    <a:pt x="37" y="605"/>
                  </a:lnTo>
                  <a:lnTo>
                    <a:pt x="25" y="605"/>
                  </a:lnTo>
                  <a:lnTo>
                    <a:pt x="25" y="617"/>
                  </a:lnTo>
                  <a:lnTo>
                    <a:pt x="13" y="605"/>
                  </a:lnTo>
                  <a:lnTo>
                    <a:pt x="13" y="617"/>
                  </a:lnTo>
                  <a:lnTo>
                    <a:pt x="1" y="617"/>
                  </a:lnTo>
                  <a:lnTo>
                    <a:pt x="1" y="16656"/>
                  </a:lnTo>
                  <a:lnTo>
                    <a:pt x="4243" y="19158"/>
                  </a:lnTo>
                  <a:lnTo>
                    <a:pt x="21201" y="11592"/>
                  </a:lnTo>
                  <a:lnTo>
                    <a:pt x="21201" y="11495"/>
                  </a:lnTo>
                  <a:lnTo>
                    <a:pt x="1282" y="1"/>
                  </a:lnTo>
                  <a:lnTo>
                    <a:pt x="1282" y="13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0"/>
            <p:cNvSpPr/>
            <p:nvPr/>
          </p:nvSpPr>
          <p:spPr>
            <a:xfrm>
              <a:off x="3236541" y="1333004"/>
              <a:ext cx="1072002" cy="1155138"/>
            </a:xfrm>
            <a:custGeom>
              <a:avLst/>
              <a:gdLst/>
              <a:ahLst/>
              <a:cxnLst/>
              <a:rect l="l" t="t" r="r" b="b"/>
              <a:pathLst>
                <a:path w="16995" h="18313" extrusionOk="0">
                  <a:moveTo>
                    <a:pt x="16958" y="1"/>
                  </a:moveTo>
                  <a:lnTo>
                    <a:pt x="0" y="7567"/>
                  </a:lnTo>
                  <a:lnTo>
                    <a:pt x="8086" y="12354"/>
                  </a:lnTo>
                  <a:lnTo>
                    <a:pt x="9984" y="18312"/>
                  </a:lnTo>
                  <a:lnTo>
                    <a:pt x="9984" y="18276"/>
                  </a:lnTo>
                  <a:lnTo>
                    <a:pt x="9996" y="18300"/>
                  </a:lnTo>
                  <a:lnTo>
                    <a:pt x="9996" y="18264"/>
                  </a:lnTo>
                  <a:lnTo>
                    <a:pt x="10008" y="18300"/>
                  </a:lnTo>
                  <a:lnTo>
                    <a:pt x="10008" y="18264"/>
                  </a:lnTo>
                  <a:lnTo>
                    <a:pt x="10020" y="18288"/>
                  </a:lnTo>
                  <a:lnTo>
                    <a:pt x="10020" y="18252"/>
                  </a:lnTo>
                  <a:lnTo>
                    <a:pt x="10032" y="18288"/>
                  </a:lnTo>
                  <a:lnTo>
                    <a:pt x="10032" y="18252"/>
                  </a:lnTo>
                  <a:lnTo>
                    <a:pt x="10045" y="18288"/>
                  </a:lnTo>
                  <a:lnTo>
                    <a:pt x="10045" y="18276"/>
                  </a:lnTo>
                  <a:lnTo>
                    <a:pt x="10045" y="18240"/>
                  </a:lnTo>
                  <a:lnTo>
                    <a:pt x="10057" y="18276"/>
                  </a:lnTo>
                  <a:lnTo>
                    <a:pt x="10057" y="18240"/>
                  </a:lnTo>
                  <a:lnTo>
                    <a:pt x="10069" y="18264"/>
                  </a:lnTo>
                  <a:lnTo>
                    <a:pt x="10069" y="18228"/>
                  </a:lnTo>
                  <a:lnTo>
                    <a:pt x="10081" y="18264"/>
                  </a:lnTo>
                  <a:lnTo>
                    <a:pt x="10081" y="18228"/>
                  </a:lnTo>
                  <a:lnTo>
                    <a:pt x="10093" y="18264"/>
                  </a:lnTo>
                  <a:lnTo>
                    <a:pt x="10093" y="18228"/>
                  </a:lnTo>
                  <a:lnTo>
                    <a:pt x="10105" y="18252"/>
                  </a:lnTo>
                  <a:lnTo>
                    <a:pt x="10105" y="18216"/>
                  </a:lnTo>
                  <a:lnTo>
                    <a:pt x="10117" y="18240"/>
                  </a:lnTo>
                  <a:lnTo>
                    <a:pt x="10117" y="18204"/>
                  </a:lnTo>
                  <a:lnTo>
                    <a:pt x="10129" y="18240"/>
                  </a:lnTo>
                  <a:lnTo>
                    <a:pt x="10129" y="18204"/>
                  </a:lnTo>
                  <a:lnTo>
                    <a:pt x="10141" y="18240"/>
                  </a:lnTo>
                  <a:lnTo>
                    <a:pt x="10141" y="18204"/>
                  </a:lnTo>
                  <a:lnTo>
                    <a:pt x="10153" y="18228"/>
                  </a:lnTo>
                  <a:lnTo>
                    <a:pt x="10153" y="18192"/>
                  </a:lnTo>
                  <a:lnTo>
                    <a:pt x="10165" y="18228"/>
                  </a:lnTo>
                  <a:lnTo>
                    <a:pt x="10165" y="18216"/>
                  </a:lnTo>
                  <a:lnTo>
                    <a:pt x="10165" y="18180"/>
                  </a:lnTo>
                  <a:lnTo>
                    <a:pt x="10178" y="18216"/>
                  </a:lnTo>
                  <a:lnTo>
                    <a:pt x="10178" y="18180"/>
                  </a:lnTo>
                  <a:lnTo>
                    <a:pt x="10190" y="18216"/>
                  </a:lnTo>
                  <a:lnTo>
                    <a:pt x="10190" y="18180"/>
                  </a:lnTo>
                  <a:lnTo>
                    <a:pt x="10202" y="18204"/>
                  </a:lnTo>
                  <a:lnTo>
                    <a:pt x="10202" y="18167"/>
                  </a:lnTo>
                  <a:lnTo>
                    <a:pt x="10214" y="18204"/>
                  </a:lnTo>
                  <a:lnTo>
                    <a:pt x="10214" y="18192"/>
                  </a:lnTo>
                  <a:lnTo>
                    <a:pt x="10226" y="18155"/>
                  </a:lnTo>
                  <a:lnTo>
                    <a:pt x="10238" y="18192"/>
                  </a:lnTo>
                  <a:lnTo>
                    <a:pt x="10238" y="18155"/>
                  </a:lnTo>
                  <a:lnTo>
                    <a:pt x="10250" y="18180"/>
                  </a:lnTo>
                  <a:lnTo>
                    <a:pt x="10250" y="18143"/>
                  </a:lnTo>
                  <a:lnTo>
                    <a:pt x="10262" y="18180"/>
                  </a:lnTo>
                  <a:lnTo>
                    <a:pt x="10262" y="18143"/>
                  </a:lnTo>
                  <a:lnTo>
                    <a:pt x="10274" y="18167"/>
                  </a:lnTo>
                  <a:lnTo>
                    <a:pt x="10286" y="18131"/>
                  </a:lnTo>
                  <a:lnTo>
                    <a:pt x="10298" y="18155"/>
                  </a:lnTo>
                  <a:lnTo>
                    <a:pt x="10298" y="18119"/>
                  </a:lnTo>
                  <a:lnTo>
                    <a:pt x="10310" y="18155"/>
                  </a:lnTo>
                  <a:lnTo>
                    <a:pt x="10310" y="18119"/>
                  </a:lnTo>
                  <a:lnTo>
                    <a:pt x="10323" y="18143"/>
                  </a:lnTo>
                  <a:lnTo>
                    <a:pt x="10323" y="18107"/>
                  </a:lnTo>
                  <a:lnTo>
                    <a:pt x="10335" y="18143"/>
                  </a:lnTo>
                  <a:lnTo>
                    <a:pt x="10335" y="18107"/>
                  </a:lnTo>
                  <a:lnTo>
                    <a:pt x="10347" y="18131"/>
                  </a:lnTo>
                  <a:lnTo>
                    <a:pt x="10347" y="18095"/>
                  </a:lnTo>
                  <a:lnTo>
                    <a:pt x="10359" y="18131"/>
                  </a:lnTo>
                  <a:lnTo>
                    <a:pt x="10359" y="18095"/>
                  </a:lnTo>
                  <a:lnTo>
                    <a:pt x="10371" y="18119"/>
                  </a:lnTo>
                  <a:lnTo>
                    <a:pt x="10371" y="18083"/>
                  </a:lnTo>
                  <a:lnTo>
                    <a:pt x="10383" y="18119"/>
                  </a:lnTo>
                  <a:lnTo>
                    <a:pt x="10383" y="18083"/>
                  </a:lnTo>
                  <a:lnTo>
                    <a:pt x="10395" y="18119"/>
                  </a:lnTo>
                  <a:lnTo>
                    <a:pt x="10395" y="18107"/>
                  </a:lnTo>
                  <a:lnTo>
                    <a:pt x="10395" y="18071"/>
                  </a:lnTo>
                  <a:lnTo>
                    <a:pt x="10407" y="18107"/>
                  </a:lnTo>
                  <a:lnTo>
                    <a:pt x="10407" y="18071"/>
                  </a:lnTo>
                  <a:lnTo>
                    <a:pt x="10419" y="18095"/>
                  </a:lnTo>
                  <a:lnTo>
                    <a:pt x="10419" y="18059"/>
                  </a:lnTo>
                  <a:lnTo>
                    <a:pt x="10431" y="18095"/>
                  </a:lnTo>
                  <a:lnTo>
                    <a:pt x="10431" y="18059"/>
                  </a:lnTo>
                  <a:lnTo>
                    <a:pt x="10443" y="18095"/>
                  </a:lnTo>
                  <a:lnTo>
                    <a:pt x="10443" y="18059"/>
                  </a:lnTo>
                  <a:lnTo>
                    <a:pt x="10456" y="18083"/>
                  </a:lnTo>
                  <a:lnTo>
                    <a:pt x="10456" y="18047"/>
                  </a:lnTo>
                  <a:lnTo>
                    <a:pt x="10468" y="18071"/>
                  </a:lnTo>
                  <a:lnTo>
                    <a:pt x="10468" y="18034"/>
                  </a:lnTo>
                  <a:lnTo>
                    <a:pt x="10480" y="18071"/>
                  </a:lnTo>
                  <a:lnTo>
                    <a:pt x="10480" y="18034"/>
                  </a:lnTo>
                  <a:lnTo>
                    <a:pt x="10492" y="18071"/>
                  </a:lnTo>
                  <a:lnTo>
                    <a:pt x="10492" y="18034"/>
                  </a:lnTo>
                  <a:lnTo>
                    <a:pt x="10504" y="18059"/>
                  </a:lnTo>
                  <a:lnTo>
                    <a:pt x="10504" y="18022"/>
                  </a:lnTo>
                  <a:lnTo>
                    <a:pt x="10516" y="18059"/>
                  </a:lnTo>
                  <a:lnTo>
                    <a:pt x="10516" y="18022"/>
                  </a:lnTo>
                  <a:lnTo>
                    <a:pt x="10528" y="18047"/>
                  </a:lnTo>
                  <a:lnTo>
                    <a:pt x="10528" y="18010"/>
                  </a:lnTo>
                  <a:lnTo>
                    <a:pt x="10540" y="18047"/>
                  </a:lnTo>
                  <a:lnTo>
                    <a:pt x="10540" y="18010"/>
                  </a:lnTo>
                  <a:lnTo>
                    <a:pt x="10552" y="18034"/>
                  </a:lnTo>
                  <a:lnTo>
                    <a:pt x="10552" y="17998"/>
                  </a:lnTo>
                  <a:lnTo>
                    <a:pt x="10564" y="18034"/>
                  </a:lnTo>
                  <a:lnTo>
                    <a:pt x="10564" y="18022"/>
                  </a:lnTo>
                  <a:lnTo>
                    <a:pt x="10576" y="17998"/>
                  </a:lnTo>
                  <a:lnTo>
                    <a:pt x="10576" y="17986"/>
                  </a:lnTo>
                  <a:lnTo>
                    <a:pt x="10588" y="18022"/>
                  </a:lnTo>
                  <a:lnTo>
                    <a:pt x="10588" y="17986"/>
                  </a:lnTo>
                  <a:lnTo>
                    <a:pt x="10601" y="18010"/>
                  </a:lnTo>
                  <a:lnTo>
                    <a:pt x="10601" y="17974"/>
                  </a:lnTo>
                  <a:lnTo>
                    <a:pt x="10613" y="18010"/>
                  </a:lnTo>
                  <a:lnTo>
                    <a:pt x="10613" y="17974"/>
                  </a:lnTo>
                  <a:lnTo>
                    <a:pt x="10625" y="17998"/>
                  </a:lnTo>
                  <a:lnTo>
                    <a:pt x="10625" y="17962"/>
                  </a:lnTo>
                  <a:lnTo>
                    <a:pt x="10637" y="17998"/>
                  </a:lnTo>
                  <a:lnTo>
                    <a:pt x="10637" y="17962"/>
                  </a:lnTo>
                  <a:lnTo>
                    <a:pt x="10649" y="17986"/>
                  </a:lnTo>
                  <a:lnTo>
                    <a:pt x="10649" y="17950"/>
                  </a:lnTo>
                  <a:lnTo>
                    <a:pt x="10661" y="17986"/>
                  </a:lnTo>
                  <a:lnTo>
                    <a:pt x="10661" y="17950"/>
                  </a:lnTo>
                  <a:lnTo>
                    <a:pt x="10673" y="17974"/>
                  </a:lnTo>
                  <a:lnTo>
                    <a:pt x="10673" y="17950"/>
                  </a:lnTo>
                  <a:lnTo>
                    <a:pt x="10685" y="17974"/>
                  </a:lnTo>
                  <a:lnTo>
                    <a:pt x="10685" y="17938"/>
                  </a:lnTo>
                  <a:lnTo>
                    <a:pt x="10697" y="17962"/>
                  </a:lnTo>
                  <a:lnTo>
                    <a:pt x="10697" y="17926"/>
                  </a:lnTo>
                  <a:lnTo>
                    <a:pt x="10709" y="17962"/>
                  </a:lnTo>
                  <a:lnTo>
                    <a:pt x="10709" y="17926"/>
                  </a:lnTo>
                  <a:lnTo>
                    <a:pt x="10721" y="17950"/>
                  </a:lnTo>
                  <a:lnTo>
                    <a:pt x="10721" y="17926"/>
                  </a:lnTo>
                  <a:lnTo>
                    <a:pt x="10734" y="17950"/>
                  </a:lnTo>
                  <a:lnTo>
                    <a:pt x="10734" y="17914"/>
                  </a:lnTo>
                  <a:lnTo>
                    <a:pt x="10746" y="17950"/>
                  </a:lnTo>
                  <a:lnTo>
                    <a:pt x="10746" y="17938"/>
                  </a:lnTo>
                  <a:lnTo>
                    <a:pt x="10746" y="17902"/>
                  </a:lnTo>
                  <a:lnTo>
                    <a:pt x="10758" y="17938"/>
                  </a:lnTo>
                  <a:lnTo>
                    <a:pt x="10758" y="17902"/>
                  </a:lnTo>
                  <a:lnTo>
                    <a:pt x="10770" y="17926"/>
                  </a:lnTo>
                  <a:lnTo>
                    <a:pt x="10770" y="17902"/>
                  </a:lnTo>
                  <a:lnTo>
                    <a:pt x="10782" y="17926"/>
                  </a:lnTo>
                  <a:lnTo>
                    <a:pt x="10782" y="17889"/>
                  </a:lnTo>
                  <a:lnTo>
                    <a:pt x="10794" y="17926"/>
                  </a:lnTo>
                  <a:lnTo>
                    <a:pt x="10794" y="17889"/>
                  </a:lnTo>
                  <a:lnTo>
                    <a:pt x="10806" y="17914"/>
                  </a:lnTo>
                  <a:lnTo>
                    <a:pt x="10806" y="17877"/>
                  </a:lnTo>
                  <a:lnTo>
                    <a:pt x="10818" y="17902"/>
                  </a:lnTo>
                  <a:lnTo>
                    <a:pt x="10818" y="17877"/>
                  </a:lnTo>
                  <a:lnTo>
                    <a:pt x="10830" y="17902"/>
                  </a:lnTo>
                  <a:lnTo>
                    <a:pt x="10830" y="17865"/>
                  </a:lnTo>
                  <a:lnTo>
                    <a:pt x="10842" y="17902"/>
                  </a:lnTo>
                  <a:lnTo>
                    <a:pt x="10842" y="17865"/>
                  </a:lnTo>
                  <a:lnTo>
                    <a:pt x="10854" y="17889"/>
                  </a:lnTo>
                  <a:lnTo>
                    <a:pt x="10854" y="17853"/>
                  </a:lnTo>
                  <a:lnTo>
                    <a:pt x="10866" y="17889"/>
                  </a:lnTo>
                  <a:lnTo>
                    <a:pt x="10866" y="17853"/>
                  </a:lnTo>
                  <a:lnTo>
                    <a:pt x="10879" y="17877"/>
                  </a:lnTo>
                  <a:lnTo>
                    <a:pt x="10879" y="17841"/>
                  </a:lnTo>
                  <a:lnTo>
                    <a:pt x="10891" y="17877"/>
                  </a:lnTo>
                  <a:lnTo>
                    <a:pt x="10891" y="17841"/>
                  </a:lnTo>
                  <a:lnTo>
                    <a:pt x="10903" y="17865"/>
                  </a:lnTo>
                  <a:lnTo>
                    <a:pt x="10903" y="17829"/>
                  </a:lnTo>
                  <a:lnTo>
                    <a:pt x="10915" y="17865"/>
                  </a:lnTo>
                  <a:lnTo>
                    <a:pt x="10915" y="17853"/>
                  </a:lnTo>
                  <a:lnTo>
                    <a:pt x="10927" y="17829"/>
                  </a:lnTo>
                  <a:lnTo>
                    <a:pt x="10927" y="17817"/>
                  </a:lnTo>
                  <a:lnTo>
                    <a:pt x="10939" y="17853"/>
                  </a:lnTo>
                  <a:lnTo>
                    <a:pt x="10939" y="17817"/>
                  </a:lnTo>
                  <a:lnTo>
                    <a:pt x="10951" y="17841"/>
                  </a:lnTo>
                  <a:lnTo>
                    <a:pt x="10951" y="17805"/>
                  </a:lnTo>
                  <a:lnTo>
                    <a:pt x="10963" y="17841"/>
                  </a:lnTo>
                  <a:lnTo>
                    <a:pt x="10963" y="17805"/>
                  </a:lnTo>
                  <a:lnTo>
                    <a:pt x="10975" y="17829"/>
                  </a:lnTo>
                  <a:lnTo>
                    <a:pt x="10975" y="17793"/>
                  </a:lnTo>
                  <a:lnTo>
                    <a:pt x="10987" y="17829"/>
                  </a:lnTo>
                  <a:lnTo>
                    <a:pt x="10987" y="17793"/>
                  </a:lnTo>
                  <a:lnTo>
                    <a:pt x="10999" y="17817"/>
                  </a:lnTo>
                  <a:lnTo>
                    <a:pt x="10999" y="17781"/>
                  </a:lnTo>
                  <a:lnTo>
                    <a:pt x="11012" y="17817"/>
                  </a:lnTo>
                  <a:lnTo>
                    <a:pt x="11012" y="17781"/>
                  </a:lnTo>
                  <a:lnTo>
                    <a:pt x="11024" y="17805"/>
                  </a:lnTo>
                  <a:lnTo>
                    <a:pt x="11024" y="17781"/>
                  </a:lnTo>
                  <a:lnTo>
                    <a:pt x="11036" y="17805"/>
                  </a:lnTo>
                  <a:lnTo>
                    <a:pt x="11036" y="17769"/>
                  </a:lnTo>
                  <a:lnTo>
                    <a:pt x="11048" y="17793"/>
                  </a:lnTo>
                  <a:lnTo>
                    <a:pt x="11048" y="17756"/>
                  </a:lnTo>
                  <a:lnTo>
                    <a:pt x="11060" y="17793"/>
                  </a:lnTo>
                  <a:lnTo>
                    <a:pt x="11060" y="17756"/>
                  </a:lnTo>
                  <a:lnTo>
                    <a:pt x="11072" y="17781"/>
                  </a:lnTo>
                  <a:lnTo>
                    <a:pt x="11072" y="17756"/>
                  </a:lnTo>
                  <a:lnTo>
                    <a:pt x="11084" y="17781"/>
                  </a:lnTo>
                  <a:lnTo>
                    <a:pt x="11084" y="17744"/>
                  </a:lnTo>
                  <a:lnTo>
                    <a:pt x="11096" y="17781"/>
                  </a:lnTo>
                  <a:lnTo>
                    <a:pt x="11096" y="17769"/>
                  </a:lnTo>
                  <a:lnTo>
                    <a:pt x="11096" y="17732"/>
                  </a:lnTo>
                  <a:lnTo>
                    <a:pt x="11108" y="17769"/>
                  </a:lnTo>
                  <a:lnTo>
                    <a:pt x="11108" y="17732"/>
                  </a:lnTo>
                  <a:lnTo>
                    <a:pt x="11120" y="17756"/>
                  </a:lnTo>
                  <a:lnTo>
                    <a:pt x="11120" y="17732"/>
                  </a:lnTo>
                  <a:lnTo>
                    <a:pt x="11132" y="17756"/>
                  </a:lnTo>
                  <a:lnTo>
                    <a:pt x="11132" y="17720"/>
                  </a:lnTo>
                  <a:lnTo>
                    <a:pt x="11144" y="17756"/>
                  </a:lnTo>
                  <a:lnTo>
                    <a:pt x="11144" y="17720"/>
                  </a:lnTo>
                  <a:lnTo>
                    <a:pt x="11157" y="17744"/>
                  </a:lnTo>
                  <a:lnTo>
                    <a:pt x="11157" y="17708"/>
                  </a:lnTo>
                  <a:lnTo>
                    <a:pt x="11169" y="17732"/>
                  </a:lnTo>
                  <a:lnTo>
                    <a:pt x="11169" y="17708"/>
                  </a:lnTo>
                  <a:lnTo>
                    <a:pt x="11181" y="17732"/>
                  </a:lnTo>
                  <a:lnTo>
                    <a:pt x="11181" y="17696"/>
                  </a:lnTo>
                  <a:lnTo>
                    <a:pt x="11193" y="17732"/>
                  </a:lnTo>
                  <a:lnTo>
                    <a:pt x="11193" y="17696"/>
                  </a:lnTo>
                  <a:lnTo>
                    <a:pt x="11205" y="17720"/>
                  </a:lnTo>
                  <a:lnTo>
                    <a:pt x="11217" y="17684"/>
                  </a:lnTo>
                  <a:lnTo>
                    <a:pt x="11229" y="17708"/>
                  </a:lnTo>
                  <a:lnTo>
                    <a:pt x="11229" y="17672"/>
                  </a:lnTo>
                  <a:lnTo>
                    <a:pt x="11241" y="17708"/>
                  </a:lnTo>
                  <a:lnTo>
                    <a:pt x="11241" y="17672"/>
                  </a:lnTo>
                  <a:lnTo>
                    <a:pt x="11253" y="17696"/>
                  </a:lnTo>
                  <a:lnTo>
                    <a:pt x="11253" y="17660"/>
                  </a:lnTo>
                  <a:lnTo>
                    <a:pt x="11265" y="17696"/>
                  </a:lnTo>
                  <a:lnTo>
                    <a:pt x="11302" y="14082"/>
                  </a:lnTo>
                  <a:lnTo>
                    <a:pt x="15725" y="16487"/>
                  </a:lnTo>
                  <a:lnTo>
                    <a:pt x="15725" y="16475"/>
                  </a:lnTo>
                  <a:lnTo>
                    <a:pt x="15737" y="16487"/>
                  </a:lnTo>
                  <a:lnTo>
                    <a:pt x="15737" y="16475"/>
                  </a:lnTo>
                  <a:lnTo>
                    <a:pt x="15750" y="16475"/>
                  </a:lnTo>
                  <a:lnTo>
                    <a:pt x="15750" y="16463"/>
                  </a:lnTo>
                  <a:lnTo>
                    <a:pt x="15762" y="16475"/>
                  </a:lnTo>
                  <a:lnTo>
                    <a:pt x="15762" y="16463"/>
                  </a:lnTo>
                  <a:lnTo>
                    <a:pt x="15786" y="16463"/>
                  </a:lnTo>
                  <a:lnTo>
                    <a:pt x="15786" y="16451"/>
                  </a:lnTo>
                  <a:lnTo>
                    <a:pt x="15798" y="16451"/>
                  </a:lnTo>
                  <a:lnTo>
                    <a:pt x="15798" y="16439"/>
                  </a:lnTo>
                  <a:lnTo>
                    <a:pt x="15810" y="16451"/>
                  </a:lnTo>
                  <a:lnTo>
                    <a:pt x="15810" y="16439"/>
                  </a:lnTo>
                  <a:lnTo>
                    <a:pt x="15834" y="16439"/>
                  </a:lnTo>
                  <a:lnTo>
                    <a:pt x="15834" y="16427"/>
                  </a:lnTo>
                  <a:lnTo>
                    <a:pt x="15846" y="16427"/>
                  </a:lnTo>
                  <a:lnTo>
                    <a:pt x="15846" y="16415"/>
                  </a:lnTo>
                  <a:lnTo>
                    <a:pt x="15858" y="16427"/>
                  </a:lnTo>
                  <a:lnTo>
                    <a:pt x="15858" y="16415"/>
                  </a:lnTo>
                  <a:lnTo>
                    <a:pt x="15883" y="16415"/>
                  </a:lnTo>
                  <a:lnTo>
                    <a:pt x="15883" y="16403"/>
                  </a:lnTo>
                  <a:lnTo>
                    <a:pt x="15895" y="16415"/>
                  </a:lnTo>
                  <a:lnTo>
                    <a:pt x="15895" y="16403"/>
                  </a:lnTo>
                  <a:lnTo>
                    <a:pt x="15895" y="16391"/>
                  </a:lnTo>
                  <a:lnTo>
                    <a:pt x="15907" y="16403"/>
                  </a:lnTo>
                  <a:lnTo>
                    <a:pt x="15907" y="16391"/>
                  </a:lnTo>
                  <a:lnTo>
                    <a:pt x="15931" y="16391"/>
                  </a:lnTo>
                  <a:lnTo>
                    <a:pt x="15931" y="16379"/>
                  </a:lnTo>
                  <a:lnTo>
                    <a:pt x="15943" y="16391"/>
                  </a:lnTo>
                  <a:lnTo>
                    <a:pt x="15943" y="16379"/>
                  </a:lnTo>
                  <a:lnTo>
                    <a:pt x="15955" y="16379"/>
                  </a:lnTo>
                  <a:lnTo>
                    <a:pt x="15955" y="16366"/>
                  </a:lnTo>
                  <a:lnTo>
                    <a:pt x="15979" y="16366"/>
                  </a:lnTo>
                  <a:lnTo>
                    <a:pt x="15979" y="16354"/>
                  </a:lnTo>
                  <a:lnTo>
                    <a:pt x="15991" y="16366"/>
                  </a:lnTo>
                  <a:lnTo>
                    <a:pt x="15991" y="16354"/>
                  </a:lnTo>
                  <a:lnTo>
                    <a:pt x="16003" y="16354"/>
                  </a:lnTo>
                  <a:lnTo>
                    <a:pt x="16003" y="16342"/>
                  </a:lnTo>
                  <a:lnTo>
                    <a:pt x="16015" y="16354"/>
                  </a:lnTo>
                  <a:lnTo>
                    <a:pt x="16015" y="16342"/>
                  </a:lnTo>
                  <a:lnTo>
                    <a:pt x="16028" y="16342"/>
                  </a:lnTo>
                  <a:lnTo>
                    <a:pt x="16028" y="16330"/>
                  </a:lnTo>
                  <a:lnTo>
                    <a:pt x="16040" y="16342"/>
                  </a:lnTo>
                  <a:lnTo>
                    <a:pt x="16040" y="16330"/>
                  </a:lnTo>
                  <a:lnTo>
                    <a:pt x="16052" y="16330"/>
                  </a:lnTo>
                  <a:lnTo>
                    <a:pt x="16052" y="16318"/>
                  </a:lnTo>
                  <a:lnTo>
                    <a:pt x="16064" y="16330"/>
                  </a:lnTo>
                  <a:lnTo>
                    <a:pt x="16064" y="16318"/>
                  </a:lnTo>
                  <a:lnTo>
                    <a:pt x="16076" y="16318"/>
                  </a:lnTo>
                  <a:lnTo>
                    <a:pt x="16076" y="16306"/>
                  </a:lnTo>
                  <a:lnTo>
                    <a:pt x="16088" y="16318"/>
                  </a:lnTo>
                  <a:lnTo>
                    <a:pt x="16088" y="16306"/>
                  </a:lnTo>
                  <a:lnTo>
                    <a:pt x="16100" y="16306"/>
                  </a:lnTo>
                  <a:lnTo>
                    <a:pt x="16100" y="16294"/>
                  </a:lnTo>
                  <a:lnTo>
                    <a:pt x="16112" y="16306"/>
                  </a:lnTo>
                  <a:lnTo>
                    <a:pt x="16112" y="16294"/>
                  </a:lnTo>
                  <a:lnTo>
                    <a:pt x="16124" y="16294"/>
                  </a:lnTo>
                  <a:lnTo>
                    <a:pt x="16124" y="16282"/>
                  </a:lnTo>
                  <a:lnTo>
                    <a:pt x="16136" y="16294"/>
                  </a:lnTo>
                  <a:lnTo>
                    <a:pt x="16136" y="16282"/>
                  </a:lnTo>
                  <a:lnTo>
                    <a:pt x="16148" y="16282"/>
                  </a:lnTo>
                  <a:lnTo>
                    <a:pt x="16148" y="16270"/>
                  </a:lnTo>
                  <a:lnTo>
                    <a:pt x="16161" y="16282"/>
                  </a:lnTo>
                  <a:lnTo>
                    <a:pt x="16161" y="16270"/>
                  </a:lnTo>
                  <a:lnTo>
                    <a:pt x="16185" y="16270"/>
                  </a:lnTo>
                  <a:lnTo>
                    <a:pt x="16185" y="16258"/>
                  </a:lnTo>
                  <a:lnTo>
                    <a:pt x="16197" y="16258"/>
                  </a:lnTo>
                  <a:lnTo>
                    <a:pt x="16197" y="16246"/>
                  </a:lnTo>
                  <a:lnTo>
                    <a:pt x="16209" y="16258"/>
                  </a:lnTo>
                  <a:lnTo>
                    <a:pt x="16209" y="16246"/>
                  </a:lnTo>
                  <a:lnTo>
                    <a:pt x="16233" y="16246"/>
                  </a:lnTo>
                  <a:lnTo>
                    <a:pt x="16233" y="16234"/>
                  </a:lnTo>
                  <a:lnTo>
                    <a:pt x="16245" y="16246"/>
                  </a:lnTo>
                  <a:lnTo>
                    <a:pt x="16245" y="16234"/>
                  </a:lnTo>
                  <a:lnTo>
                    <a:pt x="16245" y="16221"/>
                  </a:lnTo>
                  <a:lnTo>
                    <a:pt x="16257" y="16234"/>
                  </a:lnTo>
                  <a:lnTo>
                    <a:pt x="16257" y="16221"/>
                  </a:lnTo>
                  <a:lnTo>
                    <a:pt x="16281" y="16221"/>
                  </a:lnTo>
                  <a:lnTo>
                    <a:pt x="16281" y="16209"/>
                  </a:lnTo>
                  <a:lnTo>
                    <a:pt x="16293" y="16221"/>
                  </a:lnTo>
                  <a:lnTo>
                    <a:pt x="16293" y="16209"/>
                  </a:lnTo>
                  <a:lnTo>
                    <a:pt x="16306" y="16209"/>
                  </a:lnTo>
                  <a:lnTo>
                    <a:pt x="16306" y="16197"/>
                  </a:lnTo>
                  <a:lnTo>
                    <a:pt x="16330" y="16197"/>
                  </a:lnTo>
                  <a:lnTo>
                    <a:pt x="16330" y="16185"/>
                  </a:lnTo>
                  <a:lnTo>
                    <a:pt x="16342" y="16197"/>
                  </a:lnTo>
                  <a:lnTo>
                    <a:pt x="16342" y="16185"/>
                  </a:lnTo>
                  <a:lnTo>
                    <a:pt x="16354" y="16185"/>
                  </a:lnTo>
                  <a:lnTo>
                    <a:pt x="16354" y="16173"/>
                  </a:lnTo>
                  <a:lnTo>
                    <a:pt x="16366" y="16185"/>
                  </a:lnTo>
                  <a:lnTo>
                    <a:pt x="16366" y="16173"/>
                  </a:lnTo>
                  <a:lnTo>
                    <a:pt x="16378" y="16173"/>
                  </a:lnTo>
                  <a:lnTo>
                    <a:pt x="16378" y="16161"/>
                  </a:lnTo>
                  <a:lnTo>
                    <a:pt x="16390" y="16173"/>
                  </a:lnTo>
                  <a:lnTo>
                    <a:pt x="16390" y="16161"/>
                  </a:lnTo>
                  <a:lnTo>
                    <a:pt x="16402" y="16161"/>
                  </a:lnTo>
                  <a:lnTo>
                    <a:pt x="16402" y="16149"/>
                  </a:lnTo>
                  <a:lnTo>
                    <a:pt x="16414" y="16161"/>
                  </a:lnTo>
                  <a:lnTo>
                    <a:pt x="16414" y="16149"/>
                  </a:lnTo>
                  <a:lnTo>
                    <a:pt x="16426" y="16149"/>
                  </a:lnTo>
                  <a:lnTo>
                    <a:pt x="16426" y="16137"/>
                  </a:lnTo>
                  <a:lnTo>
                    <a:pt x="16438" y="16149"/>
                  </a:lnTo>
                  <a:lnTo>
                    <a:pt x="16438" y="16137"/>
                  </a:lnTo>
                  <a:lnTo>
                    <a:pt x="16451" y="16137"/>
                  </a:lnTo>
                  <a:lnTo>
                    <a:pt x="16451" y="16125"/>
                  </a:lnTo>
                  <a:lnTo>
                    <a:pt x="16463" y="16137"/>
                  </a:lnTo>
                  <a:lnTo>
                    <a:pt x="16463" y="16125"/>
                  </a:lnTo>
                  <a:lnTo>
                    <a:pt x="16475" y="16137"/>
                  </a:lnTo>
                  <a:lnTo>
                    <a:pt x="16475" y="16125"/>
                  </a:lnTo>
                  <a:lnTo>
                    <a:pt x="16475" y="16113"/>
                  </a:lnTo>
                  <a:lnTo>
                    <a:pt x="16487" y="16125"/>
                  </a:lnTo>
                  <a:lnTo>
                    <a:pt x="16487" y="16113"/>
                  </a:lnTo>
                  <a:lnTo>
                    <a:pt x="16499" y="16113"/>
                  </a:lnTo>
                  <a:lnTo>
                    <a:pt x="16499" y="16101"/>
                  </a:lnTo>
                  <a:lnTo>
                    <a:pt x="16511" y="16113"/>
                  </a:lnTo>
                  <a:lnTo>
                    <a:pt x="16511" y="16101"/>
                  </a:lnTo>
                  <a:lnTo>
                    <a:pt x="16523" y="16113"/>
                  </a:lnTo>
                  <a:lnTo>
                    <a:pt x="16523" y="16101"/>
                  </a:lnTo>
                  <a:lnTo>
                    <a:pt x="16535" y="16101"/>
                  </a:lnTo>
                  <a:lnTo>
                    <a:pt x="16535" y="16088"/>
                  </a:lnTo>
                  <a:lnTo>
                    <a:pt x="16547" y="16088"/>
                  </a:lnTo>
                  <a:lnTo>
                    <a:pt x="16547" y="16076"/>
                  </a:lnTo>
                  <a:lnTo>
                    <a:pt x="16559" y="16088"/>
                  </a:lnTo>
                  <a:lnTo>
                    <a:pt x="16559" y="16076"/>
                  </a:lnTo>
                  <a:lnTo>
                    <a:pt x="16571" y="16088"/>
                  </a:lnTo>
                  <a:lnTo>
                    <a:pt x="16571" y="16076"/>
                  </a:lnTo>
                  <a:lnTo>
                    <a:pt x="16584" y="16076"/>
                  </a:lnTo>
                  <a:lnTo>
                    <a:pt x="16584" y="16064"/>
                  </a:lnTo>
                  <a:lnTo>
                    <a:pt x="16596" y="16076"/>
                  </a:lnTo>
                  <a:lnTo>
                    <a:pt x="16596" y="16064"/>
                  </a:lnTo>
                  <a:lnTo>
                    <a:pt x="16596" y="16052"/>
                  </a:lnTo>
                  <a:lnTo>
                    <a:pt x="16608" y="16064"/>
                  </a:lnTo>
                  <a:lnTo>
                    <a:pt x="16608" y="16052"/>
                  </a:lnTo>
                  <a:lnTo>
                    <a:pt x="16620" y="16064"/>
                  </a:lnTo>
                  <a:lnTo>
                    <a:pt x="16620" y="16052"/>
                  </a:lnTo>
                  <a:lnTo>
                    <a:pt x="16632" y="16052"/>
                  </a:lnTo>
                  <a:lnTo>
                    <a:pt x="16632" y="16040"/>
                  </a:lnTo>
                  <a:lnTo>
                    <a:pt x="16644" y="16052"/>
                  </a:lnTo>
                  <a:lnTo>
                    <a:pt x="16644" y="16040"/>
                  </a:lnTo>
                  <a:lnTo>
                    <a:pt x="16656" y="16040"/>
                  </a:lnTo>
                  <a:lnTo>
                    <a:pt x="16656" y="16028"/>
                  </a:lnTo>
                  <a:lnTo>
                    <a:pt x="16668" y="16040"/>
                  </a:lnTo>
                  <a:lnTo>
                    <a:pt x="16668" y="16028"/>
                  </a:lnTo>
                  <a:lnTo>
                    <a:pt x="16680" y="16028"/>
                  </a:lnTo>
                  <a:lnTo>
                    <a:pt x="16680" y="16016"/>
                  </a:lnTo>
                  <a:lnTo>
                    <a:pt x="16692" y="16028"/>
                  </a:lnTo>
                  <a:lnTo>
                    <a:pt x="16692" y="16016"/>
                  </a:lnTo>
                  <a:lnTo>
                    <a:pt x="16704" y="16016"/>
                  </a:lnTo>
                  <a:lnTo>
                    <a:pt x="16704" y="16004"/>
                  </a:lnTo>
                  <a:lnTo>
                    <a:pt x="16716" y="16016"/>
                  </a:lnTo>
                  <a:lnTo>
                    <a:pt x="16716" y="16004"/>
                  </a:lnTo>
                  <a:lnTo>
                    <a:pt x="16729" y="16004"/>
                  </a:lnTo>
                  <a:lnTo>
                    <a:pt x="16729" y="15992"/>
                  </a:lnTo>
                  <a:lnTo>
                    <a:pt x="16741" y="16004"/>
                  </a:lnTo>
                  <a:lnTo>
                    <a:pt x="16741" y="15992"/>
                  </a:lnTo>
                  <a:lnTo>
                    <a:pt x="16753" y="15992"/>
                  </a:lnTo>
                  <a:lnTo>
                    <a:pt x="16753" y="15980"/>
                  </a:lnTo>
                  <a:lnTo>
                    <a:pt x="16765" y="15992"/>
                  </a:lnTo>
                  <a:lnTo>
                    <a:pt x="16765" y="15980"/>
                  </a:lnTo>
                  <a:lnTo>
                    <a:pt x="16777" y="15992"/>
                  </a:lnTo>
                  <a:lnTo>
                    <a:pt x="16777" y="15980"/>
                  </a:lnTo>
                  <a:lnTo>
                    <a:pt x="16777" y="15968"/>
                  </a:lnTo>
                  <a:lnTo>
                    <a:pt x="16789" y="15980"/>
                  </a:lnTo>
                  <a:lnTo>
                    <a:pt x="16789" y="15968"/>
                  </a:lnTo>
                  <a:lnTo>
                    <a:pt x="16801" y="15968"/>
                  </a:lnTo>
                  <a:lnTo>
                    <a:pt x="16801" y="15956"/>
                  </a:lnTo>
                  <a:lnTo>
                    <a:pt x="16813" y="15968"/>
                  </a:lnTo>
                  <a:lnTo>
                    <a:pt x="16813" y="15956"/>
                  </a:lnTo>
                  <a:lnTo>
                    <a:pt x="16825" y="15968"/>
                  </a:lnTo>
                  <a:lnTo>
                    <a:pt x="16825" y="15956"/>
                  </a:lnTo>
                  <a:lnTo>
                    <a:pt x="16825" y="15943"/>
                  </a:lnTo>
                  <a:lnTo>
                    <a:pt x="16837" y="15956"/>
                  </a:lnTo>
                  <a:lnTo>
                    <a:pt x="16837" y="15943"/>
                  </a:lnTo>
                  <a:lnTo>
                    <a:pt x="16849" y="15943"/>
                  </a:lnTo>
                  <a:lnTo>
                    <a:pt x="16849" y="15931"/>
                  </a:lnTo>
                  <a:lnTo>
                    <a:pt x="16862" y="15943"/>
                  </a:lnTo>
                  <a:lnTo>
                    <a:pt x="16862" y="15931"/>
                  </a:lnTo>
                  <a:lnTo>
                    <a:pt x="16874" y="15943"/>
                  </a:lnTo>
                  <a:lnTo>
                    <a:pt x="16874" y="15931"/>
                  </a:lnTo>
                  <a:lnTo>
                    <a:pt x="16886" y="15931"/>
                  </a:lnTo>
                  <a:lnTo>
                    <a:pt x="16886" y="15919"/>
                  </a:lnTo>
                  <a:lnTo>
                    <a:pt x="16910" y="15919"/>
                  </a:lnTo>
                  <a:lnTo>
                    <a:pt x="16910" y="15907"/>
                  </a:lnTo>
                  <a:lnTo>
                    <a:pt x="16922" y="15919"/>
                  </a:lnTo>
                  <a:lnTo>
                    <a:pt x="16922" y="15907"/>
                  </a:lnTo>
                  <a:lnTo>
                    <a:pt x="16934" y="15907"/>
                  </a:lnTo>
                  <a:lnTo>
                    <a:pt x="16934" y="15895"/>
                  </a:lnTo>
                  <a:lnTo>
                    <a:pt x="16946" y="15907"/>
                  </a:lnTo>
                  <a:lnTo>
                    <a:pt x="16946" y="15895"/>
                  </a:lnTo>
                  <a:lnTo>
                    <a:pt x="16946" y="15883"/>
                  </a:lnTo>
                  <a:lnTo>
                    <a:pt x="16958" y="15895"/>
                  </a:lnTo>
                  <a:lnTo>
                    <a:pt x="16958" y="15883"/>
                  </a:lnTo>
                  <a:lnTo>
                    <a:pt x="16970" y="15895"/>
                  </a:lnTo>
                  <a:lnTo>
                    <a:pt x="16970" y="15883"/>
                  </a:lnTo>
                  <a:lnTo>
                    <a:pt x="16982" y="15883"/>
                  </a:lnTo>
                  <a:lnTo>
                    <a:pt x="16982" y="15871"/>
                  </a:lnTo>
                  <a:lnTo>
                    <a:pt x="16994" y="15883"/>
                  </a:lnTo>
                  <a:lnTo>
                    <a:pt x="16958" y="1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0"/>
            <p:cNvSpPr/>
            <p:nvPr/>
          </p:nvSpPr>
          <p:spPr>
            <a:xfrm>
              <a:off x="2968150" y="640733"/>
              <a:ext cx="1259595" cy="1847414"/>
            </a:xfrm>
            <a:custGeom>
              <a:avLst/>
              <a:gdLst/>
              <a:ahLst/>
              <a:cxnLst/>
              <a:rect l="l" t="t" r="r" b="b"/>
              <a:pathLst>
                <a:path w="19969" h="29288" extrusionOk="0">
                  <a:moveTo>
                    <a:pt x="1" y="1"/>
                  </a:moveTo>
                  <a:lnTo>
                    <a:pt x="1" y="16040"/>
                  </a:lnTo>
                  <a:lnTo>
                    <a:pt x="12341" y="23329"/>
                  </a:lnTo>
                  <a:lnTo>
                    <a:pt x="14239" y="29287"/>
                  </a:lnTo>
                  <a:lnTo>
                    <a:pt x="14287" y="24368"/>
                  </a:lnTo>
                  <a:lnTo>
                    <a:pt x="19968" y="27474"/>
                  </a:lnTo>
                  <a:lnTo>
                    <a:pt x="19932" y="11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0"/>
            <p:cNvSpPr/>
            <p:nvPr/>
          </p:nvSpPr>
          <p:spPr>
            <a:xfrm>
              <a:off x="2995589" y="687284"/>
              <a:ext cx="1204717" cy="1640772"/>
            </a:xfrm>
            <a:custGeom>
              <a:avLst/>
              <a:gdLst/>
              <a:ahLst/>
              <a:cxnLst/>
              <a:rect l="l" t="t" r="r" b="b"/>
              <a:pathLst>
                <a:path w="19099" h="26012" extrusionOk="0">
                  <a:moveTo>
                    <a:pt x="1" y="0"/>
                  </a:moveTo>
                  <a:lnTo>
                    <a:pt x="1" y="15061"/>
                  </a:lnTo>
                  <a:lnTo>
                    <a:pt x="12257" y="22313"/>
                  </a:lnTo>
                  <a:lnTo>
                    <a:pt x="13442" y="22917"/>
                  </a:lnTo>
                  <a:lnTo>
                    <a:pt x="19098" y="26011"/>
                  </a:lnTo>
                  <a:lnTo>
                    <a:pt x="19062" y="110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0"/>
            <p:cNvSpPr/>
            <p:nvPr/>
          </p:nvSpPr>
          <p:spPr>
            <a:xfrm>
              <a:off x="2968150" y="640733"/>
              <a:ext cx="1257324" cy="1046897"/>
            </a:xfrm>
            <a:custGeom>
              <a:avLst/>
              <a:gdLst/>
              <a:ahLst/>
              <a:cxnLst/>
              <a:rect l="l" t="t" r="r" b="b"/>
              <a:pathLst>
                <a:path w="19933" h="16597" extrusionOk="0">
                  <a:moveTo>
                    <a:pt x="13" y="1"/>
                  </a:moveTo>
                  <a:lnTo>
                    <a:pt x="1" y="5090"/>
                  </a:lnTo>
                  <a:lnTo>
                    <a:pt x="19932" y="16596"/>
                  </a:lnTo>
                  <a:lnTo>
                    <a:pt x="19932" y="1150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0"/>
            <p:cNvSpPr/>
            <p:nvPr/>
          </p:nvSpPr>
          <p:spPr>
            <a:xfrm>
              <a:off x="3122183" y="853114"/>
              <a:ext cx="183051" cy="215788"/>
            </a:xfrm>
            <a:custGeom>
              <a:avLst/>
              <a:gdLst/>
              <a:ahLst/>
              <a:cxnLst/>
              <a:rect l="l" t="t" r="r" b="b"/>
              <a:pathLst>
                <a:path w="2902" h="3421" extrusionOk="0">
                  <a:moveTo>
                    <a:pt x="864" y="1"/>
                  </a:moveTo>
                  <a:cubicBezTo>
                    <a:pt x="739" y="1"/>
                    <a:pt x="623" y="30"/>
                    <a:pt x="520" y="91"/>
                  </a:cubicBezTo>
                  <a:cubicBezTo>
                    <a:pt x="0" y="393"/>
                    <a:pt x="0" y="1360"/>
                    <a:pt x="520" y="2254"/>
                  </a:cubicBezTo>
                  <a:cubicBezTo>
                    <a:pt x="925" y="2968"/>
                    <a:pt x="1546" y="3420"/>
                    <a:pt x="2038" y="3420"/>
                  </a:cubicBezTo>
                  <a:cubicBezTo>
                    <a:pt x="2163" y="3420"/>
                    <a:pt x="2279" y="3391"/>
                    <a:pt x="2381" y="3330"/>
                  </a:cubicBezTo>
                  <a:cubicBezTo>
                    <a:pt x="2901" y="3028"/>
                    <a:pt x="2901" y="2061"/>
                    <a:pt x="2381" y="1167"/>
                  </a:cubicBezTo>
                  <a:cubicBezTo>
                    <a:pt x="1976" y="453"/>
                    <a:pt x="1356" y="1"/>
                    <a:pt x="864" y="1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0"/>
            <p:cNvSpPr/>
            <p:nvPr/>
          </p:nvSpPr>
          <p:spPr>
            <a:xfrm>
              <a:off x="3174789" y="901620"/>
              <a:ext cx="77081" cy="98969"/>
            </a:xfrm>
            <a:custGeom>
              <a:avLst/>
              <a:gdLst/>
              <a:ahLst/>
              <a:cxnLst/>
              <a:rect l="l" t="t" r="r" b="b"/>
              <a:pathLst>
                <a:path w="1222" h="1569" extrusionOk="0">
                  <a:moveTo>
                    <a:pt x="343" y="1"/>
                  </a:moveTo>
                  <a:cubicBezTo>
                    <a:pt x="140" y="1"/>
                    <a:pt x="0" y="159"/>
                    <a:pt x="0" y="434"/>
                  </a:cubicBezTo>
                  <a:cubicBezTo>
                    <a:pt x="25" y="857"/>
                    <a:pt x="254" y="1256"/>
                    <a:pt x="617" y="1485"/>
                  </a:cubicBezTo>
                  <a:cubicBezTo>
                    <a:pt x="712" y="1542"/>
                    <a:pt x="802" y="1568"/>
                    <a:pt x="883" y="1568"/>
                  </a:cubicBezTo>
                  <a:cubicBezTo>
                    <a:pt x="1081" y="1568"/>
                    <a:pt x="1221" y="1409"/>
                    <a:pt x="1221" y="1135"/>
                  </a:cubicBezTo>
                  <a:cubicBezTo>
                    <a:pt x="1197" y="712"/>
                    <a:pt x="967" y="313"/>
                    <a:pt x="617" y="83"/>
                  </a:cubicBezTo>
                  <a:cubicBezTo>
                    <a:pt x="519" y="27"/>
                    <a:pt x="425" y="1"/>
                    <a:pt x="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0"/>
            <p:cNvSpPr/>
            <p:nvPr/>
          </p:nvSpPr>
          <p:spPr>
            <a:xfrm>
              <a:off x="3164886" y="1001534"/>
              <a:ext cx="97644" cy="66610"/>
            </a:xfrm>
            <a:custGeom>
              <a:avLst/>
              <a:gdLst/>
              <a:ahLst/>
              <a:cxnLst/>
              <a:rect l="l" t="t" r="r" b="b"/>
              <a:pathLst>
                <a:path w="1548" h="1056" extrusionOk="0">
                  <a:moveTo>
                    <a:pt x="346" y="1"/>
                  </a:moveTo>
                  <a:cubicBezTo>
                    <a:pt x="207" y="1"/>
                    <a:pt x="88" y="49"/>
                    <a:pt x="0" y="143"/>
                  </a:cubicBezTo>
                  <a:cubicBezTo>
                    <a:pt x="206" y="445"/>
                    <a:pt x="460" y="699"/>
                    <a:pt x="774" y="880"/>
                  </a:cubicBezTo>
                  <a:cubicBezTo>
                    <a:pt x="947" y="999"/>
                    <a:pt x="1141" y="1055"/>
                    <a:pt x="1345" y="1055"/>
                  </a:cubicBezTo>
                  <a:cubicBezTo>
                    <a:pt x="1411" y="1055"/>
                    <a:pt x="1479" y="1049"/>
                    <a:pt x="1547" y="1038"/>
                  </a:cubicBezTo>
                  <a:cubicBezTo>
                    <a:pt x="1378" y="663"/>
                    <a:pt x="1112" y="349"/>
                    <a:pt x="774" y="131"/>
                  </a:cubicBezTo>
                  <a:cubicBezTo>
                    <a:pt x="622" y="43"/>
                    <a:pt x="476" y="1"/>
                    <a:pt x="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0"/>
            <p:cNvSpPr/>
            <p:nvPr/>
          </p:nvSpPr>
          <p:spPr>
            <a:xfrm>
              <a:off x="3010853" y="1071928"/>
              <a:ext cx="167029" cy="215473"/>
            </a:xfrm>
            <a:custGeom>
              <a:avLst/>
              <a:gdLst/>
              <a:ahLst/>
              <a:cxnLst/>
              <a:rect l="l" t="t" r="r" b="b"/>
              <a:pathLst>
                <a:path w="2648" h="3416" extrusionOk="0">
                  <a:moveTo>
                    <a:pt x="737" y="1"/>
                  </a:moveTo>
                  <a:cubicBezTo>
                    <a:pt x="301" y="1"/>
                    <a:pt x="1" y="346"/>
                    <a:pt x="1" y="949"/>
                  </a:cubicBezTo>
                  <a:cubicBezTo>
                    <a:pt x="1" y="1795"/>
                    <a:pt x="593" y="2810"/>
                    <a:pt x="1318" y="3233"/>
                  </a:cubicBezTo>
                  <a:cubicBezTo>
                    <a:pt x="1533" y="3357"/>
                    <a:pt x="1736" y="3415"/>
                    <a:pt x="1916" y="3415"/>
                  </a:cubicBezTo>
                  <a:cubicBezTo>
                    <a:pt x="2351" y="3415"/>
                    <a:pt x="2648" y="3071"/>
                    <a:pt x="2648" y="2472"/>
                  </a:cubicBezTo>
                  <a:cubicBezTo>
                    <a:pt x="2648" y="1626"/>
                    <a:pt x="2055" y="598"/>
                    <a:pt x="1318" y="175"/>
                  </a:cubicBezTo>
                  <a:cubicBezTo>
                    <a:pt x="1110" y="57"/>
                    <a:pt x="912" y="1"/>
                    <a:pt x="737" y="1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0"/>
            <p:cNvSpPr/>
            <p:nvPr/>
          </p:nvSpPr>
          <p:spPr>
            <a:xfrm>
              <a:off x="3055827" y="1120119"/>
              <a:ext cx="76324" cy="99284"/>
            </a:xfrm>
            <a:custGeom>
              <a:avLst/>
              <a:gdLst/>
              <a:ahLst/>
              <a:cxnLst/>
              <a:rect l="l" t="t" r="r" b="b"/>
              <a:pathLst>
                <a:path w="1210" h="1574" extrusionOk="0">
                  <a:moveTo>
                    <a:pt x="332" y="0"/>
                  </a:moveTo>
                  <a:cubicBezTo>
                    <a:pt x="134" y="0"/>
                    <a:pt x="1" y="165"/>
                    <a:pt x="1" y="439"/>
                  </a:cubicBezTo>
                  <a:cubicBezTo>
                    <a:pt x="25" y="862"/>
                    <a:pt x="243" y="1261"/>
                    <a:pt x="605" y="1490"/>
                  </a:cubicBezTo>
                  <a:cubicBezTo>
                    <a:pt x="703" y="1546"/>
                    <a:pt x="796" y="1573"/>
                    <a:pt x="877" y="1573"/>
                  </a:cubicBezTo>
                  <a:cubicBezTo>
                    <a:pt x="1076" y="1573"/>
                    <a:pt x="1210" y="1414"/>
                    <a:pt x="1210" y="1140"/>
                  </a:cubicBezTo>
                  <a:cubicBezTo>
                    <a:pt x="1185" y="705"/>
                    <a:pt x="968" y="318"/>
                    <a:pt x="605" y="88"/>
                  </a:cubicBezTo>
                  <a:cubicBezTo>
                    <a:pt x="506" y="28"/>
                    <a:pt x="414" y="0"/>
                    <a:pt x="3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0"/>
            <p:cNvSpPr/>
            <p:nvPr/>
          </p:nvSpPr>
          <p:spPr>
            <a:xfrm>
              <a:off x="3045924" y="1220348"/>
              <a:ext cx="97644" cy="66610"/>
            </a:xfrm>
            <a:custGeom>
              <a:avLst/>
              <a:gdLst/>
              <a:ahLst/>
              <a:cxnLst/>
              <a:rect l="l" t="t" r="r" b="b"/>
              <a:pathLst>
                <a:path w="1548" h="1056" extrusionOk="0">
                  <a:moveTo>
                    <a:pt x="346" y="1"/>
                  </a:moveTo>
                  <a:cubicBezTo>
                    <a:pt x="208" y="1"/>
                    <a:pt x="88" y="49"/>
                    <a:pt x="1" y="143"/>
                  </a:cubicBezTo>
                  <a:cubicBezTo>
                    <a:pt x="206" y="445"/>
                    <a:pt x="460" y="687"/>
                    <a:pt x="774" y="880"/>
                  </a:cubicBezTo>
                  <a:cubicBezTo>
                    <a:pt x="947" y="999"/>
                    <a:pt x="1141" y="1055"/>
                    <a:pt x="1345" y="1055"/>
                  </a:cubicBezTo>
                  <a:cubicBezTo>
                    <a:pt x="1412" y="1055"/>
                    <a:pt x="1479" y="1049"/>
                    <a:pt x="1548" y="1037"/>
                  </a:cubicBezTo>
                  <a:cubicBezTo>
                    <a:pt x="1379" y="663"/>
                    <a:pt x="1113" y="349"/>
                    <a:pt x="774" y="131"/>
                  </a:cubicBezTo>
                  <a:cubicBezTo>
                    <a:pt x="622" y="43"/>
                    <a:pt x="476" y="1"/>
                    <a:pt x="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0"/>
            <p:cNvSpPr/>
            <p:nvPr/>
          </p:nvSpPr>
          <p:spPr>
            <a:xfrm>
              <a:off x="3992831" y="2017705"/>
              <a:ext cx="183051" cy="215347"/>
            </a:xfrm>
            <a:custGeom>
              <a:avLst/>
              <a:gdLst/>
              <a:ahLst/>
              <a:cxnLst/>
              <a:rect l="l" t="t" r="r" b="b"/>
              <a:pathLst>
                <a:path w="2902" h="3414" extrusionOk="0">
                  <a:moveTo>
                    <a:pt x="858" y="0"/>
                  </a:moveTo>
                  <a:cubicBezTo>
                    <a:pt x="737" y="0"/>
                    <a:pt x="622" y="27"/>
                    <a:pt x="520" y="84"/>
                  </a:cubicBezTo>
                  <a:cubicBezTo>
                    <a:pt x="1" y="387"/>
                    <a:pt x="1" y="1354"/>
                    <a:pt x="520" y="2248"/>
                  </a:cubicBezTo>
                  <a:cubicBezTo>
                    <a:pt x="935" y="2962"/>
                    <a:pt x="1550" y="3414"/>
                    <a:pt x="2045" y="3414"/>
                  </a:cubicBezTo>
                  <a:cubicBezTo>
                    <a:pt x="2171" y="3414"/>
                    <a:pt x="2289" y="3385"/>
                    <a:pt x="2394" y="3324"/>
                  </a:cubicBezTo>
                  <a:cubicBezTo>
                    <a:pt x="2901" y="3034"/>
                    <a:pt x="2901" y="2067"/>
                    <a:pt x="2394" y="1172"/>
                  </a:cubicBezTo>
                  <a:cubicBezTo>
                    <a:pt x="1976" y="454"/>
                    <a:pt x="1356" y="0"/>
                    <a:pt x="858" y="0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0"/>
            <p:cNvSpPr/>
            <p:nvPr/>
          </p:nvSpPr>
          <p:spPr>
            <a:xfrm>
              <a:off x="4046194" y="2065833"/>
              <a:ext cx="76324" cy="99662"/>
            </a:xfrm>
            <a:custGeom>
              <a:avLst/>
              <a:gdLst/>
              <a:ahLst/>
              <a:cxnLst/>
              <a:rect l="l" t="t" r="r" b="b"/>
              <a:pathLst>
                <a:path w="1210" h="1580" extrusionOk="0">
                  <a:moveTo>
                    <a:pt x="333" y="0"/>
                  </a:moveTo>
                  <a:cubicBezTo>
                    <a:pt x="135" y="0"/>
                    <a:pt x="1" y="159"/>
                    <a:pt x="1" y="433"/>
                  </a:cubicBezTo>
                  <a:cubicBezTo>
                    <a:pt x="25" y="869"/>
                    <a:pt x="242" y="1255"/>
                    <a:pt x="605" y="1497"/>
                  </a:cubicBezTo>
                  <a:cubicBezTo>
                    <a:pt x="699" y="1553"/>
                    <a:pt x="789" y="1580"/>
                    <a:pt x="870" y="1580"/>
                  </a:cubicBezTo>
                  <a:cubicBezTo>
                    <a:pt x="1069" y="1580"/>
                    <a:pt x="1209" y="1418"/>
                    <a:pt x="1209" y="1134"/>
                  </a:cubicBezTo>
                  <a:cubicBezTo>
                    <a:pt x="1185" y="711"/>
                    <a:pt x="955" y="313"/>
                    <a:pt x="605" y="83"/>
                  </a:cubicBezTo>
                  <a:cubicBezTo>
                    <a:pt x="507" y="27"/>
                    <a:pt x="415" y="0"/>
                    <a:pt x="33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0"/>
            <p:cNvSpPr/>
            <p:nvPr/>
          </p:nvSpPr>
          <p:spPr>
            <a:xfrm>
              <a:off x="4036291" y="2165999"/>
              <a:ext cx="96887" cy="66358"/>
            </a:xfrm>
            <a:custGeom>
              <a:avLst/>
              <a:gdLst/>
              <a:ahLst/>
              <a:cxnLst/>
              <a:rect l="l" t="t" r="r" b="b"/>
              <a:pathLst>
                <a:path w="1536" h="1052" extrusionOk="0">
                  <a:moveTo>
                    <a:pt x="343" y="1"/>
                  </a:moveTo>
                  <a:cubicBezTo>
                    <a:pt x="202" y="1"/>
                    <a:pt x="83" y="50"/>
                    <a:pt x="0" y="139"/>
                  </a:cubicBezTo>
                  <a:cubicBezTo>
                    <a:pt x="194" y="441"/>
                    <a:pt x="460" y="695"/>
                    <a:pt x="762" y="888"/>
                  </a:cubicBezTo>
                  <a:cubicBezTo>
                    <a:pt x="934" y="997"/>
                    <a:pt x="1134" y="1051"/>
                    <a:pt x="1335" y="1051"/>
                  </a:cubicBezTo>
                  <a:cubicBezTo>
                    <a:pt x="1402" y="1051"/>
                    <a:pt x="1469" y="1045"/>
                    <a:pt x="1536" y="1033"/>
                  </a:cubicBezTo>
                  <a:cubicBezTo>
                    <a:pt x="1378" y="658"/>
                    <a:pt x="1100" y="344"/>
                    <a:pt x="762" y="127"/>
                  </a:cubicBezTo>
                  <a:cubicBezTo>
                    <a:pt x="613" y="41"/>
                    <a:pt x="469" y="1"/>
                    <a:pt x="343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0"/>
            <p:cNvSpPr/>
            <p:nvPr/>
          </p:nvSpPr>
          <p:spPr>
            <a:xfrm>
              <a:off x="3333364" y="954100"/>
              <a:ext cx="296653" cy="234901"/>
            </a:xfrm>
            <a:custGeom>
              <a:avLst/>
              <a:gdLst/>
              <a:ahLst/>
              <a:cxnLst/>
              <a:rect l="l" t="t" r="r" b="b"/>
              <a:pathLst>
                <a:path w="4703" h="3724" extrusionOk="0">
                  <a:moveTo>
                    <a:pt x="0" y="1"/>
                  </a:moveTo>
                  <a:lnTo>
                    <a:pt x="0" y="1004"/>
                  </a:lnTo>
                  <a:lnTo>
                    <a:pt x="4702" y="3723"/>
                  </a:lnTo>
                  <a:lnTo>
                    <a:pt x="4702" y="27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0"/>
            <p:cNvSpPr/>
            <p:nvPr/>
          </p:nvSpPr>
          <p:spPr>
            <a:xfrm>
              <a:off x="3333364" y="1054771"/>
              <a:ext cx="355316" cy="257735"/>
            </a:xfrm>
            <a:custGeom>
              <a:avLst/>
              <a:gdLst/>
              <a:ahLst/>
              <a:cxnLst/>
              <a:rect l="l" t="t" r="r" b="b"/>
              <a:pathLst>
                <a:path w="5633" h="4086" extrusionOk="0">
                  <a:moveTo>
                    <a:pt x="0" y="0"/>
                  </a:moveTo>
                  <a:lnTo>
                    <a:pt x="0" y="834"/>
                  </a:lnTo>
                  <a:lnTo>
                    <a:pt x="5633" y="4086"/>
                  </a:lnTo>
                  <a:lnTo>
                    <a:pt x="5633" y="3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0"/>
            <p:cNvSpPr/>
            <p:nvPr/>
          </p:nvSpPr>
          <p:spPr>
            <a:xfrm>
              <a:off x="3003221" y="816907"/>
              <a:ext cx="89255" cy="80108"/>
            </a:xfrm>
            <a:custGeom>
              <a:avLst/>
              <a:gdLst/>
              <a:ahLst/>
              <a:cxnLst/>
              <a:rect l="l" t="t" r="r" b="b"/>
              <a:pathLst>
                <a:path w="1415" h="1270" extrusionOk="0">
                  <a:moveTo>
                    <a:pt x="593" y="0"/>
                  </a:moveTo>
                  <a:lnTo>
                    <a:pt x="1" y="290"/>
                  </a:lnTo>
                  <a:lnTo>
                    <a:pt x="593" y="1269"/>
                  </a:lnTo>
                  <a:lnTo>
                    <a:pt x="678" y="1209"/>
                  </a:lnTo>
                  <a:lnTo>
                    <a:pt x="255" y="508"/>
                  </a:lnTo>
                  <a:lnTo>
                    <a:pt x="255" y="508"/>
                  </a:lnTo>
                  <a:lnTo>
                    <a:pt x="1415" y="1172"/>
                  </a:lnTo>
                  <a:lnTo>
                    <a:pt x="1415" y="1052"/>
                  </a:lnTo>
                  <a:lnTo>
                    <a:pt x="255" y="375"/>
                  </a:lnTo>
                  <a:lnTo>
                    <a:pt x="690" y="169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0"/>
            <p:cNvSpPr/>
            <p:nvPr/>
          </p:nvSpPr>
          <p:spPr>
            <a:xfrm>
              <a:off x="3100800" y="1475179"/>
              <a:ext cx="851672" cy="643264"/>
            </a:xfrm>
            <a:custGeom>
              <a:avLst/>
              <a:gdLst/>
              <a:ahLst/>
              <a:cxnLst/>
              <a:rect l="l" t="t" r="r" b="b"/>
              <a:pathLst>
                <a:path w="13502" h="10198" extrusionOk="0">
                  <a:moveTo>
                    <a:pt x="555" y="0"/>
                  </a:moveTo>
                  <a:cubicBezTo>
                    <a:pt x="226" y="0"/>
                    <a:pt x="1" y="266"/>
                    <a:pt x="1" y="720"/>
                  </a:cubicBezTo>
                  <a:lnTo>
                    <a:pt x="1" y="1687"/>
                  </a:lnTo>
                  <a:cubicBezTo>
                    <a:pt x="37" y="2388"/>
                    <a:pt x="412" y="3041"/>
                    <a:pt x="1004" y="3428"/>
                  </a:cubicBezTo>
                  <a:lnTo>
                    <a:pt x="12499" y="10063"/>
                  </a:lnTo>
                  <a:cubicBezTo>
                    <a:pt x="12660" y="10155"/>
                    <a:pt x="12812" y="10198"/>
                    <a:pt x="12947" y="10198"/>
                  </a:cubicBezTo>
                  <a:cubicBezTo>
                    <a:pt x="13277" y="10198"/>
                    <a:pt x="13502" y="9938"/>
                    <a:pt x="13502" y="9483"/>
                  </a:cubicBezTo>
                  <a:lnTo>
                    <a:pt x="13502" y="8516"/>
                  </a:lnTo>
                  <a:cubicBezTo>
                    <a:pt x="13466" y="7803"/>
                    <a:pt x="13091" y="7163"/>
                    <a:pt x="12499" y="6776"/>
                  </a:cubicBezTo>
                  <a:lnTo>
                    <a:pt x="1004" y="140"/>
                  </a:lnTo>
                  <a:cubicBezTo>
                    <a:pt x="842" y="45"/>
                    <a:pt x="690" y="0"/>
                    <a:pt x="555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0"/>
            <p:cNvSpPr/>
            <p:nvPr/>
          </p:nvSpPr>
          <p:spPr>
            <a:xfrm>
              <a:off x="3218249" y="1179348"/>
              <a:ext cx="852429" cy="732834"/>
            </a:xfrm>
            <a:custGeom>
              <a:avLst/>
              <a:gdLst/>
              <a:ahLst/>
              <a:cxnLst/>
              <a:rect l="l" t="t" r="r" b="b"/>
              <a:pathLst>
                <a:path w="13514" h="11618" extrusionOk="0">
                  <a:moveTo>
                    <a:pt x="559" y="1"/>
                  </a:moveTo>
                  <a:cubicBezTo>
                    <a:pt x="231" y="1"/>
                    <a:pt x="0" y="266"/>
                    <a:pt x="0" y="721"/>
                  </a:cubicBezTo>
                  <a:lnTo>
                    <a:pt x="0" y="3102"/>
                  </a:lnTo>
                  <a:cubicBezTo>
                    <a:pt x="37" y="3803"/>
                    <a:pt x="411" y="4455"/>
                    <a:pt x="1004" y="4842"/>
                  </a:cubicBezTo>
                  <a:lnTo>
                    <a:pt x="12498" y="11478"/>
                  </a:lnTo>
                  <a:cubicBezTo>
                    <a:pt x="12660" y="11573"/>
                    <a:pt x="12814" y="11618"/>
                    <a:pt x="12950" y="11618"/>
                  </a:cubicBezTo>
                  <a:cubicBezTo>
                    <a:pt x="13283" y="11618"/>
                    <a:pt x="13513" y="11352"/>
                    <a:pt x="13513" y="10898"/>
                  </a:cubicBezTo>
                  <a:lnTo>
                    <a:pt x="13513" y="8517"/>
                  </a:lnTo>
                  <a:cubicBezTo>
                    <a:pt x="13465" y="7803"/>
                    <a:pt x="13090" y="7163"/>
                    <a:pt x="12498" y="6776"/>
                  </a:cubicBezTo>
                  <a:lnTo>
                    <a:pt x="1004" y="140"/>
                  </a:lnTo>
                  <a:cubicBezTo>
                    <a:pt x="845" y="45"/>
                    <a:pt x="694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0"/>
            <p:cNvSpPr/>
            <p:nvPr/>
          </p:nvSpPr>
          <p:spPr>
            <a:xfrm>
              <a:off x="4111037" y="1439604"/>
              <a:ext cx="82379" cy="106349"/>
            </a:xfrm>
            <a:custGeom>
              <a:avLst/>
              <a:gdLst/>
              <a:ahLst/>
              <a:cxnLst/>
              <a:rect l="l" t="t" r="r" b="b"/>
              <a:pathLst>
                <a:path w="1306" h="1686" extrusionOk="0">
                  <a:moveTo>
                    <a:pt x="416" y="148"/>
                  </a:moveTo>
                  <a:cubicBezTo>
                    <a:pt x="487" y="148"/>
                    <a:pt x="568" y="171"/>
                    <a:pt x="653" y="221"/>
                  </a:cubicBezTo>
                  <a:cubicBezTo>
                    <a:pt x="979" y="426"/>
                    <a:pt x="1172" y="777"/>
                    <a:pt x="1197" y="1151"/>
                  </a:cubicBezTo>
                  <a:cubicBezTo>
                    <a:pt x="1197" y="1399"/>
                    <a:pt x="1075" y="1539"/>
                    <a:pt x="897" y="1539"/>
                  </a:cubicBezTo>
                  <a:cubicBezTo>
                    <a:pt x="824" y="1539"/>
                    <a:pt x="741" y="1515"/>
                    <a:pt x="653" y="1466"/>
                  </a:cubicBezTo>
                  <a:cubicBezTo>
                    <a:pt x="338" y="1260"/>
                    <a:pt x="133" y="910"/>
                    <a:pt x="121" y="535"/>
                  </a:cubicBezTo>
                  <a:cubicBezTo>
                    <a:pt x="121" y="287"/>
                    <a:pt x="242" y="148"/>
                    <a:pt x="416" y="148"/>
                  </a:cubicBezTo>
                  <a:close/>
                  <a:moveTo>
                    <a:pt x="367" y="0"/>
                  </a:moveTo>
                  <a:cubicBezTo>
                    <a:pt x="153" y="0"/>
                    <a:pt x="0" y="170"/>
                    <a:pt x="0" y="462"/>
                  </a:cubicBezTo>
                  <a:cubicBezTo>
                    <a:pt x="24" y="922"/>
                    <a:pt x="266" y="1345"/>
                    <a:pt x="653" y="1598"/>
                  </a:cubicBezTo>
                  <a:cubicBezTo>
                    <a:pt x="757" y="1658"/>
                    <a:pt x="856" y="1686"/>
                    <a:pt x="944" y="1686"/>
                  </a:cubicBezTo>
                  <a:cubicBezTo>
                    <a:pt x="1159" y="1686"/>
                    <a:pt x="1305" y="1516"/>
                    <a:pt x="1305" y="1224"/>
                  </a:cubicBezTo>
                  <a:cubicBezTo>
                    <a:pt x="1281" y="764"/>
                    <a:pt x="1039" y="341"/>
                    <a:pt x="653" y="88"/>
                  </a:cubicBezTo>
                  <a:cubicBezTo>
                    <a:pt x="551" y="28"/>
                    <a:pt x="454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0"/>
            <p:cNvSpPr/>
            <p:nvPr/>
          </p:nvSpPr>
          <p:spPr>
            <a:xfrm>
              <a:off x="4149135" y="1468745"/>
              <a:ext cx="6939" cy="9966"/>
            </a:xfrm>
            <a:custGeom>
              <a:avLst/>
              <a:gdLst/>
              <a:ahLst/>
              <a:cxnLst/>
              <a:rect l="l" t="t" r="r" b="b"/>
              <a:pathLst>
                <a:path w="110" h="158" extrusionOk="0">
                  <a:moveTo>
                    <a:pt x="0" y="0"/>
                  </a:moveTo>
                  <a:lnTo>
                    <a:pt x="0" y="97"/>
                  </a:lnTo>
                  <a:lnTo>
                    <a:pt x="109" y="157"/>
                  </a:lnTo>
                  <a:lnTo>
                    <a:pt x="10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0"/>
            <p:cNvSpPr/>
            <p:nvPr/>
          </p:nvSpPr>
          <p:spPr>
            <a:xfrm>
              <a:off x="4149135" y="1481676"/>
              <a:ext cx="6939" cy="35891"/>
            </a:xfrm>
            <a:custGeom>
              <a:avLst/>
              <a:gdLst/>
              <a:ahLst/>
              <a:cxnLst/>
              <a:rect l="l" t="t" r="r" b="b"/>
              <a:pathLst>
                <a:path w="110" h="569" extrusionOk="0">
                  <a:moveTo>
                    <a:pt x="0" y="1"/>
                  </a:moveTo>
                  <a:lnTo>
                    <a:pt x="0" y="496"/>
                  </a:lnTo>
                  <a:lnTo>
                    <a:pt x="109" y="569"/>
                  </a:lnTo>
                  <a:lnTo>
                    <a:pt x="109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0"/>
            <p:cNvSpPr/>
            <p:nvPr/>
          </p:nvSpPr>
          <p:spPr>
            <a:xfrm>
              <a:off x="3928051" y="1324047"/>
              <a:ext cx="103699" cy="130634"/>
            </a:xfrm>
            <a:custGeom>
              <a:avLst/>
              <a:gdLst/>
              <a:ahLst/>
              <a:cxnLst/>
              <a:rect l="l" t="t" r="r" b="b"/>
              <a:pathLst>
                <a:path w="1644" h="2071" extrusionOk="0">
                  <a:moveTo>
                    <a:pt x="77" y="1"/>
                  </a:moveTo>
                  <a:cubicBezTo>
                    <a:pt x="30" y="1"/>
                    <a:pt x="0" y="39"/>
                    <a:pt x="0" y="107"/>
                  </a:cubicBezTo>
                  <a:lnTo>
                    <a:pt x="0" y="1122"/>
                  </a:lnTo>
                  <a:cubicBezTo>
                    <a:pt x="0" y="1231"/>
                    <a:pt x="61" y="1315"/>
                    <a:pt x="145" y="1376"/>
                  </a:cubicBezTo>
                  <a:lnTo>
                    <a:pt x="1136" y="1956"/>
                  </a:lnTo>
                  <a:cubicBezTo>
                    <a:pt x="1158" y="1965"/>
                    <a:pt x="1179" y="1970"/>
                    <a:pt x="1197" y="1970"/>
                  </a:cubicBezTo>
                  <a:cubicBezTo>
                    <a:pt x="1248" y="1970"/>
                    <a:pt x="1281" y="1934"/>
                    <a:pt x="1281" y="1871"/>
                  </a:cubicBezTo>
                  <a:lnTo>
                    <a:pt x="1281" y="1533"/>
                  </a:lnTo>
                  <a:lnTo>
                    <a:pt x="1608" y="2053"/>
                  </a:lnTo>
                  <a:cubicBezTo>
                    <a:pt x="1614" y="2065"/>
                    <a:pt x="1623" y="2071"/>
                    <a:pt x="1630" y="2071"/>
                  </a:cubicBezTo>
                  <a:cubicBezTo>
                    <a:pt x="1638" y="2071"/>
                    <a:pt x="1644" y="2065"/>
                    <a:pt x="1644" y="2053"/>
                  </a:cubicBezTo>
                  <a:lnTo>
                    <a:pt x="1644" y="1074"/>
                  </a:lnTo>
                  <a:cubicBezTo>
                    <a:pt x="1644" y="1049"/>
                    <a:pt x="1620" y="1025"/>
                    <a:pt x="1608" y="1025"/>
                  </a:cubicBezTo>
                  <a:lnTo>
                    <a:pt x="1281" y="1182"/>
                  </a:lnTo>
                  <a:lnTo>
                    <a:pt x="1281" y="844"/>
                  </a:lnTo>
                  <a:cubicBezTo>
                    <a:pt x="1281" y="747"/>
                    <a:pt x="1221" y="651"/>
                    <a:pt x="1136" y="602"/>
                  </a:cubicBezTo>
                  <a:lnTo>
                    <a:pt x="145" y="22"/>
                  </a:lnTo>
                  <a:cubicBezTo>
                    <a:pt x="120" y="8"/>
                    <a:pt x="97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0"/>
            <p:cNvSpPr/>
            <p:nvPr/>
          </p:nvSpPr>
          <p:spPr>
            <a:xfrm>
              <a:off x="3754212" y="1193667"/>
              <a:ext cx="105276" cy="198568"/>
            </a:xfrm>
            <a:custGeom>
              <a:avLst/>
              <a:gdLst/>
              <a:ahLst/>
              <a:cxnLst/>
              <a:rect l="l" t="t" r="r" b="b"/>
              <a:pathLst>
                <a:path w="1669" h="3148" extrusionOk="0">
                  <a:moveTo>
                    <a:pt x="40" y="0"/>
                  </a:moveTo>
                  <a:cubicBezTo>
                    <a:pt x="25" y="0"/>
                    <a:pt x="12" y="17"/>
                    <a:pt x="12" y="34"/>
                  </a:cubicBezTo>
                  <a:cubicBezTo>
                    <a:pt x="0" y="614"/>
                    <a:pt x="145" y="1195"/>
                    <a:pt x="423" y="1714"/>
                  </a:cubicBezTo>
                  <a:cubicBezTo>
                    <a:pt x="689" y="2258"/>
                    <a:pt x="1076" y="2754"/>
                    <a:pt x="1547" y="3141"/>
                  </a:cubicBezTo>
                  <a:cubicBezTo>
                    <a:pt x="1556" y="3145"/>
                    <a:pt x="1567" y="3148"/>
                    <a:pt x="1577" y="3148"/>
                  </a:cubicBezTo>
                  <a:cubicBezTo>
                    <a:pt x="1593" y="3148"/>
                    <a:pt x="1608" y="3139"/>
                    <a:pt x="1608" y="3116"/>
                  </a:cubicBezTo>
                  <a:lnTo>
                    <a:pt x="1668" y="2742"/>
                  </a:lnTo>
                  <a:cubicBezTo>
                    <a:pt x="1668" y="2705"/>
                    <a:pt x="1644" y="2657"/>
                    <a:pt x="1620" y="2621"/>
                  </a:cubicBezTo>
                  <a:lnTo>
                    <a:pt x="1318" y="2331"/>
                  </a:lnTo>
                  <a:cubicBezTo>
                    <a:pt x="1291" y="2304"/>
                    <a:pt x="1263" y="2290"/>
                    <a:pt x="1236" y="2290"/>
                  </a:cubicBezTo>
                  <a:cubicBezTo>
                    <a:pt x="1227" y="2290"/>
                    <a:pt x="1218" y="2291"/>
                    <a:pt x="1209" y="2294"/>
                  </a:cubicBezTo>
                  <a:lnTo>
                    <a:pt x="1076" y="2355"/>
                  </a:lnTo>
                  <a:cubicBezTo>
                    <a:pt x="883" y="2137"/>
                    <a:pt x="726" y="1896"/>
                    <a:pt x="605" y="1642"/>
                  </a:cubicBezTo>
                  <a:cubicBezTo>
                    <a:pt x="484" y="1400"/>
                    <a:pt x="387" y="1134"/>
                    <a:pt x="339" y="868"/>
                  </a:cubicBezTo>
                  <a:lnTo>
                    <a:pt x="472" y="832"/>
                  </a:lnTo>
                  <a:cubicBezTo>
                    <a:pt x="508" y="820"/>
                    <a:pt x="520" y="784"/>
                    <a:pt x="520" y="735"/>
                  </a:cubicBezTo>
                  <a:lnTo>
                    <a:pt x="484" y="348"/>
                  </a:lnTo>
                  <a:cubicBezTo>
                    <a:pt x="484" y="300"/>
                    <a:pt x="460" y="264"/>
                    <a:pt x="423" y="240"/>
                  </a:cubicBezTo>
                  <a:lnTo>
                    <a:pt x="61" y="10"/>
                  </a:lnTo>
                  <a:cubicBezTo>
                    <a:pt x="54" y="3"/>
                    <a:pt x="47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0"/>
            <p:cNvSpPr/>
            <p:nvPr/>
          </p:nvSpPr>
          <p:spPr>
            <a:xfrm>
              <a:off x="2349115" y="3345539"/>
              <a:ext cx="157126" cy="82064"/>
            </a:xfrm>
            <a:custGeom>
              <a:avLst/>
              <a:gdLst/>
              <a:ahLst/>
              <a:cxnLst/>
              <a:rect l="l" t="t" r="r" b="b"/>
              <a:pathLst>
                <a:path w="2491" h="1301" extrusionOk="0">
                  <a:moveTo>
                    <a:pt x="1254" y="1"/>
                  </a:moveTo>
                  <a:cubicBezTo>
                    <a:pt x="969" y="1"/>
                    <a:pt x="683" y="70"/>
                    <a:pt x="423" y="210"/>
                  </a:cubicBezTo>
                  <a:cubicBezTo>
                    <a:pt x="0" y="476"/>
                    <a:pt x="25" y="887"/>
                    <a:pt x="472" y="1128"/>
                  </a:cubicBezTo>
                  <a:cubicBezTo>
                    <a:pt x="713" y="1243"/>
                    <a:pt x="974" y="1301"/>
                    <a:pt x="1235" y="1301"/>
                  </a:cubicBezTo>
                  <a:cubicBezTo>
                    <a:pt x="1522" y="1301"/>
                    <a:pt x="1808" y="1231"/>
                    <a:pt x="2067" y="1092"/>
                  </a:cubicBezTo>
                  <a:cubicBezTo>
                    <a:pt x="2490" y="826"/>
                    <a:pt x="2466" y="427"/>
                    <a:pt x="2007" y="173"/>
                  </a:cubicBezTo>
                  <a:cubicBezTo>
                    <a:pt x="1771" y="58"/>
                    <a:pt x="1513" y="1"/>
                    <a:pt x="1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0"/>
            <p:cNvSpPr/>
            <p:nvPr/>
          </p:nvSpPr>
          <p:spPr>
            <a:xfrm>
              <a:off x="2372769" y="3360236"/>
              <a:ext cx="102942" cy="54310"/>
            </a:xfrm>
            <a:custGeom>
              <a:avLst/>
              <a:gdLst/>
              <a:ahLst/>
              <a:cxnLst/>
              <a:rect l="l" t="t" r="r" b="b"/>
              <a:pathLst>
                <a:path w="1632" h="861" extrusionOk="0">
                  <a:moveTo>
                    <a:pt x="411" y="1"/>
                  </a:moveTo>
                  <a:cubicBezTo>
                    <a:pt x="375" y="13"/>
                    <a:pt x="338" y="25"/>
                    <a:pt x="302" y="49"/>
                  </a:cubicBezTo>
                  <a:cubicBezTo>
                    <a:pt x="0" y="243"/>
                    <a:pt x="24" y="545"/>
                    <a:pt x="363" y="726"/>
                  </a:cubicBezTo>
                  <a:cubicBezTo>
                    <a:pt x="547" y="815"/>
                    <a:pt x="746" y="861"/>
                    <a:pt x="945" y="861"/>
                  </a:cubicBezTo>
                  <a:cubicBezTo>
                    <a:pt x="1151" y="861"/>
                    <a:pt x="1357" y="812"/>
                    <a:pt x="1547" y="714"/>
                  </a:cubicBezTo>
                  <a:cubicBezTo>
                    <a:pt x="1571" y="690"/>
                    <a:pt x="1608" y="678"/>
                    <a:pt x="1632" y="654"/>
                  </a:cubicBezTo>
                  <a:cubicBezTo>
                    <a:pt x="1475" y="508"/>
                    <a:pt x="1305" y="388"/>
                    <a:pt x="1112" y="291"/>
                  </a:cubicBezTo>
                  <a:cubicBezTo>
                    <a:pt x="882" y="170"/>
                    <a:pt x="653" y="73"/>
                    <a:pt x="41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0"/>
            <p:cNvSpPr/>
            <p:nvPr/>
          </p:nvSpPr>
          <p:spPr>
            <a:xfrm>
              <a:off x="2377311" y="3380863"/>
              <a:ext cx="65664" cy="34062"/>
            </a:xfrm>
            <a:custGeom>
              <a:avLst/>
              <a:gdLst/>
              <a:ahLst/>
              <a:cxnLst/>
              <a:rect l="l" t="t" r="r" b="b"/>
              <a:pathLst>
                <a:path w="1041" h="540" extrusionOk="0">
                  <a:moveTo>
                    <a:pt x="25" y="0"/>
                  </a:moveTo>
                  <a:lnTo>
                    <a:pt x="25" y="0"/>
                  </a:lnTo>
                  <a:cubicBezTo>
                    <a:pt x="1" y="145"/>
                    <a:pt x="97" y="290"/>
                    <a:pt x="291" y="399"/>
                  </a:cubicBezTo>
                  <a:cubicBezTo>
                    <a:pt x="476" y="497"/>
                    <a:pt x="685" y="539"/>
                    <a:pt x="892" y="539"/>
                  </a:cubicBezTo>
                  <a:cubicBezTo>
                    <a:pt x="942" y="539"/>
                    <a:pt x="991" y="537"/>
                    <a:pt x="1040" y="532"/>
                  </a:cubicBezTo>
                  <a:cubicBezTo>
                    <a:pt x="968" y="375"/>
                    <a:pt x="847" y="254"/>
                    <a:pt x="702" y="181"/>
                  </a:cubicBezTo>
                  <a:cubicBezTo>
                    <a:pt x="484" y="73"/>
                    <a:pt x="254" y="12"/>
                    <a:pt x="25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0"/>
            <p:cNvSpPr/>
            <p:nvPr/>
          </p:nvSpPr>
          <p:spPr>
            <a:xfrm>
              <a:off x="2464987" y="3377961"/>
              <a:ext cx="25231" cy="16463"/>
            </a:xfrm>
            <a:custGeom>
              <a:avLst/>
              <a:gdLst/>
              <a:ahLst/>
              <a:cxnLst/>
              <a:rect l="l" t="t" r="r" b="b"/>
              <a:pathLst>
                <a:path w="400" h="261" extrusionOk="0">
                  <a:moveTo>
                    <a:pt x="31" y="1"/>
                  </a:moveTo>
                  <a:cubicBezTo>
                    <a:pt x="25" y="1"/>
                    <a:pt x="19" y="4"/>
                    <a:pt x="13" y="10"/>
                  </a:cubicBezTo>
                  <a:cubicBezTo>
                    <a:pt x="1" y="10"/>
                    <a:pt x="1" y="22"/>
                    <a:pt x="13" y="34"/>
                  </a:cubicBezTo>
                  <a:lnTo>
                    <a:pt x="254" y="252"/>
                  </a:lnTo>
                  <a:cubicBezTo>
                    <a:pt x="260" y="258"/>
                    <a:pt x="266" y="261"/>
                    <a:pt x="272" y="261"/>
                  </a:cubicBezTo>
                  <a:cubicBezTo>
                    <a:pt x="279" y="261"/>
                    <a:pt x="285" y="258"/>
                    <a:pt x="291" y="252"/>
                  </a:cubicBezTo>
                  <a:cubicBezTo>
                    <a:pt x="303" y="252"/>
                    <a:pt x="315" y="240"/>
                    <a:pt x="303" y="227"/>
                  </a:cubicBezTo>
                  <a:lnTo>
                    <a:pt x="121" y="70"/>
                  </a:lnTo>
                  <a:lnTo>
                    <a:pt x="121" y="70"/>
                  </a:lnTo>
                  <a:lnTo>
                    <a:pt x="339" y="119"/>
                  </a:lnTo>
                  <a:cubicBezTo>
                    <a:pt x="351" y="119"/>
                    <a:pt x="375" y="119"/>
                    <a:pt x="387" y="107"/>
                  </a:cubicBezTo>
                  <a:cubicBezTo>
                    <a:pt x="399" y="95"/>
                    <a:pt x="387" y="82"/>
                    <a:pt x="363" y="82"/>
                  </a:cubicBezTo>
                  <a:lnTo>
                    <a:pt x="49" y="10"/>
                  </a:lnTo>
                  <a:cubicBezTo>
                    <a:pt x="43" y="4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0"/>
            <p:cNvSpPr/>
            <p:nvPr/>
          </p:nvSpPr>
          <p:spPr>
            <a:xfrm>
              <a:off x="2410868" y="3351090"/>
              <a:ext cx="29016" cy="13814"/>
            </a:xfrm>
            <a:custGeom>
              <a:avLst/>
              <a:gdLst/>
              <a:ahLst/>
              <a:cxnLst/>
              <a:rect l="l" t="t" r="r" b="b"/>
              <a:pathLst>
                <a:path w="460" h="219" extrusionOk="0">
                  <a:moveTo>
                    <a:pt x="266" y="1"/>
                  </a:moveTo>
                  <a:cubicBezTo>
                    <a:pt x="242" y="13"/>
                    <a:pt x="230" y="25"/>
                    <a:pt x="242" y="37"/>
                  </a:cubicBezTo>
                  <a:lnTo>
                    <a:pt x="339" y="158"/>
                  </a:lnTo>
                  <a:lnTo>
                    <a:pt x="339" y="158"/>
                  </a:lnTo>
                  <a:lnTo>
                    <a:pt x="49" y="61"/>
                  </a:lnTo>
                  <a:cubicBezTo>
                    <a:pt x="45" y="58"/>
                    <a:pt x="42" y="56"/>
                    <a:pt x="38" y="56"/>
                  </a:cubicBezTo>
                  <a:cubicBezTo>
                    <a:pt x="29" y="56"/>
                    <a:pt x="17" y="65"/>
                    <a:pt x="0" y="73"/>
                  </a:cubicBezTo>
                  <a:cubicBezTo>
                    <a:pt x="0" y="73"/>
                    <a:pt x="0" y="97"/>
                    <a:pt x="12" y="97"/>
                  </a:cubicBezTo>
                  <a:lnTo>
                    <a:pt x="37" y="97"/>
                  </a:lnTo>
                  <a:lnTo>
                    <a:pt x="423" y="218"/>
                  </a:lnTo>
                  <a:lnTo>
                    <a:pt x="460" y="218"/>
                  </a:lnTo>
                  <a:lnTo>
                    <a:pt x="460" y="194"/>
                  </a:lnTo>
                  <a:lnTo>
                    <a:pt x="303" y="13"/>
                  </a:lnTo>
                  <a:cubicBezTo>
                    <a:pt x="290" y="1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0"/>
            <p:cNvSpPr/>
            <p:nvPr/>
          </p:nvSpPr>
          <p:spPr>
            <a:xfrm>
              <a:off x="1685801" y="2720383"/>
              <a:ext cx="156369" cy="82884"/>
            </a:xfrm>
            <a:custGeom>
              <a:avLst/>
              <a:gdLst/>
              <a:ahLst/>
              <a:cxnLst/>
              <a:rect l="l" t="t" r="r" b="b"/>
              <a:pathLst>
                <a:path w="2479" h="1314" extrusionOk="0">
                  <a:moveTo>
                    <a:pt x="1126" y="0"/>
                  </a:moveTo>
                  <a:cubicBezTo>
                    <a:pt x="905" y="0"/>
                    <a:pt x="683" y="42"/>
                    <a:pt x="472" y="125"/>
                  </a:cubicBezTo>
                  <a:cubicBezTo>
                    <a:pt x="25" y="342"/>
                    <a:pt x="1" y="753"/>
                    <a:pt x="436" y="1043"/>
                  </a:cubicBezTo>
                  <a:cubicBezTo>
                    <a:pt x="717" y="1223"/>
                    <a:pt x="1036" y="1313"/>
                    <a:pt x="1358" y="1313"/>
                  </a:cubicBezTo>
                  <a:cubicBezTo>
                    <a:pt x="1577" y="1313"/>
                    <a:pt x="1797" y="1272"/>
                    <a:pt x="2007" y="1188"/>
                  </a:cubicBezTo>
                  <a:cubicBezTo>
                    <a:pt x="2467" y="971"/>
                    <a:pt x="2479" y="560"/>
                    <a:pt x="2056" y="270"/>
                  </a:cubicBezTo>
                  <a:cubicBezTo>
                    <a:pt x="1775" y="90"/>
                    <a:pt x="1452" y="0"/>
                    <a:pt x="1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0"/>
            <p:cNvSpPr/>
            <p:nvPr/>
          </p:nvSpPr>
          <p:spPr>
            <a:xfrm>
              <a:off x="1710212" y="2732052"/>
              <a:ext cx="100735" cy="58473"/>
            </a:xfrm>
            <a:custGeom>
              <a:avLst/>
              <a:gdLst/>
              <a:ahLst/>
              <a:cxnLst/>
              <a:rect l="l" t="t" r="r" b="b"/>
              <a:pathLst>
                <a:path w="1597" h="927" extrusionOk="0">
                  <a:moveTo>
                    <a:pt x="448" y="0"/>
                  </a:moveTo>
                  <a:cubicBezTo>
                    <a:pt x="412" y="12"/>
                    <a:pt x="375" y="24"/>
                    <a:pt x="339" y="37"/>
                  </a:cubicBezTo>
                  <a:cubicBezTo>
                    <a:pt x="13" y="194"/>
                    <a:pt x="1" y="508"/>
                    <a:pt x="327" y="725"/>
                  </a:cubicBezTo>
                  <a:cubicBezTo>
                    <a:pt x="539" y="857"/>
                    <a:pt x="781" y="927"/>
                    <a:pt x="1025" y="927"/>
                  </a:cubicBezTo>
                  <a:cubicBezTo>
                    <a:pt x="1185" y="927"/>
                    <a:pt x="1346" y="897"/>
                    <a:pt x="1499" y="834"/>
                  </a:cubicBezTo>
                  <a:cubicBezTo>
                    <a:pt x="1536" y="822"/>
                    <a:pt x="1560" y="810"/>
                    <a:pt x="1596" y="786"/>
                  </a:cubicBezTo>
                  <a:cubicBezTo>
                    <a:pt x="1451" y="629"/>
                    <a:pt x="1294" y="484"/>
                    <a:pt x="1113" y="363"/>
                  </a:cubicBezTo>
                  <a:cubicBezTo>
                    <a:pt x="907" y="218"/>
                    <a:pt x="677" y="97"/>
                    <a:pt x="448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0"/>
            <p:cNvSpPr/>
            <p:nvPr/>
          </p:nvSpPr>
          <p:spPr>
            <a:xfrm>
              <a:off x="1714059" y="2751101"/>
              <a:ext cx="62573" cy="39676"/>
            </a:xfrm>
            <a:custGeom>
              <a:avLst/>
              <a:gdLst/>
              <a:ahLst/>
              <a:cxnLst/>
              <a:rect l="l" t="t" r="r" b="b"/>
              <a:pathLst>
                <a:path w="992" h="629" extrusionOk="0">
                  <a:moveTo>
                    <a:pt x="36" y="0"/>
                  </a:moveTo>
                  <a:lnTo>
                    <a:pt x="36" y="0"/>
                  </a:lnTo>
                  <a:cubicBezTo>
                    <a:pt x="0" y="133"/>
                    <a:pt x="73" y="303"/>
                    <a:pt x="266" y="423"/>
                  </a:cubicBezTo>
                  <a:cubicBezTo>
                    <a:pt x="483" y="556"/>
                    <a:pt x="737" y="629"/>
                    <a:pt x="991" y="629"/>
                  </a:cubicBezTo>
                  <a:cubicBezTo>
                    <a:pt x="943" y="472"/>
                    <a:pt x="834" y="327"/>
                    <a:pt x="689" y="242"/>
                  </a:cubicBezTo>
                  <a:cubicBezTo>
                    <a:pt x="496" y="121"/>
                    <a:pt x="266" y="37"/>
                    <a:pt x="3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0"/>
            <p:cNvSpPr/>
            <p:nvPr/>
          </p:nvSpPr>
          <p:spPr>
            <a:xfrm>
              <a:off x="1802493" y="2757977"/>
              <a:ext cx="23654" cy="16842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0" y="0"/>
                  </a:moveTo>
                  <a:cubicBezTo>
                    <a:pt x="0" y="12"/>
                    <a:pt x="0" y="24"/>
                    <a:pt x="0" y="24"/>
                  </a:cubicBezTo>
                  <a:lnTo>
                    <a:pt x="218" y="266"/>
                  </a:lnTo>
                  <a:lnTo>
                    <a:pt x="254" y="266"/>
                  </a:lnTo>
                  <a:cubicBezTo>
                    <a:pt x="266" y="266"/>
                    <a:pt x="278" y="254"/>
                    <a:pt x="266" y="242"/>
                  </a:cubicBezTo>
                  <a:lnTo>
                    <a:pt x="109" y="61"/>
                  </a:lnTo>
                  <a:lnTo>
                    <a:pt x="314" y="133"/>
                  </a:lnTo>
                  <a:cubicBezTo>
                    <a:pt x="320" y="139"/>
                    <a:pt x="329" y="142"/>
                    <a:pt x="339" y="142"/>
                  </a:cubicBezTo>
                  <a:cubicBezTo>
                    <a:pt x="348" y="142"/>
                    <a:pt x="357" y="139"/>
                    <a:pt x="363" y="133"/>
                  </a:cubicBezTo>
                  <a:cubicBezTo>
                    <a:pt x="375" y="121"/>
                    <a:pt x="363" y="109"/>
                    <a:pt x="351" y="10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0"/>
            <p:cNvSpPr/>
            <p:nvPr/>
          </p:nvSpPr>
          <p:spPr>
            <a:xfrm>
              <a:off x="1751401" y="2726375"/>
              <a:ext cx="27502" cy="14886"/>
            </a:xfrm>
            <a:custGeom>
              <a:avLst/>
              <a:gdLst/>
              <a:ahLst/>
              <a:cxnLst/>
              <a:rect l="l" t="t" r="r" b="b"/>
              <a:pathLst>
                <a:path w="436" h="236" extrusionOk="0">
                  <a:moveTo>
                    <a:pt x="279" y="1"/>
                  </a:moveTo>
                  <a:cubicBezTo>
                    <a:pt x="274" y="1"/>
                    <a:pt x="270" y="2"/>
                    <a:pt x="266" y="6"/>
                  </a:cubicBezTo>
                  <a:cubicBezTo>
                    <a:pt x="254" y="6"/>
                    <a:pt x="254" y="18"/>
                    <a:pt x="254" y="30"/>
                  </a:cubicBezTo>
                  <a:lnTo>
                    <a:pt x="339" y="163"/>
                  </a:lnTo>
                  <a:lnTo>
                    <a:pt x="339" y="163"/>
                  </a:lnTo>
                  <a:lnTo>
                    <a:pt x="61" y="30"/>
                  </a:lnTo>
                  <a:lnTo>
                    <a:pt x="12" y="30"/>
                  </a:lnTo>
                  <a:cubicBezTo>
                    <a:pt x="0" y="42"/>
                    <a:pt x="0" y="54"/>
                    <a:pt x="12" y="54"/>
                  </a:cubicBezTo>
                  <a:lnTo>
                    <a:pt x="24" y="66"/>
                  </a:lnTo>
                  <a:lnTo>
                    <a:pt x="387" y="235"/>
                  </a:lnTo>
                  <a:lnTo>
                    <a:pt x="435" y="235"/>
                  </a:lnTo>
                  <a:cubicBezTo>
                    <a:pt x="435" y="223"/>
                    <a:pt x="435" y="211"/>
                    <a:pt x="435" y="211"/>
                  </a:cubicBezTo>
                  <a:lnTo>
                    <a:pt x="315" y="18"/>
                  </a:lnTo>
                  <a:cubicBezTo>
                    <a:pt x="306" y="9"/>
                    <a:pt x="291" y="1"/>
                    <a:pt x="27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0"/>
            <p:cNvSpPr/>
            <p:nvPr/>
          </p:nvSpPr>
          <p:spPr>
            <a:xfrm>
              <a:off x="1767422" y="3273064"/>
              <a:ext cx="157063" cy="81433"/>
            </a:xfrm>
            <a:custGeom>
              <a:avLst/>
              <a:gdLst/>
              <a:ahLst/>
              <a:cxnLst/>
              <a:rect l="l" t="t" r="r" b="b"/>
              <a:pathLst>
                <a:path w="2490" h="1291" extrusionOk="0">
                  <a:moveTo>
                    <a:pt x="1245" y="0"/>
                  </a:moveTo>
                  <a:cubicBezTo>
                    <a:pt x="963" y="0"/>
                    <a:pt x="680" y="67"/>
                    <a:pt x="423" y="198"/>
                  </a:cubicBezTo>
                  <a:cubicBezTo>
                    <a:pt x="0" y="464"/>
                    <a:pt x="24" y="875"/>
                    <a:pt x="471" y="1117"/>
                  </a:cubicBezTo>
                  <a:cubicBezTo>
                    <a:pt x="716" y="1233"/>
                    <a:pt x="980" y="1291"/>
                    <a:pt x="1244" y="1291"/>
                  </a:cubicBezTo>
                  <a:cubicBezTo>
                    <a:pt x="1527" y="1291"/>
                    <a:pt x="1810" y="1224"/>
                    <a:pt x="2067" y="1093"/>
                  </a:cubicBezTo>
                  <a:cubicBezTo>
                    <a:pt x="2490" y="827"/>
                    <a:pt x="2466" y="416"/>
                    <a:pt x="2007" y="174"/>
                  </a:cubicBezTo>
                  <a:cubicBezTo>
                    <a:pt x="1768" y="58"/>
                    <a:pt x="1507" y="0"/>
                    <a:pt x="1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0"/>
            <p:cNvSpPr/>
            <p:nvPr/>
          </p:nvSpPr>
          <p:spPr>
            <a:xfrm>
              <a:off x="1791770" y="3287067"/>
              <a:ext cx="102249" cy="55067"/>
            </a:xfrm>
            <a:custGeom>
              <a:avLst/>
              <a:gdLst/>
              <a:ahLst/>
              <a:cxnLst/>
              <a:rect l="l" t="t" r="r" b="b"/>
              <a:pathLst>
                <a:path w="1621" h="873" extrusionOk="0">
                  <a:moveTo>
                    <a:pt x="400" y="0"/>
                  </a:moveTo>
                  <a:cubicBezTo>
                    <a:pt x="363" y="13"/>
                    <a:pt x="327" y="37"/>
                    <a:pt x="303" y="61"/>
                  </a:cubicBezTo>
                  <a:cubicBezTo>
                    <a:pt x="1" y="242"/>
                    <a:pt x="13" y="544"/>
                    <a:pt x="351" y="738"/>
                  </a:cubicBezTo>
                  <a:cubicBezTo>
                    <a:pt x="536" y="827"/>
                    <a:pt x="735" y="872"/>
                    <a:pt x="934" y="872"/>
                  </a:cubicBezTo>
                  <a:cubicBezTo>
                    <a:pt x="1140" y="872"/>
                    <a:pt x="1346" y="824"/>
                    <a:pt x="1536" y="726"/>
                  </a:cubicBezTo>
                  <a:cubicBezTo>
                    <a:pt x="1560" y="702"/>
                    <a:pt x="1596" y="677"/>
                    <a:pt x="1621" y="653"/>
                  </a:cubicBezTo>
                  <a:cubicBezTo>
                    <a:pt x="1463" y="508"/>
                    <a:pt x="1282" y="387"/>
                    <a:pt x="1101" y="291"/>
                  </a:cubicBezTo>
                  <a:cubicBezTo>
                    <a:pt x="871" y="170"/>
                    <a:pt x="641" y="73"/>
                    <a:pt x="40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0"/>
            <p:cNvSpPr/>
            <p:nvPr/>
          </p:nvSpPr>
          <p:spPr>
            <a:xfrm>
              <a:off x="1795617" y="3308387"/>
              <a:ext cx="65601" cy="33620"/>
            </a:xfrm>
            <a:custGeom>
              <a:avLst/>
              <a:gdLst/>
              <a:ahLst/>
              <a:cxnLst/>
              <a:rect l="l" t="t" r="r" b="b"/>
              <a:pathLst>
                <a:path w="1040" h="533" extrusionOk="0">
                  <a:moveTo>
                    <a:pt x="24" y="1"/>
                  </a:moveTo>
                  <a:cubicBezTo>
                    <a:pt x="0" y="146"/>
                    <a:pt x="97" y="291"/>
                    <a:pt x="290" y="400"/>
                  </a:cubicBezTo>
                  <a:cubicBezTo>
                    <a:pt x="469" y="485"/>
                    <a:pt x="670" y="533"/>
                    <a:pt x="870" y="533"/>
                  </a:cubicBezTo>
                  <a:cubicBezTo>
                    <a:pt x="927" y="533"/>
                    <a:pt x="984" y="529"/>
                    <a:pt x="1040" y="521"/>
                  </a:cubicBezTo>
                  <a:cubicBezTo>
                    <a:pt x="967" y="364"/>
                    <a:pt x="846" y="243"/>
                    <a:pt x="701" y="170"/>
                  </a:cubicBezTo>
                  <a:cubicBezTo>
                    <a:pt x="484" y="73"/>
                    <a:pt x="254" y="13"/>
                    <a:pt x="24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0"/>
            <p:cNvSpPr/>
            <p:nvPr/>
          </p:nvSpPr>
          <p:spPr>
            <a:xfrm>
              <a:off x="1883294" y="3305549"/>
              <a:ext cx="25231" cy="16211"/>
            </a:xfrm>
            <a:custGeom>
              <a:avLst/>
              <a:gdLst/>
              <a:ahLst/>
              <a:cxnLst/>
              <a:rect l="l" t="t" r="r" b="b"/>
              <a:pathLst>
                <a:path w="400" h="257" extrusionOk="0">
                  <a:moveTo>
                    <a:pt x="31" y="1"/>
                  </a:moveTo>
                  <a:cubicBezTo>
                    <a:pt x="24" y="1"/>
                    <a:pt x="18" y="4"/>
                    <a:pt x="12" y="10"/>
                  </a:cubicBezTo>
                  <a:cubicBezTo>
                    <a:pt x="0" y="10"/>
                    <a:pt x="0" y="34"/>
                    <a:pt x="12" y="34"/>
                  </a:cubicBezTo>
                  <a:lnTo>
                    <a:pt x="254" y="239"/>
                  </a:lnTo>
                  <a:cubicBezTo>
                    <a:pt x="263" y="248"/>
                    <a:pt x="271" y="256"/>
                    <a:pt x="284" y="256"/>
                  </a:cubicBezTo>
                  <a:cubicBezTo>
                    <a:pt x="289" y="256"/>
                    <a:pt x="295" y="255"/>
                    <a:pt x="302" y="251"/>
                  </a:cubicBezTo>
                  <a:cubicBezTo>
                    <a:pt x="302" y="251"/>
                    <a:pt x="315" y="239"/>
                    <a:pt x="302" y="227"/>
                  </a:cubicBezTo>
                  <a:lnTo>
                    <a:pt x="133" y="70"/>
                  </a:lnTo>
                  <a:lnTo>
                    <a:pt x="339" y="118"/>
                  </a:lnTo>
                  <a:cubicBezTo>
                    <a:pt x="363" y="118"/>
                    <a:pt x="375" y="118"/>
                    <a:pt x="387" y="106"/>
                  </a:cubicBezTo>
                  <a:cubicBezTo>
                    <a:pt x="399" y="94"/>
                    <a:pt x="387" y="82"/>
                    <a:pt x="363" y="82"/>
                  </a:cubicBezTo>
                  <a:lnTo>
                    <a:pt x="49" y="10"/>
                  </a:lnTo>
                  <a:cubicBezTo>
                    <a:pt x="43" y="4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0"/>
            <p:cNvSpPr/>
            <p:nvPr/>
          </p:nvSpPr>
          <p:spPr>
            <a:xfrm>
              <a:off x="1829174" y="3278362"/>
              <a:ext cx="29773" cy="13940"/>
            </a:xfrm>
            <a:custGeom>
              <a:avLst/>
              <a:gdLst/>
              <a:ahLst/>
              <a:cxnLst/>
              <a:rect l="l" t="t" r="r" b="b"/>
              <a:pathLst>
                <a:path w="472" h="221" extrusionOk="0">
                  <a:moveTo>
                    <a:pt x="279" y="1"/>
                  </a:moveTo>
                  <a:cubicBezTo>
                    <a:pt x="274" y="1"/>
                    <a:pt x="270" y="2"/>
                    <a:pt x="266" y="6"/>
                  </a:cubicBezTo>
                  <a:cubicBezTo>
                    <a:pt x="254" y="6"/>
                    <a:pt x="242" y="18"/>
                    <a:pt x="254" y="30"/>
                  </a:cubicBezTo>
                  <a:lnTo>
                    <a:pt x="351" y="151"/>
                  </a:lnTo>
                  <a:lnTo>
                    <a:pt x="351" y="151"/>
                  </a:lnTo>
                  <a:lnTo>
                    <a:pt x="61" y="54"/>
                  </a:lnTo>
                  <a:lnTo>
                    <a:pt x="12" y="54"/>
                  </a:lnTo>
                  <a:cubicBezTo>
                    <a:pt x="0" y="66"/>
                    <a:pt x="0" y="78"/>
                    <a:pt x="12" y="90"/>
                  </a:cubicBezTo>
                  <a:lnTo>
                    <a:pt x="36" y="90"/>
                  </a:lnTo>
                  <a:lnTo>
                    <a:pt x="411" y="211"/>
                  </a:lnTo>
                  <a:cubicBezTo>
                    <a:pt x="417" y="217"/>
                    <a:pt x="426" y="220"/>
                    <a:pt x="435" y="220"/>
                  </a:cubicBezTo>
                  <a:cubicBezTo>
                    <a:pt x="444" y="220"/>
                    <a:pt x="453" y="217"/>
                    <a:pt x="459" y="211"/>
                  </a:cubicBezTo>
                  <a:cubicBezTo>
                    <a:pt x="459" y="211"/>
                    <a:pt x="472" y="187"/>
                    <a:pt x="459" y="187"/>
                  </a:cubicBezTo>
                  <a:lnTo>
                    <a:pt x="314" y="18"/>
                  </a:lnTo>
                  <a:cubicBezTo>
                    <a:pt x="306" y="9"/>
                    <a:pt x="291" y="1"/>
                    <a:pt x="27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0"/>
            <p:cNvSpPr/>
            <p:nvPr/>
          </p:nvSpPr>
          <p:spPr>
            <a:xfrm>
              <a:off x="1326705" y="2649674"/>
              <a:ext cx="195288" cy="98842"/>
            </a:xfrm>
            <a:custGeom>
              <a:avLst/>
              <a:gdLst/>
              <a:ahLst/>
              <a:cxnLst/>
              <a:rect l="l" t="t" r="r" b="b"/>
              <a:pathLst>
                <a:path w="3096" h="1567" extrusionOk="0">
                  <a:moveTo>
                    <a:pt x="1506" y="1"/>
                  </a:moveTo>
                  <a:cubicBezTo>
                    <a:pt x="1222" y="1"/>
                    <a:pt x="940" y="51"/>
                    <a:pt x="702" y="158"/>
                  </a:cubicBezTo>
                  <a:cubicBezTo>
                    <a:pt x="98" y="412"/>
                    <a:pt x="1" y="907"/>
                    <a:pt x="460" y="1246"/>
                  </a:cubicBezTo>
                  <a:cubicBezTo>
                    <a:pt x="743" y="1456"/>
                    <a:pt x="1168" y="1566"/>
                    <a:pt x="1594" y="1566"/>
                  </a:cubicBezTo>
                  <a:cubicBezTo>
                    <a:pt x="1879" y="1566"/>
                    <a:pt x="2164" y="1517"/>
                    <a:pt x="2406" y="1415"/>
                  </a:cubicBezTo>
                  <a:cubicBezTo>
                    <a:pt x="3011" y="1149"/>
                    <a:pt x="3095" y="654"/>
                    <a:pt x="2636" y="315"/>
                  </a:cubicBezTo>
                  <a:cubicBezTo>
                    <a:pt x="2354" y="113"/>
                    <a:pt x="1929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0"/>
            <p:cNvSpPr/>
            <p:nvPr/>
          </p:nvSpPr>
          <p:spPr>
            <a:xfrm>
              <a:off x="1357234" y="2663424"/>
              <a:ext cx="121298" cy="70142"/>
            </a:xfrm>
            <a:custGeom>
              <a:avLst/>
              <a:gdLst/>
              <a:ahLst/>
              <a:cxnLst/>
              <a:rect l="l" t="t" r="r" b="b"/>
              <a:pathLst>
                <a:path w="1923" h="1112" extrusionOk="0">
                  <a:moveTo>
                    <a:pt x="641" y="0"/>
                  </a:moveTo>
                  <a:cubicBezTo>
                    <a:pt x="593" y="25"/>
                    <a:pt x="544" y="37"/>
                    <a:pt x="508" y="49"/>
                  </a:cubicBezTo>
                  <a:cubicBezTo>
                    <a:pt x="73" y="242"/>
                    <a:pt x="0" y="605"/>
                    <a:pt x="351" y="871"/>
                  </a:cubicBezTo>
                  <a:cubicBezTo>
                    <a:pt x="612" y="1031"/>
                    <a:pt x="909" y="1112"/>
                    <a:pt x="1206" y="1112"/>
                  </a:cubicBezTo>
                  <a:cubicBezTo>
                    <a:pt x="1404" y="1112"/>
                    <a:pt x="1601" y="1076"/>
                    <a:pt x="1789" y="1004"/>
                  </a:cubicBezTo>
                  <a:cubicBezTo>
                    <a:pt x="1825" y="979"/>
                    <a:pt x="1874" y="955"/>
                    <a:pt x="1922" y="931"/>
                  </a:cubicBezTo>
                  <a:cubicBezTo>
                    <a:pt x="1765" y="738"/>
                    <a:pt x="1596" y="581"/>
                    <a:pt x="1402" y="436"/>
                  </a:cubicBezTo>
                  <a:cubicBezTo>
                    <a:pt x="1161" y="266"/>
                    <a:pt x="907" y="121"/>
                    <a:pt x="64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0"/>
            <p:cNvSpPr/>
            <p:nvPr/>
          </p:nvSpPr>
          <p:spPr>
            <a:xfrm>
              <a:off x="1362533" y="2686321"/>
              <a:ext cx="71782" cy="47371"/>
            </a:xfrm>
            <a:custGeom>
              <a:avLst/>
              <a:gdLst/>
              <a:ahLst/>
              <a:cxnLst/>
              <a:rect l="l" t="t" r="r" b="b"/>
              <a:pathLst>
                <a:path w="1138" h="751" extrusionOk="0">
                  <a:moveTo>
                    <a:pt x="61" y="0"/>
                  </a:moveTo>
                  <a:lnTo>
                    <a:pt x="61" y="0"/>
                  </a:lnTo>
                  <a:cubicBezTo>
                    <a:pt x="1" y="169"/>
                    <a:pt x="61" y="351"/>
                    <a:pt x="267" y="508"/>
                  </a:cubicBezTo>
                  <a:cubicBezTo>
                    <a:pt x="505" y="666"/>
                    <a:pt x="785" y="751"/>
                    <a:pt x="1078" y="751"/>
                  </a:cubicBezTo>
                  <a:cubicBezTo>
                    <a:pt x="1098" y="751"/>
                    <a:pt x="1117" y="750"/>
                    <a:pt x="1137" y="749"/>
                  </a:cubicBezTo>
                  <a:cubicBezTo>
                    <a:pt x="1101" y="556"/>
                    <a:pt x="992" y="399"/>
                    <a:pt x="835" y="290"/>
                  </a:cubicBezTo>
                  <a:cubicBezTo>
                    <a:pt x="605" y="133"/>
                    <a:pt x="339" y="36"/>
                    <a:pt x="61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0"/>
            <p:cNvSpPr/>
            <p:nvPr/>
          </p:nvSpPr>
          <p:spPr>
            <a:xfrm>
              <a:off x="1472349" y="2693891"/>
              <a:ext cx="28259" cy="20689"/>
            </a:xfrm>
            <a:custGeom>
              <a:avLst/>
              <a:gdLst/>
              <a:ahLst/>
              <a:cxnLst/>
              <a:rect l="l" t="t" r="r" b="b"/>
              <a:pathLst>
                <a:path w="448" h="328" extrusionOk="0">
                  <a:moveTo>
                    <a:pt x="13" y="1"/>
                  </a:moveTo>
                  <a:cubicBezTo>
                    <a:pt x="0" y="13"/>
                    <a:pt x="0" y="25"/>
                    <a:pt x="0" y="37"/>
                  </a:cubicBezTo>
                  <a:lnTo>
                    <a:pt x="218" y="315"/>
                  </a:lnTo>
                  <a:cubicBezTo>
                    <a:pt x="242" y="327"/>
                    <a:pt x="266" y="327"/>
                    <a:pt x="278" y="327"/>
                  </a:cubicBezTo>
                  <a:cubicBezTo>
                    <a:pt x="303" y="315"/>
                    <a:pt x="315" y="303"/>
                    <a:pt x="303" y="291"/>
                  </a:cubicBezTo>
                  <a:lnTo>
                    <a:pt x="133" y="73"/>
                  </a:lnTo>
                  <a:lnTo>
                    <a:pt x="375" y="170"/>
                  </a:lnTo>
                  <a:lnTo>
                    <a:pt x="436" y="170"/>
                  </a:lnTo>
                  <a:cubicBezTo>
                    <a:pt x="448" y="146"/>
                    <a:pt x="448" y="134"/>
                    <a:pt x="424" y="134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0"/>
            <p:cNvSpPr/>
            <p:nvPr/>
          </p:nvSpPr>
          <p:spPr>
            <a:xfrm>
              <a:off x="1414382" y="2657306"/>
              <a:ext cx="32106" cy="17599"/>
            </a:xfrm>
            <a:custGeom>
              <a:avLst/>
              <a:gdLst/>
              <a:ahLst/>
              <a:cxnLst/>
              <a:rect l="l" t="t" r="r" b="b"/>
              <a:pathLst>
                <a:path w="509" h="279" extrusionOk="0">
                  <a:moveTo>
                    <a:pt x="339" y="1"/>
                  </a:moveTo>
                  <a:cubicBezTo>
                    <a:pt x="303" y="1"/>
                    <a:pt x="303" y="25"/>
                    <a:pt x="303" y="37"/>
                  </a:cubicBezTo>
                  <a:lnTo>
                    <a:pt x="388" y="182"/>
                  </a:lnTo>
                  <a:lnTo>
                    <a:pt x="61" y="37"/>
                  </a:lnTo>
                  <a:cubicBezTo>
                    <a:pt x="55" y="31"/>
                    <a:pt x="46" y="28"/>
                    <a:pt x="37" y="28"/>
                  </a:cubicBezTo>
                  <a:cubicBezTo>
                    <a:pt x="28" y="28"/>
                    <a:pt x="19" y="31"/>
                    <a:pt x="13" y="37"/>
                  </a:cubicBezTo>
                  <a:cubicBezTo>
                    <a:pt x="1" y="37"/>
                    <a:pt x="1" y="61"/>
                    <a:pt x="13" y="61"/>
                  </a:cubicBezTo>
                  <a:lnTo>
                    <a:pt x="448" y="279"/>
                  </a:lnTo>
                  <a:lnTo>
                    <a:pt x="496" y="279"/>
                  </a:lnTo>
                  <a:cubicBezTo>
                    <a:pt x="509" y="267"/>
                    <a:pt x="509" y="255"/>
                    <a:pt x="509" y="242"/>
                  </a:cubicBezTo>
                  <a:lnTo>
                    <a:pt x="388" y="25"/>
                  </a:lnTo>
                  <a:cubicBezTo>
                    <a:pt x="376" y="1"/>
                    <a:pt x="351" y="1"/>
                    <a:pt x="33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0"/>
            <p:cNvSpPr/>
            <p:nvPr/>
          </p:nvSpPr>
          <p:spPr>
            <a:xfrm>
              <a:off x="1451030" y="3065730"/>
              <a:ext cx="157883" cy="82127"/>
            </a:xfrm>
            <a:custGeom>
              <a:avLst/>
              <a:gdLst/>
              <a:ahLst/>
              <a:cxnLst/>
              <a:rect l="l" t="t" r="r" b="b"/>
              <a:pathLst>
                <a:path w="2503" h="1302" extrusionOk="0">
                  <a:moveTo>
                    <a:pt x="1255" y="1"/>
                  </a:moveTo>
                  <a:cubicBezTo>
                    <a:pt x="969" y="1"/>
                    <a:pt x="683" y="70"/>
                    <a:pt x="423" y="210"/>
                  </a:cubicBezTo>
                  <a:cubicBezTo>
                    <a:pt x="0" y="464"/>
                    <a:pt x="24" y="875"/>
                    <a:pt x="484" y="1128"/>
                  </a:cubicBezTo>
                  <a:cubicBezTo>
                    <a:pt x="725" y="1243"/>
                    <a:pt x="986" y="1301"/>
                    <a:pt x="1247" y="1301"/>
                  </a:cubicBezTo>
                  <a:cubicBezTo>
                    <a:pt x="1533" y="1301"/>
                    <a:pt x="1819" y="1231"/>
                    <a:pt x="2079" y="1092"/>
                  </a:cubicBezTo>
                  <a:cubicBezTo>
                    <a:pt x="2502" y="826"/>
                    <a:pt x="2466" y="415"/>
                    <a:pt x="2019" y="174"/>
                  </a:cubicBezTo>
                  <a:cubicBezTo>
                    <a:pt x="1777" y="58"/>
                    <a:pt x="1516" y="1"/>
                    <a:pt x="1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0"/>
            <p:cNvSpPr/>
            <p:nvPr/>
          </p:nvSpPr>
          <p:spPr>
            <a:xfrm>
              <a:off x="1475377" y="3080427"/>
              <a:ext cx="103006" cy="54625"/>
            </a:xfrm>
            <a:custGeom>
              <a:avLst/>
              <a:gdLst/>
              <a:ahLst/>
              <a:cxnLst/>
              <a:rect l="l" t="t" r="r" b="b"/>
              <a:pathLst>
                <a:path w="1633" h="866" extrusionOk="0">
                  <a:moveTo>
                    <a:pt x="400" y="1"/>
                  </a:moveTo>
                  <a:cubicBezTo>
                    <a:pt x="376" y="13"/>
                    <a:pt x="339" y="37"/>
                    <a:pt x="303" y="49"/>
                  </a:cubicBezTo>
                  <a:cubicBezTo>
                    <a:pt x="1" y="243"/>
                    <a:pt x="25" y="545"/>
                    <a:pt x="363" y="726"/>
                  </a:cubicBezTo>
                  <a:cubicBezTo>
                    <a:pt x="545" y="820"/>
                    <a:pt x="741" y="865"/>
                    <a:pt x="937" y="865"/>
                  </a:cubicBezTo>
                  <a:cubicBezTo>
                    <a:pt x="1146" y="865"/>
                    <a:pt x="1355" y="814"/>
                    <a:pt x="1548" y="714"/>
                  </a:cubicBezTo>
                  <a:cubicBezTo>
                    <a:pt x="1572" y="702"/>
                    <a:pt x="1608" y="678"/>
                    <a:pt x="1633" y="654"/>
                  </a:cubicBezTo>
                  <a:cubicBezTo>
                    <a:pt x="1475" y="509"/>
                    <a:pt x="1294" y="388"/>
                    <a:pt x="1113" y="291"/>
                  </a:cubicBezTo>
                  <a:cubicBezTo>
                    <a:pt x="883" y="170"/>
                    <a:pt x="654" y="73"/>
                    <a:pt x="400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0"/>
            <p:cNvSpPr/>
            <p:nvPr/>
          </p:nvSpPr>
          <p:spPr>
            <a:xfrm>
              <a:off x="1479982" y="3101053"/>
              <a:ext cx="65601" cy="33557"/>
            </a:xfrm>
            <a:custGeom>
              <a:avLst/>
              <a:gdLst/>
              <a:ahLst/>
              <a:cxnLst/>
              <a:rect l="l" t="t" r="r" b="b"/>
              <a:pathLst>
                <a:path w="1040" h="532" extrusionOk="0">
                  <a:moveTo>
                    <a:pt x="25" y="0"/>
                  </a:moveTo>
                  <a:lnTo>
                    <a:pt x="25" y="0"/>
                  </a:lnTo>
                  <a:cubicBezTo>
                    <a:pt x="0" y="145"/>
                    <a:pt x="97" y="290"/>
                    <a:pt x="290" y="399"/>
                  </a:cubicBezTo>
                  <a:cubicBezTo>
                    <a:pt x="469" y="484"/>
                    <a:pt x="663" y="532"/>
                    <a:pt x="865" y="532"/>
                  </a:cubicBezTo>
                  <a:cubicBezTo>
                    <a:pt x="923" y="532"/>
                    <a:pt x="981" y="528"/>
                    <a:pt x="1040" y="520"/>
                  </a:cubicBezTo>
                  <a:cubicBezTo>
                    <a:pt x="967" y="375"/>
                    <a:pt x="846" y="242"/>
                    <a:pt x="701" y="182"/>
                  </a:cubicBezTo>
                  <a:cubicBezTo>
                    <a:pt x="484" y="73"/>
                    <a:pt x="254" y="12"/>
                    <a:pt x="25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0"/>
            <p:cNvSpPr/>
            <p:nvPr/>
          </p:nvSpPr>
          <p:spPr>
            <a:xfrm>
              <a:off x="1566901" y="3097962"/>
              <a:ext cx="25231" cy="16085"/>
            </a:xfrm>
            <a:custGeom>
              <a:avLst/>
              <a:gdLst/>
              <a:ahLst/>
              <a:cxnLst/>
              <a:rect l="l" t="t" r="r" b="b"/>
              <a:pathLst>
                <a:path w="400" h="255" extrusionOk="0">
                  <a:moveTo>
                    <a:pt x="12" y="1"/>
                  </a:moveTo>
                  <a:cubicBezTo>
                    <a:pt x="0" y="13"/>
                    <a:pt x="0" y="25"/>
                    <a:pt x="12" y="25"/>
                  </a:cubicBezTo>
                  <a:lnTo>
                    <a:pt x="254" y="255"/>
                  </a:lnTo>
                  <a:lnTo>
                    <a:pt x="290" y="255"/>
                  </a:lnTo>
                  <a:cubicBezTo>
                    <a:pt x="302" y="243"/>
                    <a:pt x="315" y="231"/>
                    <a:pt x="302" y="219"/>
                  </a:cubicBezTo>
                  <a:lnTo>
                    <a:pt x="121" y="61"/>
                  </a:lnTo>
                  <a:lnTo>
                    <a:pt x="339" y="110"/>
                  </a:lnTo>
                  <a:cubicBezTo>
                    <a:pt x="346" y="113"/>
                    <a:pt x="352" y="115"/>
                    <a:pt x="357" y="115"/>
                  </a:cubicBezTo>
                  <a:cubicBezTo>
                    <a:pt x="370" y="115"/>
                    <a:pt x="378" y="106"/>
                    <a:pt x="387" y="98"/>
                  </a:cubicBezTo>
                  <a:cubicBezTo>
                    <a:pt x="399" y="86"/>
                    <a:pt x="387" y="73"/>
                    <a:pt x="375" y="73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0"/>
            <p:cNvSpPr/>
            <p:nvPr/>
          </p:nvSpPr>
          <p:spPr>
            <a:xfrm>
              <a:off x="1513539" y="3070524"/>
              <a:ext cx="29016" cy="13814"/>
            </a:xfrm>
            <a:custGeom>
              <a:avLst/>
              <a:gdLst/>
              <a:ahLst/>
              <a:cxnLst/>
              <a:rect l="l" t="t" r="r" b="b"/>
              <a:pathLst>
                <a:path w="460" h="219" extrusionOk="0">
                  <a:moveTo>
                    <a:pt x="266" y="1"/>
                  </a:moveTo>
                  <a:cubicBezTo>
                    <a:pt x="242" y="13"/>
                    <a:pt x="242" y="25"/>
                    <a:pt x="242" y="37"/>
                  </a:cubicBezTo>
                  <a:lnTo>
                    <a:pt x="351" y="158"/>
                  </a:lnTo>
                  <a:lnTo>
                    <a:pt x="61" y="61"/>
                  </a:lnTo>
                  <a:cubicBezTo>
                    <a:pt x="36" y="61"/>
                    <a:pt x="24" y="61"/>
                    <a:pt x="12" y="73"/>
                  </a:cubicBezTo>
                  <a:cubicBezTo>
                    <a:pt x="0" y="73"/>
                    <a:pt x="0" y="98"/>
                    <a:pt x="12" y="98"/>
                  </a:cubicBezTo>
                  <a:lnTo>
                    <a:pt x="24" y="98"/>
                  </a:lnTo>
                  <a:lnTo>
                    <a:pt x="411" y="218"/>
                  </a:lnTo>
                  <a:lnTo>
                    <a:pt x="459" y="218"/>
                  </a:lnTo>
                  <a:cubicBezTo>
                    <a:pt x="459" y="206"/>
                    <a:pt x="459" y="206"/>
                    <a:pt x="459" y="194"/>
                  </a:cubicBezTo>
                  <a:lnTo>
                    <a:pt x="314" y="13"/>
                  </a:lnTo>
                  <a:cubicBezTo>
                    <a:pt x="302" y="1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0"/>
            <p:cNvSpPr/>
            <p:nvPr/>
          </p:nvSpPr>
          <p:spPr>
            <a:xfrm>
              <a:off x="1929782" y="2882239"/>
              <a:ext cx="151764" cy="79351"/>
            </a:xfrm>
            <a:custGeom>
              <a:avLst/>
              <a:gdLst/>
              <a:ahLst/>
              <a:cxnLst/>
              <a:rect l="l" t="t" r="r" b="b"/>
              <a:pathLst>
                <a:path w="2406" h="1258" extrusionOk="0">
                  <a:moveTo>
                    <a:pt x="1197" y="0"/>
                  </a:moveTo>
                  <a:cubicBezTo>
                    <a:pt x="931" y="0"/>
                    <a:pt x="665" y="61"/>
                    <a:pt x="424" y="182"/>
                  </a:cubicBezTo>
                  <a:cubicBezTo>
                    <a:pt x="1" y="423"/>
                    <a:pt x="1" y="834"/>
                    <a:pt x="424" y="1076"/>
                  </a:cubicBezTo>
                  <a:cubicBezTo>
                    <a:pt x="665" y="1197"/>
                    <a:pt x="931" y="1257"/>
                    <a:pt x="1197" y="1257"/>
                  </a:cubicBezTo>
                  <a:cubicBezTo>
                    <a:pt x="1463" y="1257"/>
                    <a:pt x="1729" y="1197"/>
                    <a:pt x="1971" y="1076"/>
                  </a:cubicBezTo>
                  <a:cubicBezTo>
                    <a:pt x="2406" y="834"/>
                    <a:pt x="2394" y="435"/>
                    <a:pt x="1971" y="182"/>
                  </a:cubicBezTo>
                  <a:cubicBezTo>
                    <a:pt x="1729" y="61"/>
                    <a:pt x="1463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0"/>
            <p:cNvSpPr/>
            <p:nvPr/>
          </p:nvSpPr>
          <p:spPr>
            <a:xfrm>
              <a:off x="1971728" y="2894980"/>
              <a:ext cx="88876" cy="46299"/>
            </a:xfrm>
            <a:custGeom>
              <a:avLst/>
              <a:gdLst/>
              <a:ahLst/>
              <a:cxnLst/>
              <a:rect l="l" t="t" r="r" b="b"/>
              <a:pathLst>
                <a:path w="1409" h="734" extrusionOk="0">
                  <a:moveTo>
                    <a:pt x="429" y="0"/>
                  </a:moveTo>
                  <a:cubicBezTo>
                    <a:pt x="203" y="0"/>
                    <a:pt x="0" y="146"/>
                    <a:pt x="0" y="342"/>
                  </a:cubicBezTo>
                  <a:cubicBezTo>
                    <a:pt x="0" y="463"/>
                    <a:pt x="25" y="584"/>
                    <a:pt x="85" y="693"/>
                  </a:cubicBezTo>
                  <a:cubicBezTo>
                    <a:pt x="230" y="720"/>
                    <a:pt x="382" y="734"/>
                    <a:pt x="535" y="734"/>
                  </a:cubicBezTo>
                  <a:cubicBezTo>
                    <a:pt x="587" y="734"/>
                    <a:pt x="638" y="732"/>
                    <a:pt x="689" y="729"/>
                  </a:cubicBezTo>
                  <a:cubicBezTo>
                    <a:pt x="702" y="729"/>
                    <a:pt x="714" y="730"/>
                    <a:pt x="727" y="730"/>
                  </a:cubicBezTo>
                  <a:cubicBezTo>
                    <a:pt x="1152" y="730"/>
                    <a:pt x="1409" y="531"/>
                    <a:pt x="1209" y="379"/>
                  </a:cubicBezTo>
                  <a:cubicBezTo>
                    <a:pt x="1108" y="320"/>
                    <a:pt x="1002" y="284"/>
                    <a:pt x="894" y="284"/>
                  </a:cubicBezTo>
                  <a:cubicBezTo>
                    <a:pt x="846" y="284"/>
                    <a:pt x="798" y="291"/>
                    <a:pt x="750" y="306"/>
                  </a:cubicBezTo>
                  <a:cubicBezTo>
                    <a:pt x="774" y="246"/>
                    <a:pt x="822" y="125"/>
                    <a:pt x="629" y="40"/>
                  </a:cubicBezTo>
                  <a:cubicBezTo>
                    <a:pt x="563" y="13"/>
                    <a:pt x="495" y="0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0"/>
            <p:cNvSpPr/>
            <p:nvPr/>
          </p:nvSpPr>
          <p:spPr>
            <a:xfrm>
              <a:off x="1675141" y="2480501"/>
              <a:ext cx="185322" cy="97266"/>
            </a:xfrm>
            <a:custGeom>
              <a:avLst/>
              <a:gdLst/>
              <a:ahLst/>
              <a:cxnLst/>
              <a:rect l="l" t="t" r="r" b="b"/>
              <a:pathLst>
                <a:path w="2938" h="1542" extrusionOk="0">
                  <a:moveTo>
                    <a:pt x="1345" y="1"/>
                  </a:moveTo>
                  <a:cubicBezTo>
                    <a:pt x="1100" y="1"/>
                    <a:pt x="853" y="45"/>
                    <a:pt x="617" y="133"/>
                  </a:cubicBezTo>
                  <a:cubicBezTo>
                    <a:pt x="61" y="374"/>
                    <a:pt x="1" y="846"/>
                    <a:pt x="472" y="1196"/>
                  </a:cubicBezTo>
                  <a:cubicBezTo>
                    <a:pt x="813" y="1423"/>
                    <a:pt x="1211" y="1541"/>
                    <a:pt x="1612" y="1541"/>
                  </a:cubicBezTo>
                  <a:cubicBezTo>
                    <a:pt x="1851" y="1541"/>
                    <a:pt x="2091" y="1500"/>
                    <a:pt x="2321" y="1414"/>
                  </a:cubicBezTo>
                  <a:cubicBezTo>
                    <a:pt x="2877" y="1172"/>
                    <a:pt x="2938" y="701"/>
                    <a:pt x="2466" y="338"/>
                  </a:cubicBezTo>
                  <a:cubicBezTo>
                    <a:pt x="2131" y="114"/>
                    <a:pt x="1740" y="1"/>
                    <a:pt x="1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0"/>
            <p:cNvSpPr/>
            <p:nvPr/>
          </p:nvSpPr>
          <p:spPr>
            <a:xfrm>
              <a:off x="1726990" y="2495766"/>
              <a:ext cx="104330" cy="58662"/>
            </a:xfrm>
            <a:custGeom>
              <a:avLst/>
              <a:gdLst/>
              <a:ahLst/>
              <a:cxnLst/>
              <a:rect l="l" t="t" r="r" b="b"/>
              <a:pathLst>
                <a:path w="1654" h="930" extrusionOk="0">
                  <a:moveTo>
                    <a:pt x="523" y="0"/>
                  </a:moveTo>
                  <a:cubicBezTo>
                    <a:pt x="277" y="0"/>
                    <a:pt x="50" y="135"/>
                    <a:pt x="25" y="350"/>
                  </a:cubicBezTo>
                  <a:cubicBezTo>
                    <a:pt x="0" y="495"/>
                    <a:pt x="13" y="640"/>
                    <a:pt x="73" y="773"/>
                  </a:cubicBezTo>
                  <a:cubicBezTo>
                    <a:pt x="303" y="845"/>
                    <a:pt x="532" y="894"/>
                    <a:pt x="774" y="918"/>
                  </a:cubicBezTo>
                  <a:cubicBezTo>
                    <a:pt x="841" y="926"/>
                    <a:pt x="905" y="929"/>
                    <a:pt x="966" y="929"/>
                  </a:cubicBezTo>
                  <a:cubicBezTo>
                    <a:pt x="1391" y="929"/>
                    <a:pt x="1653" y="756"/>
                    <a:pt x="1463" y="555"/>
                  </a:cubicBezTo>
                  <a:cubicBezTo>
                    <a:pt x="1306" y="410"/>
                    <a:pt x="1040" y="410"/>
                    <a:pt x="931" y="410"/>
                  </a:cubicBezTo>
                  <a:cubicBezTo>
                    <a:pt x="967" y="350"/>
                    <a:pt x="1040" y="193"/>
                    <a:pt x="822" y="72"/>
                  </a:cubicBezTo>
                  <a:cubicBezTo>
                    <a:pt x="728" y="23"/>
                    <a:pt x="624" y="0"/>
                    <a:pt x="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0"/>
            <p:cNvSpPr/>
            <p:nvPr/>
          </p:nvSpPr>
          <p:spPr>
            <a:xfrm>
              <a:off x="2221007" y="3192515"/>
              <a:ext cx="151008" cy="79919"/>
            </a:xfrm>
            <a:custGeom>
              <a:avLst/>
              <a:gdLst/>
              <a:ahLst/>
              <a:cxnLst/>
              <a:rect l="l" t="t" r="r" b="b"/>
              <a:pathLst>
                <a:path w="2394" h="1267" extrusionOk="0">
                  <a:moveTo>
                    <a:pt x="1197" y="1"/>
                  </a:moveTo>
                  <a:cubicBezTo>
                    <a:pt x="931" y="1"/>
                    <a:pt x="666" y="61"/>
                    <a:pt x="424" y="182"/>
                  </a:cubicBezTo>
                  <a:cubicBezTo>
                    <a:pt x="1" y="436"/>
                    <a:pt x="1" y="835"/>
                    <a:pt x="424" y="1076"/>
                  </a:cubicBezTo>
                  <a:cubicBezTo>
                    <a:pt x="666" y="1203"/>
                    <a:pt x="931" y="1267"/>
                    <a:pt x="1197" y="1267"/>
                  </a:cubicBezTo>
                  <a:cubicBezTo>
                    <a:pt x="1463" y="1267"/>
                    <a:pt x="1729" y="1203"/>
                    <a:pt x="1971" y="1076"/>
                  </a:cubicBezTo>
                  <a:cubicBezTo>
                    <a:pt x="2394" y="835"/>
                    <a:pt x="2394" y="436"/>
                    <a:pt x="1971" y="182"/>
                  </a:cubicBezTo>
                  <a:cubicBezTo>
                    <a:pt x="1729" y="61"/>
                    <a:pt x="1463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0"/>
            <p:cNvSpPr/>
            <p:nvPr/>
          </p:nvSpPr>
          <p:spPr>
            <a:xfrm>
              <a:off x="2262196" y="3205571"/>
              <a:ext cx="89255" cy="46488"/>
            </a:xfrm>
            <a:custGeom>
              <a:avLst/>
              <a:gdLst/>
              <a:ahLst/>
              <a:cxnLst/>
              <a:rect l="l" t="t" r="r" b="b"/>
              <a:pathLst>
                <a:path w="1415" h="737" extrusionOk="0">
                  <a:moveTo>
                    <a:pt x="440" y="0"/>
                  </a:moveTo>
                  <a:cubicBezTo>
                    <a:pt x="214" y="0"/>
                    <a:pt x="3" y="140"/>
                    <a:pt x="13" y="338"/>
                  </a:cubicBezTo>
                  <a:cubicBezTo>
                    <a:pt x="0" y="458"/>
                    <a:pt x="25" y="579"/>
                    <a:pt x="97" y="688"/>
                  </a:cubicBezTo>
                  <a:cubicBezTo>
                    <a:pt x="291" y="724"/>
                    <a:pt x="496" y="736"/>
                    <a:pt x="701" y="736"/>
                  </a:cubicBezTo>
                  <a:cubicBezTo>
                    <a:pt x="1137" y="736"/>
                    <a:pt x="1415" y="531"/>
                    <a:pt x="1209" y="374"/>
                  </a:cubicBezTo>
                  <a:cubicBezTo>
                    <a:pt x="1116" y="315"/>
                    <a:pt x="1005" y="285"/>
                    <a:pt x="897" y="285"/>
                  </a:cubicBezTo>
                  <a:cubicBezTo>
                    <a:pt x="851" y="285"/>
                    <a:pt x="805" y="290"/>
                    <a:pt x="762" y="301"/>
                  </a:cubicBezTo>
                  <a:cubicBezTo>
                    <a:pt x="786" y="253"/>
                    <a:pt x="834" y="120"/>
                    <a:pt x="629" y="35"/>
                  </a:cubicBezTo>
                  <a:cubicBezTo>
                    <a:pt x="568" y="12"/>
                    <a:pt x="503" y="0"/>
                    <a:pt x="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0"/>
            <p:cNvSpPr/>
            <p:nvPr/>
          </p:nvSpPr>
          <p:spPr>
            <a:xfrm>
              <a:off x="1818451" y="3049393"/>
              <a:ext cx="151828" cy="79919"/>
            </a:xfrm>
            <a:custGeom>
              <a:avLst/>
              <a:gdLst/>
              <a:ahLst/>
              <a:cxnLst/>
              <a:rect l="l" t="t" r="r" b="b"/>
              <a:pathLst>
                <a:path w="2407" h="1267" extrusionOk="0">
                  <a:moveTo>
                    <a:pt x="1202" y="0"/>
                  </a:moveTo>
                  <a:cubicBezTo>
                    <a:pt x="938" y="0"/>
                    <a:pt x="672" y="64"/>
                    <a:pt x="424" y="191"/>
                  </a:cubicBezTo>
                  <a:cubicBezTo>
                    <a:pt x="1" y="433"/>
                    <a:pt x="1" y="831"/>
                    <a:pt x="424" y="1085"/>
                  </a:cubicBezTo>
                  <a:cubicBezTo>
                    <a:pt x="672" y="1206"/>
                    <a:pt x="938" y="1267"/>
                    <a:pt x="1202" y="1267"/>
                  </a:cubicBezTo>
                  <a:cubicBezTo>
                    <a:pt x="1466" y="1267"/>
                    <a:pt x="1729" y="1206"/>
                    <a:pt x="1971" y="1085"/>
                  </a:cubicBezTo>
                  <a:cubicBezTo>
                    <a:pt x="2406" y="831"/>
                    <a:pt x="2394" y="433"/>
                    <a:pt x="1971" y="191"/>
                  </a:cubicBezTo>
                  <a:cubicBezTo>
                    <a:pt x="1729" y="64"/>
                    <a:pt x="1466" y="0"/>
                    <a:pt x="1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0"/>
            <p:cNvSpPr/>
            <p:nvPr/>
          </p:nvSpPr>
          <p:spPr>
            <a:xfrm>
              <a:off x="1860397" y="3062576"/>
              <a:ext cx="88182" cy="46362"/>
            </a:xfrm>
            <a:custGeom>
              <a:avLst/>
              <a:gdLst/>
              <a:ahLst/>
              <a:cxnLst/>
              <a:rect l="l" t="t" r="r" b="b"/>
              <a:pathLst>
                <a:path w="1398" h="735" extrusionOk="0">
                  <a:moveTo>
                    <a:pt x="423" y="1"/>
                  </a:moveTo>
                  <a:cubicBezTo>
                    <a:pt x="199" y="1"/>
                    <a:pt x="1" y="141"/>
                    <a:pt x="1" y="344"/>
                  </a:cubicBezTo>
                  <a:cubicBezTo>
                    <a:pt x="1" y="465"/>
                    <a:pt x="25" y="586"/>
                    <a:pt x="85" y="683"/>
                  </a:cubicBezTo>
                  <a:cubicBezTo>
                    <a:pt x="254" y="713"/>
                    <a:pt x="415" y="734"/>
                    <a:pt x="581" y="734"/>
                  </a:cubicBezTo>
                  <a:cubicBezTo>
                    <a:pt x="617" y="734"/>
                    <a:pt x="653" y="733"/>
                    <a:pt x="690" y="731"/>
                  </a:cubicBezTo>
                  <a:cubicBezTo>
                    <a:pt x="702" y="732"/>
                    <a:pt x="715" y="732"/>
                    <a:pt x="727" y="732"/>
                  </a:cubicBezTo>
                  <a:cubicBezTo>
                    <a:pt x="1152" y="732"/>
                    <a:pt x="1397" y="533"/>
                    <a:pt x="1209" y="369"/>
                  </a:cubicBezTo>
                  <a:cubicBezTo>
                    <a:pt x="1108" y="309"/>
                    <a:pt x="1000" y="280"/>
                    <a:pt x="891" y="280"/>
                  </a:cubicBezTo>
                  <a:cubicBezTo>
                    <a:pt x="844" y="280"/>
                    <a:pt x="797" y="285"/>
                    <a:pt x="750" y="296"/>
                  </a:cubicBezTo>
                  <a:cubicBezTo>
                    <a:pt x="774" y="248"/>
                    <a:pt x="823" y="115"/>
                    <a:pt x="629" y="42"/>
                  </a:cubicBezTo>
                  <a:cubicBezTo>
                    <a:pt x="561" y="14"/>
                    <a:pt x="491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0"/>
            <p:cNvSpPr/>
            <p:nvPr/>
          </p:nvSpPr>
          <p:spPr>
            <a:xfrm>
              <a:off x="1936657" y="3322327"/>
              <a:ext cx="151008" cy="79919"/>
            </a:xfrm>
            <a:custGeom>
              <a:avLst/>
              <a:gdLst/>
              <a:ahLst/>
              <a:cxnLst/>
              <a:rect l="l" t="t" r="r" b="b"/>
              <a:pathLst>
                <a:path w="2394" h="1267" extrusionOk="0">
                  <a:moveTo>
                    <a:pt x="1197" y="1"/>
                  </a:moveTo>
                  <a:cubicBezTo>
                    <a:pt x="931" y="1"/>
                    <a:pt x="665" y="64"/>
                    <a:pt x="423" y="191"/>
                  </a:cubicBezTo>
                  <a:cubicBezTo>
                    <a:pt x="0" y="433"/>
                    <a:pt x="0" y="831"/>
                    <a:pt x="423" y="1085"/>
                  </a:cubicBezTo>
                  <a:cubicBezTo>
                    <a:pt x="665" y="1206"/>
                    <a:pt x="931" y="1267"/>
                    <a:pt x="1197" y="1267"/>
                  </a:cubicBezTo>
                  <a:cubicBezTo>
                    <a:pt x="1463" y="1267"/>
                    <a:pt x="1729" y="1206"/>
                    <a:pt x="1971" y="1085"/>
                  </a:cubicBezTo>
                  <a:cubicBezTo>
                    <a:pt x="2394" y="831"/>
                    <a:pt x="2394" y="433"/>
                    <a:pt x="1971" y="191"/>
                  </a:cubicBezTo>
                  <a:cubicBezTo>
                    <a:pt x="1729" y="64"/>
                    <a:pt x="1463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0"/>
            <p:cNvSpPr/>
            <p:nvPr/>
          </p:nvSpPr>
          <p:spPr>
            <a:xfrm>
              <a:off x="1977846" y="3335510"/>
              <a:ext cx="89255" cy="46425"/>
            </a:xfrm>
            <a:custGeom>
              <a:avLst/>
              <a:gdLst/>
              <a:ahLst/>
              <a:cxnLst/>
              <a:rect l="l" t="t" r="r" b="b"/>
              <a:pathLst>
                <a:path w="1415" h="736" extrusionOk="0">
                  <a:moveTo>
                    <a:pt x="427" y="1"/>
                  </a:moveTo>
                  <a:cubicBezTo>
                    <a:pt x="206" y="1"/>
                    <a:pt x="3" y="141"/>
                    <a:pt x="12" y="344"/>
                  </a:cubicBezTo>
                  <a:cubicBezTo>
                    <a:pt x="0" y="465"/>
                    <a:pt x="24" y="586"/>
                    <a:pt x="97" y="695"/>
                  </a:cubicBezTo>
                  <a:cubicBezTo>
                    <a:pt x="242" y="722"/>
                    <a:pt x="394" y="736"/>
                    <a:pt x="547" y="736"/>
                  </a:cubicBezTo>
                  <a:cubicBezTo>
                    <a:pt x="598" y="736"/>
                    <a:pt x="650" y="734"/>
                    <a:pt x="701" y="731"/>
                  </a:cubicBezTo>
                  <a:cubicBezTo>
                    <a:pt x="1136" y="731"/>
                    <a:pt x="1414" y="538"/>
                    <a:pt x="1209" y="369"/>
                  </a:cubicBezTo>
                  <a:cubicBezTo>
                    <a:pt x="1116" y="309"/>
                    <a:pt x="1005" y="280"/>
                    <a:pt x="897" y="280"/>
                  </a:cubicBezTo>
                  <a:cubicBezTo>
                    <a:pt x="851" y="280"/>
                    <a:pt x="805" y="285"/>
                    <a:pt x="762" y="296"/>
                  </a:cubicBezTo>
                  <a:cubicBezTo>
                    <a:pt x="786" y="248"/>
                    <a:pt x="834" y="115"/>
                    <a:pt x="629" y="42"/>
                  </a:cubicBezTo>
                  <a:cubicBezTo>
                    <a:pt x="564" y="14"/>
                    <a:pt x="494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0"/>
            <p:cNvSpPr/>
            <p:nvPr/>
          </p:nvSpPr>
          <p:spPr>
            <a:xfrm>
              <a:off x="2294996" y="3538681"/>
              <a:ext cx="151764" cy="79919"/>
            </a:xfrm>
            <a:custGeom>
              <a:avLst/>
              <a:gdLst/>
              <a:ahLst/>
              <a:cxnLst/>
              <a:rect l="l" t="t" r="r" b="b"/>
              <a:pathLst>
                <a:path w="2406" h="1267" extrusionOk="0">
                  <a:moveTo>
                    <a:pt x="1204" y="0"/>
                  </a:moveTo>
                  <a:cubicBezTo>
                    <a:pt x="940" y="0"/>
                    <a:pt x="677" y="61"/>
                    <a:pt x="435" y="181"/>
                  </a:cubicBezTo>
                  <a:cubicBezTo>
                    <a:pt x="0" y="435"/>
                    <a:pt x="0" y="834"/>
                    <a:pt x="435" y="1076"/>
                  </a:cubicBezTo>
                  <a:cubicBezTo>
                    <a:pt x="677" y="1203"/>
                    <a:pt x="940" y="1266"/>
                    <a:pt x="1204" y="1266"/>
                  </a:cubicBezTo>
                  <a:cubicBezTo>
                    <a:pt x="1469" y="1266"/>
                    <a:pt x="1735" y="1203"/>
                    <a:pt x="1982" y="1076"/>
                  </a:cubicBezTo>
                  <a:cubicBezTo>
                    <a:pt x="2405" y="834"/>
                    <a:pt x="2405" y="435"/>
                    <a:pt x="1982" y="181"/>
                  </a:cubicBezTo>
                  <a:cubicBezTo>
                    <a:pt x="1735" y="61"/>
                    <a:pt x="1469" y="0"/>
                    <a:pt x="1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0"/>
            <p:cNvSpPr/>
            <p:nvPr/>
          </p:nvSpPr>
          <p:spPr>
            <a:xfrm>
              <a:off x="2336879" y="3551675"/>
              <a:ext cx="89318" cy="46488"/>
            </a:xfrm>
            <a:custGeom>
              <a:avLst/>
              <a:gdLst/>
              <a:ahLst/>
              <a:cxnLst/>
              <a:rect l="l" t="t" r="r" b="b"/>
              <a:pathLst>
                <a:path w="1416" h="737" extrusionOk="0">
                  <a:moveTo>
                    <a:pt x="435" y="1"/>
                  </a:moveTo>
                  <a:cubicBezTo>
                    <a:pt x="207" y="1"/>
                    <a:pt x="1" y="140"/>
                    <a:pt x="1" y="338"/>
                  </a:cubicBezTo>
                  <a:cubicBezTo>
                    <a:pt x="1" y="459"/>
                    <a:pt x="25" y="580"/>
                    <a:pt x="86" y="689"/>
                  </a:cubicBezTo>
                  <a:cubicBezTo>
                    <a:pt x="291" y="725"/>
                    <a:pt x="484" y="737"/>
                    <a:pt x="690" y="737"/>
                  </a:cubicBezTo>
                  <a:cubicBezTo>
                    <a:pt x="1137" y="737"/>
                    <a:pt x="1415" y="544"/>
                    <a:pt x="1210" y="374"/>
                  </a:cubicBezTo>
                  <a:cubicBezTo>
                    <a:pt x="1117" y="315"/>
                    <a:pt x="1006" y="285"/>
                    <a:pt x="894" y="285"/>
                  </a:cubicBezTo>
                  <a:cubicBezTo>
                    <a:pt x="846" y="285"/>
                    <a:pt x="797" y="291"/>
                    <a:pt x="750" y="302"/>
                  </a:cubicBezTo>
                  <a:cubicBezTo>
                    <a:pt x="787" y="253"/>
                    <a:pt x="823" y="121"/>
                    <a:pt x="629" y="36"/>
                  </a:cubicBezTo>
                  <a:cubicBezTo>
                    <a:pt x="566" y="12"/>
                    <a:pt x="50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0"/>
            <p:cNvSpPr/>
            <p:nvPr/>
          </p:nvSpPr>
          <p:spPr>
            <a:xfrm>
              <a:off x="2104378" y="3465449"/>
              <a:ext cx="141861" cy="81685"/>
            </a:xfrm>
            <a:custGeom>
              <a:avLst/>
              <a:gdLst/>
              <a:ahLst/>
              <a:cxnLst/>
              <a:rect l="l" t="t" r="r" b="b"/>
              <a:pathLst>
                <a:path w="2249" h="1295" extrusionOk="0">
                  <a:moveTo>
                    <a:pt x="1125" y="1"/>
                  </a:moveTo>
                  <a:cubicBezTo>
                    <a:pt x="508" y="1"/>
                    <a:pt x="0" y="291"/>
                    <a:pt x="0" y="641"/>
                  </a:cubicBezTo>
                  <a:cubicBezTo>
                    <a:pt x="0" y="1004"/>
                    <a:pt x="508" y="1294"/>
                    <a:pt x="1125" y="1294"/>
                  </a:cubicBezTo>
                  <a:cubicBezTo>
                    <a:pt x="1741" y="1294"/>
                    <a:pt x="2249" y="1004"/>
                    <a:pt x="2249" y="641"/>
                  </a:cubicBezTo>
                  <a:cubicBezTo>
                    <a:pt x="2249" y="291"/>
                    <a:pt x="1741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0"/>
            <p:cNvSpPr/>
            <p:nvPr/>
          </p:nvSpPr>
          <p:spPr>
            <a:xfrm>
              <a:off x="2128032" y="3488157"/>
              <a:ext cx="40433" cy="21005"/>
            </a:xfrm>
            <a:custGeom>
              <a:avLst/>
              <a:gdLst/>
              <a:ahLst/>
              <a:cxnLst/>
              <a:rect l="l" t="t" r="r" b="b"/>
              <a:pathLst>
                <a:path w="641" h="333" extrusionOk="0">
                  <a:moveTo>
                    <a:pt x="466" y="0"/>
                  </a:moveTo>
                  <a:cubicBezTo>
                    <a:pt x="426" y="0"/>
                    <a:pt x="387" y="9"/>
                    <a:pt x="351" y="28"/>
                  </a:cubicBezTo>
                  <a:lnTo>
                    <a:pt x="73" y="173"/>
                  </a:lnTo>
                  <a:cubicBezTo>
                    <a:pt x="12" y="197"/>
                    <a:pt x="0" y="257"/>
                    <a:pt x="61" y="306"/>
                  </a:cubicBezTo>
                  <a:cubicBezTo>
                    <a:pt x="97" y="324"/>
                    <a:pt x="136" y="333"/>
                    <a:pt x="175" y="333"/>
                  </a:cubicBezTo>
                  <a:cubicBezTo>
                    <a:pt x="215" y="333"/>
                    <a:pt x="254" y="324"/>
                    <a:pt x="290" y="306"/>
                  </a:cubicBezTo>
                  <a:lnTo>
                    <a:pt x="568" y="161"/>
                  </a:lnTo>
                  <a:cubicBezTo>
                    <a:pt x="641" y="136"/>
                    <a:pt x="641" y="76"/>
                    <a:pt x="580" y="28"/>
                  </a:cubicBezTo>
                  <a:cubicBezTo>
                    <a:pt x="544" y="9"/>
                    <a:pt x="505" y="0"/>
                    <a:pt x="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0"/>
            <p:cNvSpPr/>
            <p:nvPr/>
          </p:nvSpPr>
          <p:spPr>
            <a:xfrm>
              <a:off x="2147838" y="3491310"/>
              <a:ext cx="70205" cy="37910"/>
            </a:xfrm>
            <a:custGeom>
              <a:avLst/>
              <a:gdLst/>
              <a:ahLst/>
              <a:cxnLst/>
              <a:rect l="l" t="t" r="r" b="b"/>
              <a:pathLst>
                <a:path w="1113" h="601" extrusionOk="0">
                  <a:moveTo>
                    <a:pt x="1005" y="1"/>
                  </a:moveTo>
                  <a:cubicBezTo>
                    <a:pt x="973" y="1"/>
                    <a:pt x="941" y="11"/>
                    <a:pt x="919" y="26"/>
                  </a:cubicBezTo>
                  <a:cubicBezTo>
                    <a:pt x="907" y="38"/>
                    <a:pt x="895" y="50"/>
                    <a:pt x="895" y="62"/>
                  </a:cubicBezTo>
                  <a:lnTo>
                    <a:pt x="786" y="62"/>
                  </a:lnTo>
                  <a:cubicBezTo>
                    <a:pt x="689" y="62"/>
                    <a:pt x="556" y="74"/>
                    <a:pt x="508" y="86"/>
                  </a:cubicBezTo>
                  <a:cubicBezTo>
                    <a:pt x="472" y="86"/>
                    <a:pt x="436" y="98"/>
                    <a:pt x="399" y="111"/>
                  </a:cubicBezTo>
                  <a:lnTo>
                    <a:pt x="375" y="123"/>
                  </a:lnTo>
                  <a:lnTo>
                    <a:pt x="37" y="292"/>
                  </a:lnTo>
                  <a:cubicBezTo>
                    <a:pt x="0" y="304"/>
                    <a:pt x="0" y="328"/>
                    <a:pt x="37" y="352"/>
                  </a:cubicBezTo>
                  <a:lnTo>
                    <a:pt x="399" y="582"/>
                  </a:lnTo>
                  <a:cubicBezTo>
                    <a:pt x="417" y="594"/>
                    <a:pt x="442" y="600"/>
                    <a:pt x="466" y="600"/>
                  </a:cubicBezTo>
                  <a:cubicBezTo>
                    <a:pt x="490" y="600"/>
                    <a:pt x="514" y="594"/>
                    <a:pt x="532" y="582"/>
                  </a:cubicBezTo>
                  <a:cubicBezTo>
                    <a:pt x="544" y="570"/>
                    <a:pt x="556" y="558"/>
                    <a:pt x="569" y="546"/>
                  </a:cubicBezTo>
                  <a:cubicBezTo>
                    <a:pt x="587" y="552"/>
                    <a:pt x="605" y="555"/>
                    <a:pt x="623" y="555"/>
                  </a:cubicBezTo>
                  <a:cubicBezTo>
                    <a:pt x="641" y="555"/>
                    <a:pt x="659" y="552"/>
                    <a:pt x="677" y="546"/>
                  </a:cubicBezTo>
                  <a:cubicBezTo>
                    <a:pt x="689" y="534"/>
                    <a:pt x="701" y="522"/>
                    <a:pt x="714" y="509"/>
                  </a:cubicBezTo>
                  <a:cubicBezTo>
                    <a:pt x="724" y="513"/>
                    <a:pt x="735" y="514"/>
                    <a:pt x="745" y="514"/>
                  </a:cubicBezTo>
                  <a:cubicBezTo>
                    <a:pt x="771" y="514"/>
                    <a:pt x="797" y="506"/>
                    <a:pt x="822" y="497"/>
                  </a:cubicBezTo>
                  <a:cubicBezTo>
                    <a:pt x="847" y="485"/>
                    <a:pt x="859" y="461"/>
                    <a:pt x="847" y="437"/>
                  </a:cubicBezTo>
                  <a:lnTo>
                    <a:pt x="847" y="437"/>
                  </a:lnTo>
                  <a:cubicBezTo>
                    <a:pt x="862" y="442"/>
                    <a:pt x="877" y="445"/>
                    <a:pt x="892" y="445"/>
                  </a:cubicBezTo>
                  <a:cubicBezTo>
                    <a:pt x="915" y="445"/>
                    <a:pt x="939" y="439"/>
                    <a:pt x="967" y="425"/>
                  </a:cubicBezTo>
                  <a:cubicBezTo>
                    <a:pt x="1004" y="401"/>
                    <a:pt x="1016" y="364"/>
                    <a:pt x="967" y="340"/>
                  </a:cubicBezTo>
                  <a:lnTo>
                    <a:pt x="762" y="207"/>
                  </a:lnTo>
                  <a:cubicBezTo>
                    <a:pt x="786" y="207"/>
                    <a:pt x="895" y="195"/>
                    <a:pt x="919" y="183"/>
                  </a:cubicBezTo>
                  <a:cubicBezTo>
                    <a:pt x="955" y="183"/>
                    <a:pt x="979" y="171"/>
                    <a:pt x="1004" y="159"/>
                  </a:cubicBezTo>
                  <a:cubicBezTo>
                    <a:pt x="1028" y="147"/>
                    <a:pt x="1052" y="123"/>
                    <a:pt x="1076" y="98"/>
                  </a:cubicBezTo>
                  <a:cubicBezTo>
                    <a:pt x="1100" y="74"/>
                    <a:pt x="1112" y="38"/>
                    <a:pt x="1064" y="14"/>
                  </a:cubicBezTo>
                  <a:cubicBezTo>
                    <a:pt x="1046" y="5"/>
                    <a:pt x="1025" y="1"/>
                    <a:pt x="10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0"/>
            <p:cNvSpPr/>
            <p:nvPr/>
          </p:nvSpPr>
          <p:spPr>
            <a:xfrm>
              <a:off x="1938171" y="3181855"/>
              <a:ext cx="141104" cy="81622"/>
            </a:xfrm>
            <a:custGeom>
              <a:avLst/>
              <a:gdLst/>
              <a:ahLst/>
              <a:cxnLst/>
              <a:rect l="l" t="t" r="r" b="b"/>
              <a:pathLst>
                <a:path w="2237" h="1294" extrusionOk="0">
                  <a:moveTo>
                    <a:pt x="1125" y="1"/>
                  </a:moveTo>
                  <a:cubicBezTo>
                    <a:pt x="508" y="1"/>
                    <a:pt x="1" y="291"/>
                    <a:pt x="1" y="653"/>
                  </a:cubicBezTo>
                  <a:cubicBezTo>
                    <a:pt x="1" y="1004"/>
                    <a:pt x="508" y="1294"/>
                    <a:pt x="1125" y="1294"/>
                  </a:cubicBezTo>
                  <a:cubicBezTo>
                    <a:pt x="1741" y="1294"/>
                    <a:pt x="2237" y="1004"/>
                    <a:pt x="2237" y="653"/>
                  </a:cubicBezTo>
                  <a:cubicBezTo>
                    <a:pt x="2237" y="291"/>
                    <a:pt x="1741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0"/>
            <p:cNvSpPr/>
            <p:nvPr/>
          </p:nvSpPr>
          <p:spPr>
            <a:xfrm>
              <a:off x="1962582" y="3204562"/>
              <a:ext cx="40433" cy="21446"/>
            </a:xfrm>
            <a:custGeom>
              <a:avLst/>
              <a:gdLst/>
              <a:ahLst/>
              <a:cxnLst/>
              <a:rect l="l" t="t" r="r" b="b"/>
              <a:pathLst>
                <a:path w="641" h="340" extrusionOk="0">
                  <a:moveTo>
                    <a:pt x="455" y="0"/>
                  </a:moveTo>
                  <a:cubicBezTo>
                    <a:pt x="414" y="0"/>
                    <a:pt x="375" y="9"/>
                    <a:pt x="339" y="27"/>
                  </a:cubicBezTo>
                  <a:lnTo>
                    <a:pt x="73" y="172"/>
                  </a:lnTo>
                  <a:cubicBezTo>
                    <a:pt x="0" y="209"/>
                    <a:pt x="0" y="269"/>
                    <a:pt x="61" y="305"/>
                  </a:cubicBezTo>
                  <a:cubicBezTo>
                    <a:pt x="103" y="326"/>
                    <a:pt x="149" y="339"/>
                    <a:pt x="195" y="339"/>
                  </a:cubicBezTo>
                  <a:cubicBezTo>
                    <a:pt x="228" y="339"/>
                    <a:pt x="260" y="333"/>
                    <a:pt x="290" y="317"/>
                  </a:cubicBezTo>
                  <a:lnTo>
                    <a:pt x="568" y="160"/>
                  </a:lnTo>
                  <a:cubicBezTo>
                    <a:pt x="629" y="124"/>
                    <a:pt x="641" y="64"/>
                    <a:pt x="580" y="27"/>
                  </a:cubicBezTo>
                  <a:cubicBezTo>
                    <a:pt x="538" y="9"/>
                    <a:pt x="496" y="0"/>
                    <a:pt x="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0"/>
            <p:cNvSpPr/>
            <p:nvPr/>
          </p:nvSpPr>
          <p:spPr>
            <a:xfrm>
              <a:off x="1981631" y="3208095"/>
              <a:ext cx="69448" cy="37468"/>
            </a:xfrm>
            <a:custGeom>
              <a:avLst/>
              <a:gdLst/>
              <a:ahLst/>
              <a:cxnLst/>
              <a:rect l="l" t="t" r="r" b="b"/>
              <a:pathLst>
                <a:path w="1101" h="594" extrusionOk="0">
                  <a:moveTo>
                    <a:pt x="1000" y="0"/>
                  </a:moveTo>
                  <a:cubicBezTo>
                    <a:pt x="970" y="0"/>
                    <a:pt x="942" y="9"/>
                    <a:pt x="919" y="32"/>
                  </a:cubicBezTo>
                  <a:cubicBezTo>
                    <a:pt x="907" y="32"/>
                    <a:pt x="895" y="44"/>
                    <a:pt x="883" y="56"/>
                  </a:cubicBezTo>
                  <a:lnTo>
                    <a:pt x="774" y="56"/>
                  </a:lnTo>
                  <a:cubicBezTo>
                    <a:pt x="677" y="56"/>
                    <a:pt x="544" y="68"/>
                    <a:pt x="496" y="80"/>
                  </a:cubicBezTo>
                  <a:cubicBezTo>
                    <a:pt x="460" y="80"/>
                    <a:pt x="424" y="92"/>
                    <a:pt x="387" y="104"/>
                  </a:cubicBezTo>
                  <a:lnTo>
                    <a:pt x="363" y="116"/>
                  </a:lnTo>
                  <a:lnTo>
                    <a:pt x="25" y="286"/>
                  </a:lnTo>
                  <a:cubicBezTo>
                    <a:pt x="0" y="310"/>
                    <a:pt x="0" y="334"/>
                    <a:pt x="25" y="346"/>
                  </a:cubicBezTo>
                  <a:lnTo>
                    <a:pt x="387" y="576"/>
                  </a:lnTo>
                  <a:cubicBezTo>
                    <a:pt x="405" y="588"/>
                    <a:pt x="430" y="594"/>
                    <a:pt x="454" y="594"/>
                  </a:cubicBezTo>
                  <a:cubicBezTo>
                    <a:pt x="478" y="594"/>
                    <a:pt x="502" y="588"/>
                    <a:pt x="520" y="576"/>
                  </a:cubicBezTo>
                  <a:cubicBezTo>
                    <a:pt x="544" y="576"/>
                    <a:pt x="544" y="564"/>
                    <a:pt x="556" y="551"/>
                  </a:cubicBezTo>
                  <a:cubicBezTo>
                    <a:pt x="567" y="555"/>
                    <a:pt x="578" y="556"/>
                    <a:pt x="588" y="556"/>
                  </a:cubicBezTo>
                  <a:cubicBezTo>
                    <a:pt x="614" y="556"/>
                    <a:pt x="640" y="548"/>
                    <a:pt x="665" y="539"/>
                  </a:cubicBezTo>
                  <a:cubicBezTo>
                    <a:pt x="677" y="539"/>
                    <a:pt x="689" y="515"/>
                    <a:pt x="702" y="503"/>
                  </a:cubicBezTo>
                  <a:cubicBezTo>
                    <a:pt x="712" y="507"/>
                    <a:pt x="723" y="508"/>
                    <a:pt x="733" y="508"/>
                  </a:cubicBezTo>
                  <a:cubicBezTo>
                    <a:pt x="759" y="508"/>
                    <a:pt x="785" y="500"/>
                    <a:pt x="810" y="491"/>
                  </a:cubicBezTo>
                  <a:cubicBezTo>
                    <a:pt x="847" y="479"/>
                    <a:pt x="859" y="455"/>
                    <a:pt x="847" y="431"/>
                  </a:cubicBezTo>
                  <a:lnTo>
                    <a:pt x="847" y="431"/>
                  </a:lnTo>
                  <a:cubicBezTo>
                    <a:pt x="862" y="436"/>
                    <a:pt x="877" y="439"/>
                    <a:pt x="892" y="439"/>
                  </a:cubicBezTo>
                  <a:cubicBezTo>
                    <a:pt x="915" y="439"/>
                    <a:pt x="939" y="433"/>
                    <a:pt x="967" y="418"/>
                  </a:cubicBezTo>
                  <a:cubicBezTo>
                    <a:pt x="1004" y="406"/>
                    <a:pt x="1004" y="358"/>
                    <a:pt x="967" y="334"/>
                  </a:cubicBezTo>
                  <a:lnTo>
                    <a:pt x="762" y="201"/>
                  </a:lnTo>
                  <a:cubicBezTo>
                    <a:pt x="774" y="201"/>
                    <a:pt x="883" y="189"/>
                    <a:pt x="919" y="177"/>
                  </a:cubicBezTo>
                  <a:cubicBezTo>
                    <a:pt x="943" y="177"/>
                    <a:pt x="967" y="165"/>
                    <a:pt x="992" y="153"/>
                  </a:cubicBezTo>
                  <a:cubicBezTo>
                    <a:pt x="1028" y="141"/>
                    <a:pt x="1052" y="116"/>
                    <a:pt x="1064" y="92"/>
                  </a:cubicBezTo>
                  <a:cubicBezTo>
                    <a:pt x="1088" y="68"/>
                    <a:pt x="1100" y="32"/>
                    <a:pt x="1052" y="8"/>
                  </a:cubicBezTo>
                  <a:cubicBezTo>
                    <a:pt x="1034" y="3"/>
                    <a:pt x="1017" y="0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0"/>
            <p:cNvSpPr/>
            <p:nvPr/>
          </p:nvSpPr>
          <p:spPr>
            <a:xfrm>
              <a:off x="1647703" y="3177881"/>
              <a:ext cx="157126" cy="81370"/>
            </a:xfrm>
            <a:custGeom>
              <a:avLst/>
              <a:gdLst/>
              <a:ahLst/>
              <a:cxnLst/>
              <a:rect l="l" t="t" r="r" b="b"/>
              <a:pathLst>
                <a:path w="2491" h="1290" extrusionOk="0">
                  <a:moveTo>
                    <a:pt x="1245" y="1"/>
                  </a:moveTo>
                  <a:cubicBezTo>
                    <a:pt x="990" y="1"/>
                    <a:pt x="735" y="58"/>
                    <a:pt x="496" y="172"/>
                  </a:cubicBezTo>
                  <a:cubicBezTo>
                    <a:pt x="37" y="402"/>
                    <a:pt x="0" y="813"/>
                    <a:pt x="411" y="1079"/>
                  </a:cubicBezTo>
                  <a:cubicBezTo>
                    <a:pt x="668" y="1220"/>
                    <a:pt x="955" y="1290"/>
                    <a:pt x="1244" y="1290"/>
                  </a:cubicBezTo>
                  <a:cubicBezTo>
                    <a:pt x="1499" y="1290"/>
                    <a:pt x="1756" y="1235"/>
                    <a:pt x="1995" y="1127"/>
                  </a:cubicBezTo>
                  <a:cubicBezTo>
                    <a:pt x="2454" y="885"/>
                    <a:pt x="2490" y="474"/>
                    <a:pt x="2079" y="221"/>
                  </a:cubicBezTo>
                  <a:cubicBezTo>
                    <a:pt x="1817" y="74"/>
                    <a:pt x="1531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0"/>
            <p:cNvSpPr/>
            <p:nvPr/>
          </p:nvSpPr>
          <p:spPr>
            <a:xfrm>
              <a:off x="1679746" y="3199958"/>
              <a:ext cx="39676" cy="21005"/>
            </a:xfrm>
            <a:custGeom>
              <a:avLst/>
              <a:gdLst/>
              <a:ahLst/>
              <a:cxnLst/>
              <a:rect l="l" t="t" r="r" b="b"/>
              <a:pathLst>
                <a:path w="629" h="333" extrusionOk="0">
                  <a:moveTo>
                    <a:pt x="455" y="1"/>
                  </a:moveTo>
                  <a:cubicBezTo>
                    <a:pt x="414" y="1"/>
                    <a:pt x="375" y="10"/>
                    <a:pt x="339" y="28"/>
                  </a:cubicBezTo>
                  <a:lnTo>
                    <a:pt x="73" y="173"/>
                  </a:lnTo>
                  <a:cubicBezTo>
                    <a:pt x="0" y="209"/>
                    <a:pt x="0" y="270"/>
                    <a:pt x="61" y="306"/>
                  </a:cubicBezTo>
                  <a:cubicBezTo>
                    <a:pt x="97" y="324"/>
                    <a:pt x="136" y="333"/>
                    <a:pt x="175" y="333"/>
                  </a:cubicBezTo>
                  <a:cubicBezTo>
                    <a:pt x="215" y="333"/>
                    <a:pt x="254" y="324"/>
                    <a:pt x="290" y="306"/>
                  </a:cubicBezTo>
                  <a:lnTo>
                    <a:pt x="556" y="173"/>
                  </a:lnTo>
                  <a:cubicBezTo>
                    <a:pt x="629" y="137"/>
                    <a:pt x="629" y="76"/>
                    <a:pt x="580" y="28"/>
                  </a:cubicBezTo>
                  <a:cubicBezTo>
                    <a:pt x="538" y="10"/>
                    <a:pt x="496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0"/>
            <p:cNvSpPr/>
            <p:nvPr/>
          </p:nvSpPr>
          <p:spPr>
            <a:xfrm>
              <a:off x="1698038" y="3203490"/>
              <a:ext cx="70205" cy="37720"/>
            </a:xfrm>
            <a:custGeom>
              <a:avLst/>
              <a:gdLst/>
              <a:ahLst/>
              <a:cxnLst/>
              <a:rect l="l" t="t" r="r" b="b"/>
              <a:pathLst>
                <a:path w="1113" h="598" extrusionOk="0">
                  <a:moveTo>
                    <a:pt x="1011" y="1"/>
                  </a:moveTo>
                  <a:cubicBezTo>
                    <a:pt x="980" y="1"/>
                    <a:pt x="949" y="9"/>
                    <a:pt x="919" y="32"/>
                  </a:cubicBezTo>
                  <a:cubicBezTo>
                    <a:pt x="919" y="44"/>
                    <a:pt x="907" y="44"/>
                    <a:pt x="895" y="56"/>
                  </a:cubicBezTo>
                  <a:cubicBezTo>
                    <a:pt x="858" y="56"/>
                    <a:pt x="822" y="68"/>
                    <a:pt x="786" y="68"/>
                  </a:cubicBezTo>
                  <a:cubicBezTo>
                    <a:pt x="689" y="68"/>
                    <a:pt x="556" y="68"/>
                    <a:pt x="508" y="81"/>
                  </a:cubicBezTo>
                  <a:cubicBezTo>
                    <a:pt x="472" y="81"/>
                    <a:pt x="435" y="93"/>
                    <a:pt x="399" y="105"/>
                  </a:cubicBezTo>
                  <a:lnTo>
                    <a:pt x="375" y="117"/>
                  </a:lnTo>
                  <a:lnTo>
                    <a:pt x="36" y="286"/>
                  </a:lnTo>
                  <a:cubicBezTo>
                    <a:pt x="12" y="310"/>
                    <a:pt x="0" y="334"/>
                    <a:pt x="36" y="359"/>
                  </a:cubicBezTo>
                  <a:lnTo>
                    <a:pt x="399" y="588"/>
                  </a:lnTo>
                  <a:cubicBezTo>
                    <a:pt x="423" y="594"/>
                    <a:pt x="447" y="597"/>
                    <a:pt x="472" y="597"/>
                  </a:cubicBezTo>
                  <a:cubicBezTo>
                    <a:pt x="496" y="597"/>
                    <a:pt x="520" y="594"/>
                    <a:pt x="544" y="588"/>
                  </a:cubicBezTo>
                  <a:cubicBezTo>
                    <a:pt x="556" y="576"/>
                    <a:pt x="568" y="564"/>
                    <a:pt x="568" y="552"/>
                  </a:cubicBezTo>
                  <a:cubicBezTo>
                    <a:pt x="583" y="557"/>
                    <a:pt x="598" y="560"/>
                    <a:pt x="613" y="560"/>
                  </a:cubicBezTo>
                  <a:cubicBezTo>
                    <a:pt x="635" y="560"/>
                    <a:pt x="656" y="554"/>
                    <a:pt x="677" y="540"/>
                  </a:cubicBezTo>
                  <a:cubicBezTo>
                    <a:pt x="701" y="540"/>
                    <a:pt x="701" y="528"/>
                    <a:pt x="713" y="504"/>
                  </a:cubicBezTo>
                  <a:cubicBezTo>
                    <a:pt x="728" y="509"/>
                    <a:pt x="743" y="512"/>
                    <a:pt x="758" y="512"/>
                  </a:cubicBezTo>
                  <a:cubicBezTo>
                    <a:pt x="780" y="512"/>
                    <a:pt x="801" y="506"/>
                    <a:pt x="822" y="491"/>
                  </a:cubicBezTo>
                  <a:cubicBezTo>
                    <a:pt x="858" y="479"/>
                    <a:pt x="870" y="455"/>
                    <a:pt x="858" y="431"/>
                  </a:cubicBezTo>
                  <a:lnTo>
                    <a:pt x="858" y="431"/>
                  </a:lnTo>
                  <a:cubicBezTo>
                    <a:pt x="876" y="437"/>
                    <a:pt x="895" y="440"/>
                    <a:pt x="913" y="440"/>
                  </a:cubicBezTo>
                  <a:cubicBezTo>
                    <a:pt x="931" y="440"/>
                    <a:pt x="949" y="437"/>
                    <a:pt x="967" y="431"/>
                  </a:cubicBezTo>
                  <a:cubicBezTo>
                    <a:pt x="1015" y="407"/>
                    <a:pt x="1015" y="359"/>
                    <a:pt x="979" y="334"/>
                  </a:cubicBezTo>
                  <a:lnTo>
                    <a:pt x="774" y="214"/>
                  </a:lnTo>
                  <a:cubicBezTo>
                    <a:pt x="798" y="214"/>
                    <a:pt x="895" y="189"/>
                    <a:pt x="931" y="189"/>
                  </a:cubicBezTo>
                  <a:cubicBezTo>
                    <a:pt x="955" y="177"/>
                    <a:pt x="979" y="165"/>
                    <a:pt x="1003" y="153"/>
                  </a:cubicBezTo>
                  <a:cubicBezTo>
                    <a:pt x="1040" y="141"/>
                    <a:pt x="1064" y="117"/>
                    <a:pt x="1076" y="105"/>
                  </a:cubicBezTo>
                  <a:cubicBezTo>
                    <a:pt x="1100" y="68"/>
                    <a:pt x="1112" y="32"/>
                    <a:pt x="1064" y="8"/>
                  </a:cubicBezTo>
                  <a:cubicBezTo>
                    <a:pt x="1046" y="4"/>
                    <a:pt x="1028" y="1"/>
                    <a:pt x="10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0"/>
            <p:cNvSpPr/>
            <p:nvPr/>
          </p:nvSpPr>
          <p:spPr>
            <a:xfrm>
              <a:off x="1236758" y="2891322"/>
              <a:ext cx="158640" cy="82505"/>
            </a:xfrm>
            <a:custGeom>
              <a:avLst/>
              <a:gdLst/>
              <a:ahLst/>
              <a:cxnLst/>
              <a:rect l="l" t="t" r="r" b="b"/>
              <a:pathLst>
                <a:path w="2515" h="1308" extrusionOk="0">
                  <a:moveTo>
                    <a:pt x="1142" y="0"/>
                  </a:moveTo>
                  <a:cubicBezTo>
                    <a:pt x="946" y="0"/>
                    <a:pt x="748" y="33"/>
                    <a:pt x="557" y="98"/>
                  </a:cubicBezTo>
                  <a:cubicBezTo>
                    <a:pt x="73" y="291"/>
                    <a:pt x="1" y="702"/>
                    <a:pt x="387" y="1005"/>
                  </a:cubicBezTo>
                  <a:cubicBezTo>
                    <a:pt x="681" y="1206"/>
                    <a:pt x="1025" y="1308"/>
                    <a:pt x="1373" y="1308"/>
                  </a:cubicBezTo>
                  <a:cubicBezTo>
                    <a:pt x="1569" y="1308"/>
                    <a:pt x="1767" y="1275"/>
                    <a:pt x="1959" y="1210"/>
                  </a:cubicBezTo>
                  <a:cubicBezTo>
                    <a:pt x="2442" y="1017"/>
                    <a:pt x="2515" y="618"/>
                    <a:pt x="2128" y="304"/>
                  </a:cubicBezTo>
                  <a:cubicBezTo>
                    <a:pt x="1834" y="103"/>
                    <a:pt x="1491" y="0"/>
                    <a:pt x="1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0"/>
            <p:cNvSpPr/>
            <p:nvPr/>
          </p:nvSpPr>
          <p:spPr>
            <a:xfrm>
              <a:off x="1269558" y="2912894"/>
              <a:ext cx="41253" cy="19743"/>
            </a:xfrm>
            <a:custGeom>
              <a:avLst/>
              <a:gdLst/>
              <a:ahLst/>
              <a:cxnLst/>
              <a:rect l="l" t="t" r="r" b="b"/>
              <a:pathLst>
                <a:path w="654" h="313" extrusionOk="0">
                  <a:moveTo>
                    <a:pt x="465" y="1"/>
                  </a:moveTo>
                  <a:cubicBezTo>
                    <a:pt x="434" y="1"/>
                    <a:pt x="404" y="8"/>
                    <a:pt x="375" y="22"/>
                  </a:cubicBezTo>
                  <a:lnTo>
                    <a:pt x="85" y="131"/>
                  </a:lnTo>
                  <a:cubicBezTo>
                    <a:pt x="12" y="167"/>
                    <a:pt x="0" y="215"/>
                    <a:pt x="61" y="264"/>
                  </a:cubicBezTo>
                  <a:cubicBezTo>
                    <a:pt x="101" y="296"/>
                    <a:pt x="158" y="312"/>
                    <a:pt x="212" y="312"/>
                  </a:cubicBezTo>
                  <a:cubicBezTo>
                    <a:pt x="239" y="312"/>
                    <a:pt x="266" y="308"/>
                    <a:pt x="290" y="300"/>
                  </a:cubicBezTo>
                  <a:lnTo>
                    <a:pt x="581" y="179"/>
                  </a:lnTo>
                  <a:cubicBezTo>
                    <a:pt x="641" y="155"/>
                    <a:pt x="653" y="95"/>
                    <a:pt x="605" y="46"/>
                  </a:cubicBezTo>
                  <a:cubicBezTo>
                    <a:pt x="561" y="17"/>
                    <a:pt x="512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0"/>
            <p:cNvSpPr/>
            <p:nvPr/>
          </p:nvSpPr>
          <p:spPr>
            <a:xfrm>
              <a:off x="1288607" y="2921473"/>
              <a:ext cx="70962" cy="34440"/>
            </a:xfrm>
            <a:custGeom>
              <a:avLst/>
              <a:gdLst/>
              <a:ahLst/>
              <a:cxnLst/>
              <a:rect l="l" t="t" r="r" b="b"/>
              <a:pathLst>
                <a:path w="1125" h="546" extrusionOk="0">
                  <a:moveTo>
                    <a:pt x="1016" y="1"/>
                  </a:moveTo>
                  <a:cubicBezTo>
                    <a:pt x="992" y="1"/>
                    <a:pt x="968" y="7"/>
                    <a:pt x="943" y="19"/>
                  </a:cubicBezTo>
                  <a:cubicBezTo>
                    <a:pt x="931" y="31"/>
                    <a:pt x="919" y="43"/>
                    <a:pt x="907" y="43"/>
                  </a:cubicBezTo>
                  <a:lnTo>
                    <a:pt x="798" y="43"/>
                  </a:lnTo>
                  <a:cubicBezTo>
                    <a:pt x="702" y="43"/>
                    <a:pt x="569" y="31"/>
                    <a:pt x="532" y="31"/>
                  </a:cubicBezTo>
                  <a:cubicBezTo>
                    <a:pt x="484" y="31"/>
                    <a:pt x="448" y="43"/>
                    <a:pt x="412" y="55"/>
                  </a:cubicBezTo>
                  <a:lnTo>
                    <a:pt x="387" y="55"/>
                  </a:lnTo>
                  <a:lnTo>
                    <a:pt x="37" y="188"/>
                  </a:lnTo>
                  <a:cubicBezTo>
                    <a:pt x="1" y="200"/>
                    <a:pt x="1" y="237"/>
                    <a:pt x="25" y="249"/>
                  </a:cubicBezTo>
                  <a:lnTo>
                    <a:pt x="363" y="515"/>
                  </a:lnTo>
                  <a:cubicBezTo>
                    <a:pt x="386" y="538"/>
                    <a:pt x="414" y="546"/>
                    <a:pt x="444" y="546"/>
                  </a:cubicBezTo>
                  <a:cubicBezTo>
                    <a:pt x="461" y="546"/>
                    <a:pt x="478" y="543"/>
                    <a:pt x="496" y="539"/>
                  </a:cubicBezTo>
                  <a:cubicBezTo>
                    <a:pt x="508" y="527"/>
                    <a:pt x="520" y="515"/>
                    <a:pt x="532" y="502"/>
                  </a:cubicBezTo>
                  <a:cubicBezTo>
                    <a:pt x="551" y="508"/>
                    <a:pt x="569" y="512"/>
                    <a:pt x="587" y="512"/>
                  </a:cubicBezTo>
                  <a:cubicBezTo>
                    <a:pt x="605" y="512"/>
                    <a:pt x="623" y="508"/>
                    <a:pt x="641" y="502"/>
                  </a:cubicBezTo>
                  <a:cubicBezTo>
                    <a:pt x="665" y="502"/>
                    <a:pt x="677" y="490"/>
                    <a:pt x="677" y="478"/>
                  </a:cubicBezTo>
                  <a:cubicBezTo>
                    <a:pt x="696" y="484"/>
                    <a:pt x="714" y="487"/>
                    <a:pt x="732" y="487"/>
                  </a:cubicBezTo>
                  <a:cubicBezTo>
                    <a:pt x="750" y="487"/>
                    <a:pt x="768" y="484"/>
                    <a:pt x="786" y="478"/>
                  </a:cubicBezTo>
                  <a:cubicBezTo>
                    <a:pt x="822" y="466"/>
                    <a:pt x="835" y="442"/>
                    <a:pt x="822" y="418"/>
                  </a:cubicBezTo>
                  <a:lnTo>
                    <a:pt x="822" y="418"/>
                  </a:lnTo>
                  <a:cubicBezTo>
                    <a:pt x="841" y="424"/>
                    <a:pt x="862" y="427"/>
                    <a:pt x="883" y="427"/>
                  </a:cubicBezTo>
                  <a:cubicBezTo>
                    <a:pt x="904" y="427"/>
                    <a:pt x="925" y="424"/>
                    <a:pt x="943" y="418"/>
                  </a:cubicBezTo>
                  <a:cubicBezTo>
                    <a:pt x="992" y="394"/>
                    <a:pt x="992" y="357"/>
                    <a:pt x="955" y="333"/>
                  </a:cubicBezTo>
                  <a:lnTo>
                    <a:pt x="762" y="176"/>
                  </a:lnTo>
                  <a:lnTo>
                    <a:pt x="931" y="176"/>
                  </a:lnTo>
                  <a:cubicBezTo>
                    <a:pt x="955" y="176"/>
                    <a:pt x="980" y="176"/>
                    <a:pt x="1016" y="164"/>
                  </a:cubicBezTo>
                  <a:cubicBezTo>
                    <a:pt x="1040" y="152"/>
                    <a:pt x="1064" y="128"/>
                    <a:pt x="1088" y="116"/>
                  </a:cubicBezTo>
                  <a:cubicBezTo>
                    <a:pt x="1113" y="91"/>
                    <a:pt x="1125" y="55"/>
                    <a:pt x="1088" y="19"/>
                  </a:cubicBezTo>
                  <a:cubicBezTo>
                    <a:pt x="1064" y="7"/>
                    <a:pt x="1040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0"/>
            <p:cNvSpPr/>
            <p:nvPr/>
          </p:nvSpPr>
          <p:spPr>
            <a:xfrm>
              <a:off x="2047987" y="3014007"/>
              <a:ext cx="157063" cy="81307"/>
            </a:xfrm>
            <a:custGeom>
              <a:avLst/>
              <a:gdLst/>
              <a:ahLst/>
              <a:cxnLst/>
              <a:rect l="l" t="t" r="r" b="b"/>
              <a:pathLst>
                <a:path w="2490" h="1289" extrusionOk="0">
                  <a:moveTo>
                    <a:pt x="1245" y="0"/>
                  </a:moveTo>
                  <a:cubicBezTo>
                    <a:pt x="990" y="0"/>
                    <a:pt x="735" y="58"/>
                    <a:pt x="496" y="172"/>
                  </a:cubicBezTo>
                  <a:cubicBezTo>
                    <a:pt x="36" y="401"/>
                    <a:pt x="0" y="812"/>
                    <a:pt x="411" y="1078"/>
                  </a:cubicBezTo>
                  <a:cubicBezTo>
                    <a:pt x="674" y="1219"/>
                    <a:pt x="961" y="1289"/>
                    <a:pt x="1248" y="1289"/>
                  </a:cubicBezTo>
                  <a:cubicBezTo>
                    <a:pt x="1502" y="1289"/>
                    <a:pt x="1756" y="1234"/>
                    <a:pt x="1994" y="1126"/>
                  </a:cubicBezTo>
                  <a:cubicBezTo>
                    <a:pt x="2454" y="885"/>
                    <a:pt x="2490" y="474"/>
                    <a:pt x="2079" y="220"/>
                  </a:cubicBezTo>
                  <a:cubicBezTo>
                    <a:pt x="1817" y="73"/>
                    <a:pt x="1531" y="0"/>
                    <a:pt x="1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0"/>
            <p:cNvSpPr/>
            <p:nvPr/>
          </p:nvSpPr>
          <p:spPr>
            <a:xfrm>
              <a:off x="2079967" y="3036020"/>
              <a:ext cx="40496" cy="21068"/>
            </a:xfrm>
            <a:custGeom>
              <a:avLst/>
              <a:gdLst/>
              <a:ahLst/>
              <a:cxnLst/>
              <a:rect l="l" t="t" r="r" b="b"/>
              <a:pathLst>
                <a:path w="642" h="334" extrusionOk="0">
                  <a:moveTo>
                    <a:pt x="455" y="1"/>
                  </a:moveTo>
                  <a:cubicBezTo>
                    <a:pt x="415" y="1"/>
                    <a:pt x="375" y="10"/>
                    <a:pt x="339" y="28"/>
                  </a:cubicBezTo>
                  <a:lnTo>
                    <a:pt x="73" y="173"/>
                  </a:lnTo>
                  <a:cubicBezTo>
                    <a:pt x="1" y="209"/>
                    <a:pt x="1" y="270"/>
                    <a:pt x="61" y="306"/>
                  </a:cubicBezTo>
                  <a:cubicBezTo>
                    <a:pt x="97" y="324"/>
                    <a:pt x="137" y="333"/>
                    <a:pt x="176" y="333"/>
                  </a:cubicBezTo>
                  <a:cubicBezTo>
                    <a:pt x="215" y="333"/>
                    <a:pt x="255" y="324"/>
                    <a:pt x="291" y="306"/>
                  </a:cubicBezTo>
                  <a:lnTo>
                    <a:pt x="569" y="173"/>
                  </a:lnTo>
                  <a:cubicBezTo>
                    <a:pt x="629" y="137"/>
                    <a:pt x="641" y="76"/>
                    <a:pt x="581" y="28"/>
                  </a:cubicBezTo>
                  <a:cubicBezTo>
                    <a:pt x="539" y="10"/>
                    <a:pt x="496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0"/>
            <p:cNvSpPr/>
            <p:nvPr/>
          </p:nvSpPr>
          <p:spPr>
            <a:xfrm>
              <a:off x="2098259" y="3039616"/>
              <a:ext cx="70205" cy="37657"/>
            </a:xfrm>
            <a:custGeom>
              <a:avLst/>
              <a:gdLst/>
              <a:ahLst/>
              <a:cxnLst/>
              <a:rect l="l" t="t" r="r" b="b"/>
              <a:pathLst>
                <a:path w="1113" h="597" extrusionOk="0">
                  <a:moveTo>
                    <a:pt x="1008" y="0"/>
                  </a:moveTo>
                  <a:cubicBezTo>
                    <a:pt x="975" y="0"/>
                    <a:pt x="942" y="9"/>
                    <a:pt x="919" y="32"/>
                  </a:cubicBezTo>
                  <a:cubicBezTo>
                    <a:pt x="907" y="44"/>
                    <a:pt x="895" y="44"/>
                    <a:pt x="883" y="56"/>
                  </a:cubicBezTo>
                  <a:cubicBezTo>
                    <a:pt x="847" y="56"/>
                    <a:pt x="811" y="68"/>
                    <a:pt x="786" y="68"/>
                  </a:cubicBezTo>
                  <a:cubicBezTo>
                    <a:pt x="678" y="68"/>
                    <a:pt x="545" y="68"/>
                    <a:pt x="508" y="80"/>
                  </a:cubicBezTo>
                  <a:cubicBezTo>
                    <a:pt x="460" y="80"/>
                    <a:pt x="424" y="92"/>
                    <a:pt x="388" y="104"/>
                  </a:cubicBezTo>
                  <a:lnTo>
                    <a:pt x="375" y="116"/>
                  </a:lnTo>
                  <a:lnTo>
                    <a:pt x="37" y="285"/>
                  </a:lnTo>
                  <a:cubicBezTo>
                    <a:pt x="1" y="310"/>
                    <a:pt x="1" y="334"/>
                    <a:pt x="37" y="358"/>
                  </a:cubicBezTo>
                  <a:lnTo>
                    <a:pt x="388" y="588"/>
                  </a:lnTo>
                  <a:cubicBezTo>
                    <a:pt x="412" y="594"/>
                    <a:pt x="436" y="597"/>
                    <a:pt x="460" y="597"/>
                  </a:cubicBezTo>
                  <a:cubicBezTo>
                    <a:pt x="484" y="597"/>
                    <a:pt x="508" y="594"/>
                    <a:pt x="533" y="588"/>
                  </a:cubicBezTo>
                  <a:cubicBezTo>
                    <a:pt x="545" y="575"/>
                    <a:pt x="557" y="563"/>
                    <a:pt x="569" y="551"/>
                  </a:cubicBezTo>
                  <a:cubicBezTo>
                    <a:pt x="584" y="556"/>
                    <a:pt x="599" y="559"/>
                    <a:pt x="614" y="559"/>
                  </a:cubicBezTo>
                  <a:cubicBezTo>
                    <a:pt x="635" y="559"/>
                    <a:pt x="656" y="553"/>
                    <a:pt x="678" y="539"/>
                  </a:cubicBezTo>
                  <a:cubicBezTo>
                    <a:pt x="690" y="527"/>
                    <a:pt x="702" y="515"/>
                    <a:pt x="702" y="503"/>
                  </a:cubicBezTo>
                  <a:cubicBezTo>
                    <a:pt x="717" y="508"/>
                    <a:pt x="734" y="511"/>
                    <a:pt x="751" y="511"/>
                  </a:cubicBezTo>
                  <a:cubicBezTo>
                    <a:pt x="776" y="511"/>
                    <a:pt x="801" y="505"/>
                    <a:pt x="823" y="491"/>
                  </a:cubicBezTo>
                  <a:cubicBezTo>
                    <a:pt x="859" y="479"/>
                    <a:pt x="871" y="455"/>
                    <a:pt x="859" y="430"/>
                  </a:cubicBezTo>
                  <a:lnTo>
                    <a:pt x="859" y="430"/>
                  </a:lnTo>
                  <a:cubicBezTo>
                    <a:pt x="877" y="436"/>
                    <a:pt x="895" y="439"/>
                    <a:pt x="915" y="439"/>
                  </a:cubicBezTo>
                  <a:cubicBezTo>
                    <a:pt x="934" y="439"/>
                    <a:pt x="956" y="436"/>
                    <a:pt x="980" y="430"/>
                  </a:cubicBezTo>
                  <a:cubicBezTo>
                    <a:pt x="1016" y="406"/>
                    <a:pt x="1016" y="358"/>
                    <a:pt x="980" y="334"/>
                  </a:cubicBezTo>
                  <a:lnTo>
                    <a:pt x="774" y="213"/>
                  </a:lnTo>
                  <a:cubicBezTo>
                    <a:pt x="786" y="213"/>
                    <a:pt x="895" y="189"/>
                    <a:pt x="919" y="177"/>
                  </a:cubicBezTo>
                  <a:cubicBezTo>
                    <a:pt x="944" y="177"/>
                    <a:pt x="980" y="164"/>
                    <a:pt x="1004" y="152"/>
                  </a:cubicBezTo>
                  <a:cubicBezTo>
                    <a:pt x="1028" y="140"/>
                    <a:pt x="1052" y="116"/>
                    <a:pt x="1077" y="92"/>
                  </a:cubicBezTo>
                  <a:cubicBezTo>
                    <a:pt x="1101" y="68"/>
                    <a:pt x="1113" y="32"/>
                    <a:pt x="1064" y="7"/>
                  </a:cubicBezTo>
                  <a:cubicBezTo>
                    <a:pt x="1047" y="3"/>
                    <a:pt x="1027" y="0"/>
                    <a:pt x="1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0"/>
            <p:cNvSpPr/>
            <p:nvPr/>
          </p:nvSpPr>
          <p:spPr>
            <a:xfrm>
              <a:off x="1669023" y="2925699"/>
              <a:ext cx="141924" cy="81622"/>
            </a:xfrm>
            <a:custGeom>
              <a:avLst/>
              <a:gdLst/>
              <a:ahLst/>
              <a:cxnLst/>
              <a:rect l="l" t="t" r="r" b="b"/>
              <a:pathLst>
                <a:path w="2250" h="1294" extrusionOk="0">
                  <a:moveTo>
                    <a:pt x="1125" y="0"/>
                  </a:moveTo>
                  <a:cubicBezTo>
                    <a:pt x="509" y="0"/>
                    <a:pt x="1" y="290"/>
                    <a:pt x="1" y="653"/>
                  </a:cubicBezTo>
                  <a:cubicBezTo>
                    <a:pt x="1" y="1016"/>
                    <a:pt x="509" y="1294"/>
                    <a:pt x="1125" y="1294"/>
                  </a:cubicBezTo>
                  <a:cubicBezTo>
                    <a:pt x="1741" y="1294"/>
                    <a:pt x="2249" y="1016"/>
                    <a:pt x="2249" y="653"/>
                  </a:cubicBezTo>
                  <a:cubicBezTo>
                    <a:pt x="2249" y="290"/>
                    <a:pt x="174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0"/>
            <p:cNvSpPr/>
            <p:nvPr/>
          </p:nvSpPr>
          <p:spPr>
            <a:xfrm>
              <a:off x="1693433" y="2949100"/>
              <a:ext cx="40496" cy="21005"/>
            </a:xfrm>
            <a:custGeom>
              <a:avLst/>
              <a:gdLst/>
              <a:ahLst/>
              <a:cxnLst/>
              <a:rect l="l" t="t" r="r" b="b"/>
              <a:pathLst>
                <a:path w="642" h="333" extrusionOk="0">
                  <a:moveTo>
                    <a:pt x="465" y="1"/>
                  </a:moveTo>
                  <a:cubicBezTo>
                    <a:pt x="424" y="1"/>
                    <a:pt x="381" y="10"/>
                    <a:pt x="339" y="28"/>
                  </a:cubicBezTo>
                  <a:lnTo>
                    <a:pt x="73" y="161"/>
                  </a:lnTo>
                  <a:cubicBezTo>
                    <a:pt x="1" y="197"/>
                    <a:pt x="1" y="258"/>
                    <a:pt x="61" y="294"/>
                  </a:cubicBezTo>
                  <a:cubicBezTo>
                    <a:pt x="100" y="320"/>
                    <a:pt x="142" y="332"/>
                    <a:pt x="184" y="332"/>
                  </a:cubicBezTo>
                  <a:cubicBezTo>
                    <a:pt x="221" y="332"/>
                    <a:pt x="257" y="323"/>
                    <a:pt x="291" y="306"/>
                  </a:cubicBezTo>
                  <a:lnTo>
                    <a:pt x="569" y="161"/>
                  </a:lnTo>
                  <a:cubicBezTo>
                    <a:pt x="629" y="125"/>
                    <a:pt x="641" y="64"/>
                    <a:pt x="581" y="28"/>
                  </a:cubicBezTo>
                  <a:cubicBezTo>
                    <a:pt x="545" y="10"/>
                    <a:pt x="50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0"/>
            <p:cNvSpPr/>
            <p:nvPr/>
          </p:nvSpPr>
          <p:spPr>
            <a:xfrm>
              <a:off x="1712482" y="2951939"/>
              <a:ext cx="69448" cy="37468"/>
            </a:xfrm>
            <a:custGeom>
              <a:avLst/>
              <a:gdLst/>
              <a:ahLst/>
              <a:cxnLst/>
              <a:rect l="l" t="t" r="r" b="b"/>
              <a:pathLst>
                <a:path w="1101" h="594" extrusionOk="0">
                  <a:moveTo>
                    <a:pt x="1000" y="0"/>
                  </a:moveTo>
                  <a:cubicBezTo>
                    <a:pt x="970" y="0"/>
                    <a:pt x="942" y="9"/>
                    <a:pt x="919" y="32"/>
                  </a:cubicBezTo>
                  <a:cubicBezTo>
                    <a:pt x="907" y="44"/>
                    <a:pt x="895" y="44"/>
                    <a:pt x="883" y="56"/>
                  </a:cubicBezTo>
                  <a:cubicBezTo>
                    <a:pt x="847" y="68"/>
                    <a:pt x="811" y="68"/>
                    <a:pt x="774" y="68"/>
                  </a:cubicBezTo>
                  <a:cubicBezTo>
                    <a:pt x="678" y="68"/>
                    <a:pt x="545" y="80"/>
                    <a:pt x="496" y="80"/>
                  </a:cubicBezTo>
                  <a:cubicBezTo>
                    <a:pt x="460" y="80"/>
                    <a:pt x="424" y="92"/>
                    <a:pt x="388" y="104"/>
                  </a:cubicBezTo>
                  <a:lnTo>
                    <a:pt x="363" y="104"/>
                  </a:lnTo>
                  <a:lnTo>
                    <a:pt x="25" y="285"/>
                  </a:lnTo>
                  <a:cubicBezTo>
                    <a:pt x="1" y="297"/>
                    <a:pt x="1" y="334"/>
                    <a:pt x="25" y="346"/>
                  </a:cubicBezTo>
                  <a:lnTo>
                    <a:pt x="388" y="575"/>
                  </a:lnTo>
                  <a:cubicBezTo>
                    <a:pt x="412" y="588"/>
                    <a:pt x="436" y="594"/>
                    <a:pt x="460" y="594"/>
                  </a:cubicBezTo>
                  <a:cubicBezTo>
                    <a:pt x="484" y="594"/>
                    <a:pt x="508" y="588"/>
                    <a:pt x="533" y="575"/>
                  </a:cubicBezTo>
                  <a:cubicBezTo>
                    <a:pt x="545" y="563"/>
                    <a:pt x="557" y="563"/>
                    <a:pt x="557" y="539"/>
                  </a:cubicBezTo>
                  <a:cubicBezTo>
                    <a:pt x="575" y="545"/>
                    <a:pt x="593" y="548"/>
                    <a:pt x="611" y="548"/>
                  </a:cubicBezTo>
                  <a:cubicBezTo>
                    <a:pt x="629" y="548"/>
                    <a:pt x="647" y="545"/>
                    <a:pt x="666" y="539"/>
                  </a:cubicBezTo>
                  <a:cubicBezTo>
                    <a:pt x="690" y="527"/>
                    <a:pt x="702" y="515"/>
                    <a:pt x="702" y="503"/>
                  </a:cubicBezTo>
                  <a:cubicBezTo>
                    <a:pt x="738" y="503"/>
                    <a:pt x="774" y="503"/>
                    <a:pt x="811" y="491"/>
                  </a:cubicBezTo>
                  <a:cubicBezTo>
                    <a:pt x="847" y="479"/>
                    <a:pt x="859" y="455"/>
                    <a:pt x="847" y="430"/>
                  </a:cubicBezTo>
                  <a:lnTo>
                    <a:pt x="847" y="430"/>
                  </a:lnTo>
                  <a:cubicBezTo>
                    <a:pt x="865" y="436"/>
                    <a:pt x="883" y="439"/>
                    <a:pt x="903" y="439"/>
                  </a:cubicBezTo>
                  <a:cubicBezTo>
                    <a:pt x="922" y="439"/>
                    <a:pt x="944" y="436"/>
                    <a:pt x="968" y="430"/>
                  </a:cubicBezTo>
                  <a:cubicBezTo>
                    <a:pt x="1004" y="406"/>
                    <a:pt x="1016" y="358"/>
                    <a:pt x="968" y="334"/>
                  </a:cubicBezTo>
                  <a:lnTo>
                    <a:pt x="762" y="213"/>
                  </a:lnTo>
                  <a:cubicBezTo>
                    <a:pt x="774" y="213"/>
                    <a:pt x="883" y="189"/>
                    <a:pt x="919" y="189"/>
                  </a:cubicBezTo>
                  <a:cubicBezTo>
                    <a:pt x="944" y="177"/>
                    <a:pt x="968" y="164"/>
                    <a:pt x="1004" y="152"/>
                  </a:cubicBezTo>
                  <a:cubicBezTo>
                    <a:pt x="1028" y="140"/>
                    <a:pt x="1052" y="128"/>
                    <a:pt x="1064" y="104"/>
                  </a:cubicBezTo>
                  <a:cubicBezTo>
                    <a:pt x="1089" y="68"/>
                    <a:pt x="1101" y="32"/>
                    <a:pt x="1052" y="7"/>
                  </a:cubicBezTo>
                  <a:cubicBezTo>
                    <a:pt x="1035" y="3"/>
                    <a:pt x="1017" y="0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0"/>
            <p:cNvSpPr/>
            <p:nvPr/>
          </p:nvSpPr>
          <p:spPr>
            <a:xfrm>
              <a:off x="2182908" y="3318479"/>
              <a:ext cx="157126" cy="81055"/>
            </a:xfrm>
            <a:custGeom>
              <a:avLst/>
              <a:gdLst/>
              <a:ahLst/>
              <a:cxnLst/>
              <a:rect l="l" t="t" r="r" b="b"/>
              <a:pathLst>
                <a:path w="2491" h="1285" extrusionOk="0">
                  <a:moveTo>
                    <a:pt x="1239" y="0"/>
                  </a:moveTo>
                  <a:cubicBezTo>
                    <a:pt x="986" y="0"/>
                    <a:pt x="732" y="55"/>
                    <a:pt x="496" y="167"/>
                  </a:cubicBezTo>
                  <a:cubicBezTo>
                    <a:pt x="37" y="397"/>
                    <a:pt x="0" y="808"/>
                    <a:pt x="411" y="1074"/>
                  </a:cubicBezTo>
                  <a:cubicBezTo>
                    <a:pt x="674" y="1215"/>
                    <a:pt x="961" y="1284"/>
                    <a:pt x="1248" y="1284"/>
                  </a:cubicBezTo>
                  <a:cubicBezTo>
                    <a:pt x="1502" y="1284"/>
                    <a:pt x="1756" y="1230"/>
                    <a:pt x="1995" y="1122"/>
                  </a:cubicBezTo>
                  <a:cubicBezTo>
                    <a:pt x="2454" y="880"/>
                    <a:pt x="2490" y="469"/>
                    <a:pt x="2079" y="216"/>
                  </a:cubicBezTo>
                  <a:cubicBezTo>
                    <a:pt x="1820" y="73"/>
                    <a:pt x="1530" y="0"/>
                    <a:pt x="1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0"/>
            <p:cNvSpPr/>
            <p:nvPr/>
          </p:nvSpPr>
          <p:spPr>
            <a:xfrm>
              <a:off x="2214951" y="3340998"/>
              <a:ext cx="40433" cy="20689"/>
            </a:xfrm>
            <a:custGeom>
              <a:avLst/>
              <a:gdLst/>
              <a:ahLst/>
              <a:cxnLst/>
              <a:rect l="l" t="t" r="r" b="b"/>
              <a:pathLst>
                <a:path w="641" h="328" extrusionOk="0">
                  <a:moveTo>
                    <a:pt x="465" y="1"/>
                  </a:moveTo>
                  <a:cubicBezTo>
                    <a:pt x="426" y="1"/>
                    <a:pt x="387" y="10"/>
                    <a:pt x="351" y="28"/>
                  </a:cubicBezTo>
                  <a:lnTo>
                    <a:pt x="73" y="161"/>
                  </a:lnTo>
                  <a:cubicBezTo>
                    <a:pt x="0" y="197"/>
                    <a:pt x="0" y="257"/>
                    <a:pt x="61" y="294"/>
                  </a:cubicBezTo>
                  <a:cubicBezTo>
                    <a:pt x="103" y="315"/>
                    <a:pt x="149" y="328"/>
                    <a:pt x="194" y="328"/>
                  </a:cubicBezTo>
                  <a:cubicBezTo>
                    <a:pt x="227" y="328"/>
                    <a:pt x="260" y="321"/>
                    <a:pt x="290" y="306"/>
                  </a:cubicBezTo>
                  <a:lnTo>
                    <a:pt x="568" y="161"/>
                  </a:lnTo>
                  <a:cubicBezTo>
                    <a:pt x="629" y="125"/>
                    <a:pt x="641" y="64"/>
                    <a:pt x="580" y="28"/>
                  </a:cubicBezTo>
                  <a:cubicBezTo>
                    <a:pt x="544" y="10"/>
                    <a:pt x="50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0"/>
            <p:cNvSpPr/>
            <p:nvPr/>
          </p:nvSpPr>
          <p:spPr>
            <a:xfrm>
              <a:off x="2234757" y="3343963"/>
              <a:ext cx="68691" cy="38099"/>
            </a:xfrm>
            <a:custGeom>
              <a:avLst/>
              <a:gdLst/>
              <a:ahLst/>
              <a:cxnLst/>
              <a:rect l="l" t="t" r="r" b="b"/>
              <a:pathLst>
                <a:path w="1089" h="604" extrusionOk="0">
                  <a:moveTo>
                    <a:pt x="976" y="0"/>
                  </a:moveTo>
                  <a:cubicBezTo>
                    <a:pt x="950" y="0"/>
                    <a:pt x="927" y="9"/>
                    <a:pt x="907" y="29"/>
                  </a:cubicBezTo>
                  <a:cubicBezTo>
                    <a:pt x="895" y="41"/>
                    <a:pt x="883" y="41"/>
                    <a:pt x="871" y="53"/>
                  </a:cubicBezTo>
                  <a:cubicBezTo>
                    <a:pt x="834" y="65"/>
                    <a:pt x="798" y="65"/>
                    <a:pt x="762" y="65"/>
                  </a:cubicBezTo>
                  <a:cubicBezTo>
                    <a:pt x="665" y="65"/>
                    <a:pt x="532" y="78"/>
                    <a:pt x="496" y="78"/>
                  </a:cubicBezTo>
                  <a:cubicBezTo>
                    <a:pt x="448" y="78"/>
                    <a:pt x="411" y="90"/>
                    <a:pt x="375" y="114"/>
                  </a:cubicBezTo>
                  <a:lnTo>
                    <a:pt x="351" y="114"/>
                  </a:lnTo>
                  <a:lnTo>
                    <a:pt x="37" y="295"/>
                  </a:lnTo>
                  <a:cubicBezTo>
                    <a:pt x="0" y="307"/>
                    <a:pt x="0" y="331"/>
                    <a:pt x="37" y="356"/>
                  </a:cubicBezTo>
                  <a:lnTo>
                    <a:pt x="387" y="585"/>
                  </a:lnTo>
                  <a:cubicBezTo>
                    <a:pt x="411" y="597"/>
                    <a:pt x="435" y="603"/>
                    <a:pt x="460" y="603"/>
                  </a:cubicBezTo>
                  <a:cubicBezTo>
                    <a:pt x="484" y="603"/>
                    <a:pt x="508" y="597"/>
                    <a:pt x="532" y="585"/>
                  </a:cubicBezTo>
                  <a:cubicBezTo>
                    <a:pt x="544" y="573"/>
                    <a:pt x="556" y="561"/>
                    <a:pt x="568" y="549"/>
                  </a:cubicBezTo>
                  <a:cubicBezTo>
                    <a:pt x="583" y="554"/>
                    <a:pt x="598" y="557"/>
                    <a:pt x="613" y="557"/>
                  </a:cubicBezTo>
                  <a:cubicBezTo>
                    <a:pt x="635" y="557"/>
                    <a:pt x="656" y="551"/>
                    <a:pt x="677" y="537"/>
                  </a:cubicBezTo>
                  <a:cubicBezTo>
                    <a:pt x="689" y="537"/>
                    <a:pt x="701" y="525"/>
                    <a:pt x="701" y="501"/>
                  </a:cubicBezTo>
                  <a:cubicBezTo>
                    <a:pt x="719" y="507"/>
                    <a:pt x="741" y="510"/>
                    <a:pt x="762" y="510"/>
                  </a:cubicBezTo>
                  <a:cubicBezTo>
                    <a:pt x="783" y="510"/>
                    <a:pt x="804" y="507"/>
                    <a:pt x="822" y="501"/>
                  </a:cubicBezTo>
                  <a:cubicBezTo>
                    <a:pt x="834" y="488"/>
                    <a:pt x="846" y="452"/>
                    <a:pt x="834" y="440"/>
                  </a:cubicBezTo>
                  <a:cubicBezTo>
                    <a:pt x="871" y="440"/>
                    <a:pt x="919" y="440"/>
                    <a:pt x="955" y="428"/>
                  </a:cubicBezTo>
                  <a:cubicBezTo>
                    <a:pt x="991" y="404"/>
                    <a:pt x="1004" y="368"/>
                    <a:pt x="955" y="343"/>
                  </a:cubicBezTo>
                  <a:lnTo>
                    <a:pt x="750" y="210"/>
                  </a:lnTo>
                  <a:cubicBezTo>
                    <a:pt x="774" y="210"/>
                    <a:pt x="883" y="186"/>
                    <a:pt x="907" y="186"/>
                  </a:cubicBezTo>
                  <a:cubicBezTo>
                    <a:pt x="931" y="174"/>
                    <a:pt x="967" y="162"/>
                    <a:pt x="991" y="150"/>
                  </a:cubicBezTo>
                  <a:cubicBezTo>
                    <a:pt x="1016" y="138"/>
                    <a:pt x="1040" y="126"/>
                    <a:pt x="1052" y="102"/>
                  </a:cubicBezTo>
                  <a:cubicBezTo>
                    <a:pt x="1076" y="65"/>
                    <a:pt x="1088" y="29"/>
                    <a:pt x="1040" y="17"/>
                  </a:cubicBezTo>
                  <a:cubicBezTo>
                    <a:pt x="1018" y="6"/>
                    <a:pt x="996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0"/>
            <p:cNvSpPr/>
            <p:nvPr/>
          </p:nvSpPr>
          <p:spPr>
            <a:xfrm>
              <a:off x="817424" y="2146319"/>
              <a:ext cx="234144" cy="191756"/>
            </a:xfrm>
            <a:custGeom>
              <a:avLst/>
              <a:gdLst/>
              <a:ahLst/>
              <a:cxnLst/>
              <a:rect l="l" t="t" r="r" b="b"/>
              <a:pathLst>
                <a:path w="3712" h="3040" extrusionOk="0">
                  <a:moveTo>
                    <a:pt x="2021" y="1"/>
                  </a:moveTo>
                  <a:cubicBezTo>
                    <a:pt x="1736" y="1"/>
                    <a:pt x="1439" y="72"/>
                    <a:pt x="1161" y="221"/>
                  </a:cubicBezTo>
                  <a:cubicBezTo>
                    <a:pt x="351" y="656"/>
                    <a:pt x="1" y="1587"/>
                    <a:pt x="388" y="2300"/>
                  </a:cubicBezTo>
                  <a:cubicBezTo>
                    <a:pt x="642" y="2777"/>
                    <a:pt x="1148" y="3040"/>
                    <a:pt x="1694" y="3040"/>
                  </a:cubicBezTo>
                  <a:cubicBezTo>
                    <a:pt x="1979" y="3040"/>
                    <a:pt x="2274" y="2969"/>
                    <a:pt x="2551" y="2820"/>
                  </a:cubicBezTo>
                  <a:cubicBezTo>
                    <a:pt x="3361" y="2385"/>
                    <a:pt x="3712" y="1454"/>
                    <a:pt x="3325" y="729"/>
                  </a:cubicBezTo>
                  <a:cubicBezTo>
                    <a:pt x="3071" y="260"/>
                    <a:pt x="2567" y="1"/>
                    <a:pt x="20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0"/>
            <p:cNvSpPr/>
            <p:nvPr/>
          </p:nvSpPr>
          <p:spPr>
            <a:xfrm>
              <a:off x="913490" y="2240430"/>
              <a:ext cx="60302" cy="77775"/>
            </a:xfrm>
            <a:custGeom>
              <a:avLst/>
              <a:gdLst/>
              <a:ahLst/>
              <a:cxnLst/>
              <a:rect l="l" t="t" r="r" b="b"/>
              <a:pathLst>
                <a:path w="956" h="1233" extrusionOk="0">
                  <a:moveTo>
                    <a:pt x="398" y="1"/>
                  </a:moveTo>
                  <a:cubicBezTo>
                    <a:pt x="374" y="1"/>
                    <a:pt x="351" y="4"/>
                    <a:pt x="327" y="10"/>
                  </a:cubicBezTo>
                  <a:cubicBezTo>
                    <a:pt x="110" y="83"/>
                    <a:pt x="1" y="397"/>
                    <a:pt x="85" y="736"/>
                  </a:cubicBezTo>
                  <a:cubicBezTo>
                    <a:pt x="159" y="1030"/>
                    <a:pt x="342" y="1233"/>
                    <a:pt x="532" y="1233"/>
                  </a:cubicBezTo>
                  <a:cubicBezTo>
                    <a:pt x="561" y="1233"/>
                    <a:pt x="589" y="1228"/>
                    <a:pt x="617" y="1219"/>
                  </a:cubicBezTo>
                  <a:cubicBezTo>
                    <a:pt x="835" y="1159"/>
                    <a:pt x="956" y="832"/>
                    <a:pt x="871" y="506"/>
                  </a:cubicBezTo>
                  <a:cubicBezTo>
                    <a:pt x="796" y="215"/>
                    <a:pt x="595" y="1"/>
                    <a:pt x="39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0"/>
            <p:cNvSpPr/>
            <p:nvPr/>
          </p:nvSpPr>
          <p:spPr>
            <a:xfrm>
              <a:off x="867759" y="2211288"/>
              <a:ext cx="31350" cy="42199"/>
            </a:xfrm>
            <a:custGeom>
              <a:avLst/>
              <a:gdLst/>
              <a:ahLst/>
              <a:cxnLst/>
              <a:rect l="l" t="t" r="r" b="b"/>
              <a:pathLst>
                <a:path w="497" h="669" extrusionOk="0">
                  <a:moveTo>
                    <a:pt x="270" y="0"/>
                  </a:moveTo>
                  <a:cubicBezTo>
                    <a:pt x="265" y="0"/>
                    <a:pt x="260" y="0"/>
                    <a:pt x="254" y="1"/>
                  </a:cubicBezTo>
                  <a:cubicBezTo>
                    <a:pt x="97" y="49"/>
                    <a:pt x="1" y="206"/>
                    <a:pt x="25" y="364"/>
                  </a:cubicBezTo>
                  <a:cubicBezTo>
                    <a:pt x="36" y="542"/>
                    <a:pt x="129" y="669"/>
                    <a:pt x="248" y="669"/>
                  </a:cubicBezTo>
                  <a:cubicBezTo>
                    <a:pt x="258" y="669"/>
                    <a:pt x="268" y="668"/>
                    <a:pt x="279" y="666"/>
                  </a:cubicBezTo>
                  <a:cubicBezTo>
                    <a:pt x="400" y="654"/>
                    <a:pt x="496" y="484"/>
                    <a:pt x="496" y="303"/>
                  </a:cubicBezTo>
                  <a:cubicBezTo>
                    <a:pt x="485" y="129"/>
                    <a:pt x="384" y="0"/>
                    <a:pt x="27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0"/>
            <p:cNvSpPr/>
            <p:nvPr/>
          </p:nvSpPr>
          <p:spPr>
            <a:xfrm>
              <a:off x="857856" y="2179561"/>
              <a:ext cx="35134" cy="20374"/>
            </a:xfrm>
            <a:custGeom>
              <a:avLst/>
              <a:gdLst/>
              <a:ahLst/>
              <a:cxnLst/>
              <a:rect l="l" t="t" r="r" b="b"/>
              <a:pathLst>
                <a:path w="557" h="323" extrusionOk="0">
                  <a:moveTo>
                    <a:pt x="366" y="0"/>
                  </a:moveTo>
                  <a:cubicBezTo>
                    <a:pt x="329" y="0"/>
                    <a:pt x="291" y="7"/>
                    <a:pt x="254" y="20"/>
                  </a:cubicBezTo>
                  <a:cubicBezTo>
                    <a:pt x="133" y="57"/>
                    <a:pt x="49" y="141"/>
                    <a:pt x="13" y="262"/>
                  </a:cubicBezTo>
                  <a:cubicBezTo>
                    <a:pt x="1" y="286"/>
                    <a:pt x="25" y="323"/>
                    <a:pt x="49" y="323"/>
                  </a:cubicBezTo>
                  <a:lnTo>
                    <a:pt x="73" y="323"/>
                  </a:lnTo>
                  <a:cubicBezTo>
                    <a:pt x="85" y="311"/>
                    <a:pt x="97" y="298"/>
                    <a:pt x="109" y="286"/>
                  </a:cubicBezTo>
                  <a:cubicBezTo>
                    <a:pt x="133" y="202"/>
                    <a:pt x="194" y="129"/>
                    <a:pt x="266" y="105"/>
                  </a:cubicBezTo>
                  <a:cubicBezTo>
                    <a:pt x="291" y="97"/>
                    <a:pt x="315" y="93"/>
                    <a:pt x="338" y="93"/>
                  </a:cubicBezTo>
                  <a:cubicBezTo>
                    <a:pt x="385" y="93"/>
                    <a:pt x="428" y="109"/>
                    <a:pt x="460" y="141"/>
                  </a:cubicBezTo>
                  <a:cubicBezTo>
                    <a:pt x="467" y="145"/>
                    <a:pt x="475" y="146"/>
                    <a:pt x="483" y="146"/>
                  </a:cubicBezTo>
                  <a:cubicBezTo>
                    <a:pt x="503" y="146"/>
                    <a:pt x="524" y="138"/>
                    <a:pt x="532" y="129"/>
                  </a:cubicBezTo>
                  <a:cubicBezTo>
                    <a:pt x="557" y="105"/>
                    <a:pt x="557" y="81"/>
                    <a:pt x="532" y="57"/>
                  </a:cubicBezTo>
                  <a:cubicBezTo>
                    <a:pt x="487" y="19"/>
                    <a:pt x="428" y="0"/>
                    <a:pt x="36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0"/>
            <p:cNvSpPr/>
            <p:nvPr/>
          </p:nvSpPr>
          <p:spPr>
            <a:xfrm>
              <a:off x="955436" y="2186057"/>
              <a:ext cx="37405" cy="39487"/>
            </a:xfrm>
            <a:custGeom>
              <a:avLst/>
              <a:gdLst/>
              <a:ahLst/>
              <a:cxnLst/>
              <a:rect l="l" t="t" r="r" b="b"/>
              <a:pathLst>
                <a:path w="593" h="626" extrusionOk="0">
                  <a:moveTo>
                    <a:pt x="242" y="1"/>
                  </a:moveTo>
                  <a:cubicBezTo>
                    <a:pt x="217" y="1"/>
                    <a:pt x="193" y="5"/>
                    <a:pt x="170" y="14"/>
                  </a:cubicBezTo>
                  <a:cubicBezTo>
                    <a:pt x="37" y="111"/>
                    <a:pt x="1" y="280"/>
                    <a:pt x="85" y="413"/>
                  </a:cubicBezTo>
                  <a:cubicBezTo>
                    <a:pt x="142" y="545"/>
                    <a:pt x="250" y="626"/>
                    <a:pt x="353" y="626"/>
                  </a:cubicBezTo>
                  <a:cubicBezTo>
                    <a:pt x="381" y="626"/>
                    <a:pt x="409" y="620"/>
                    <a:pt x="436" y="606"/>
                  </a:cubicBezTo>
                  <a:cubicBezTo>
                    <a:pt x="557" y="522"/>
                    <a:pt x="593" y="340"/>
                    <a:pt x="520" y="208"/>
                  </a:cubicBezTo>
                  <a:cubicBezTo>
                    <a:pt x="462" y="80"/>
                    <a:pt x="347" y="1"/>
                    <a:pt x="242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0"/>
            <p:cNvSpPr/>
            <p:nvPr/>
          </p:nvSpPr>
          <p:spPr>
            <a:xfrm>
              <a:off x="945533" y="2154014"/>
              <a:ext cx="36648" cy="17283"/>
            </a:xfrm>
            <a:custGeom>
              <a:avLst/>
              <a:gdLst/>
              <a:ahLst/>
              <a:cxnLst/>
              <a:rect l="l" t="t" r="r" b="b"/>
              <a:pathLst>
                <a:path w="581" h="274" extrusionOk="0">
                  <a:moveTo>
                    <a:pt x="319" y="0"/>
                  </a:moveTo>
                  <a:cubicBezTo>
                    <a:pt x="289" y="0"/>
                    <a:pt x="259" y="5"/>
                    <a:pt x="230" y="14"/>
                  </a:cubicBezTo>
                  <a:cubicBezTo>
                    <a:pt x="133" y="51"/>
                    <a:pt x="49" y="123"/>
                    <a:pt x="13" y="208"/>
                  </a:cubicBezTo>
                  <a:cubicBezTo>
                    <a:pt x="1" y="232"/>
                    <a:pt x="13" y="268"/>
                    <a:pt x="37" y="268"/>
                  </a:cubicBezTo>
                  <a:cubicBezTo>
                    <a:pt x="43" y="272"/>
                    <a:pt x="50" y="273"/>
                    <a:pt x="56" y="273"/>
                  </a:cubicBezTo>
                  <a:cubicBezTo>
                    <a:pt x="73" y="273"/>
                    <a:pt x="88" y="262"/>
                    <a:pt x="97" y="244"/>
                  </a:cubicBezTo>
                  <a:cubicBezTo>
                    <a:pt x="133" y="184"/>
                    <a:pt x="182" y="135"/>
                    <a:pt x="254" y="111"/>
                  </a:cubicBezTo>
                  <a:cubicBezTo>
                    <a:pt x="276" y="105"/>
                    <a:pt x="298" y="102"/>
                    <a:pt x="319" y="102"/>
                  </a:cubicBezTo>
                  <a:cubicBezTo>
                    <a:pt x="381" y="102"/>
                    <a:pt x="439" y="127"/>
                    <a:pt x="484" y="172"/>
                  </a:cubicBezTo>
                  <a:cubicBezTo>
                    <a:pt x="496" y="184"/>
                    <a:pt x="508" y="184"/>
                    <a:pt x="532" y="184"/>
                  </a:cubicBezTo>
                  <a:cubicBezTo>
                    <a:pt x="544" y="184"/>
                    <a:pt x="544" y="172"/>
                    <a:pt x="556" y="172"/>
                  </a:cubicBezTo>
                  <a:cubicBezTo>
                    <a:pt x="581" y="147"/>
                    <a:pt x="581" y="123"/>
                    <a:pt x="556" y="99"/>
                  </a:cubicBezTo>
                  <a:cubicBezTo>
                    <a:pt x="494" y="37"/>
                    <a:pt x="405" y="0"/>
                    <a:pt x="319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0"/>
            <p:cNvSpPr/>
            <p:nvPr/>
          </p:nvSpPr>
          <p:spPr>
            <a:xfrm>
              <a:off x="1149838" y="1942076"/>
              <a:ext cx="202100" cy="174031"/>
            </a:xfrm>
            <a:custGeom>
              <a:avLst/>
              <a:gdLst/>
              <a:ahLst/>
              <a:cxnLst/>
              <a:rect l="l" t="t" r="r" b="b"/>
              <a:pathLst>
                <a:path w="3204" h="2759" extrusionOk="0">
                  <a:moveTo>
                    <a:pt x="1581" y="1"/>
                  </a:moveTo>
                  <a:cubicBezTo>
                    <a:pt x="744" y="1"/>
                    <a:pt x="48" y="580"/>
                    <a:pt x="25" y="1320"/>
                  </a:cubicBezTo>
                  <a:cubicBezTo>
                    <a:pt x="1" y="2081"/>
                    <a:pt x="690" y="2722"/>
                    <a:pt x="1560" y="2758"/>
                  </a:cubicBezTo>
                  <a:cubicBezTo>
                    <a:pt x="1577" y="2759"/>
                    <a:pt x="1594" y="2759"/>
                    <a:pt x="1611" y="2759"/>
                  </a:cubicBezTo>
                  <a:cubicBezTo>
                    <a:pt x="2459" y="2759"/>
                    <a:pt x="3156" y="2175"/>
                    <a:pt x="3180" y="1429"/>
                  </a:cubicBezTo>
                  <a:cubicBezTo>
                    <a:pt x="3204" y="679"/>
                    <a:pt x="2527" y="39"/>
                    <a:pt x="1657" y="2"/>
                  </a:cubicBezTo>
                  <a:cubicBezTo>
                    <a:pt x="1631" y="1"/>
                    <a:pt x="1606" y="1"/>
                    <a:pt x="1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0"/>
            <p:cNvSpPr/>
            <p:nvPr/>
          </p:nvSpPr>
          <p:spPr>
            <a:xfrm>
              <a:off x="1175006" y="2003134"/>
              <a:ext cx="151008" cy="82505"/>
            </a:xfrm>
            <a:custGeom>
              <a:avLst/>
              <a:gdLst/>
              <a:ahLst/>
              <a:cxnLst/>
              <a:rect l="l" t="t" r="r" b="b"/>
              <a:pathLst>
                <a:path w="2394" h="1308" extrusionOk="0">
                  <a:moveTo>
                    <a:pt x="1077" y="1"/>
                  </a:moveTo>
                  <a:cubicBezTo>
                    <a:pt x="733" y="1"/>
                    <a:pt x="389" y="34"/>
                    <a:pt x="49" y="98"/>
                  </a:cubicBezTo>
                  <a:cubicBezTo>
                    <a:pt x="37" y="158"/>
                    <a:pt x="25" y="207"/>
                    <a:pt x="25" y="267"/>
                  </a:cubicBezTo>
                  <a:cubicBezTo>
                    <a:pt x="1" y="823"/>
                    <a:pt x="520" y="1295"/>
                    <a:pt x="1173" y="1307"/>
                  </a:cubicBezTo>
                  <a:cubicBezTo>
                    <a:pt x="1191" y="1307"/>
                    <a:pt x="1209" y="1308"/>
                    <a:pt x="1226" y="1308"/>
                  </a:cubicBezTo>
                  <a:cubicBezTo>
                    <a:pt x="1856" y="1308"/>
                    <a:pt x="2382" y="893"/>
                    <a:pt x="2394" y="352"/>
                  </a:cubicBezTo>
                  <a:cubicBezTo>
                    <a:pt x="2394" y="291"/>
                    <a:pt x="2394" y="231"/>
                    <a:pt x="2382" y="170"/>
                  </a:cubicBezTo>
                  <a:cubicBezTo>
                    <a:pt x="1955" y="55"/>
                    <a:pt x="1516" y="1"/>
                    <a:pt x="1077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0"/>
            <p:cNvSpPr/>
            <p:nvPr/>
          </p:nvSpPr>
          <p:spPr>
            <a:xfrm>
              <a:off x="1191027" y="2042810"/>
              <a:ext cx="120541" cy="42956"/>
            </a:xfrm>
            <a:custGeom>
              <a:avLst/>
              <a:gdLst/>
              <a:ahLst/>
              <a:cxnLst/>
              <a:rect l="l" t="t" r="r" b="b"/>
              <a:pathLst>
                <a:path w="1911" h="681" extrusionOk="0">
                  <a:moveTo>
                    <a:pt x="922" y="0"/>
                  </a:moveTo>
                  <a:cubicBezTo>
                    <a:pt x="601" y="0"/>
                    <a:pt x="281" y="85"/>
                    <a:pt x="0" y="255"/>
                  </a:cubicBezTo>
                  <a:cubicBezTo>
                    <a:pt x="230" y="520"/>
                    <a:pt x="569" y="678"/>
                    <a:pt x="919" y="678"/>
                  </a:cubicBezTo>
                  <a:cubicBezTo>
                    <a:pt x="946" y="679"/>
                    <a:pt x="973" y="680"/>
                    <a:pt x="1000" y="680"/>
                  </a:cubicBezTo>
                  <a:cubicBezTo>
                    <a:pt x="1346" y="680"/>
                    <a:pt x="1675" y="538"/>
                    <a:pt x="1910" y="291"/>
                  </a:cubicBezTo>
                  <a:cubicBezTo>
                    <a:pt x="1610" y="97"/>
                    <a:pt x="1265" y="0"/>
                    <a:pt x="922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0"/>
            <p:cNvSpPr/>
            <p:nvPr/>
          </p:nvSpPr>
          <p:spPr>
            <a:xfrm>
              <a:off x="1277947" y="1974182"/>
              <a:ext cx="45037" cy="24033"/>
            </a:xfrm>
            <a:custGeom>
              <a:avLst/>
              <a:gdLst/>
              <a:ahLst/>
              <a:cxnLst/>
              <a:rect l="l" t="t" r="r" b="b"/>
              <a:pathLst>
                <a:path w="714" h="381" extrusionOk="0">
                  <a:moveTo>
                    <a:pt x="484" y="1"/>
                  </a:moveTo>
                  <a:lnTo>
                    <a:pt x="37" y="146"/>
                  </a:lnTo>
                  <a:cubicBezTo>
                    <a:pt x="12" y="146"/>
                    <a:pt x="0" y="170"/>
                    <a:pt x="0" y="182"/>
                  </a:cubicBezTo>
                  <a:cubicBezTo>
                    <a:pt x="0" y="206"/>
                    <a:pt x="12" y="218"/>
                    <a:pt x="37" y="231"/>
                  </a:cubicBezTo>
                  <a:lnTo>
                    <a:pt x="629" y="376"/>
                  </a:lnTo>
                  <a:lnTo>
                    <a:pt x="641" y="376"/>
                  </a:lnTo>
                  <a:cubicBezTo>
                    <a:pt x="647" y="379"/>
                    <a:pt x="654" y="380"/>
                    <a:pt x="660" y="380"/>
                  </a:cubicBezTo>
                  <a:cubicBezTo>
                    <a:pt x="677" y="380"/>
                    <a:pt x="693" y="369"/>
                    <a:pt x="701" y="351"/>
                  </a:cubicBezTo>
                  <a:cubicBezTo>
                    <a:pt x="713" y="327"/>
                    <a:pt x="689" y="303"/>
                    <a:pt x="665" y="291"/>
                  </a:cubicBezTo>
                  <a:lnTo>
                    <a:pt x="218" y="182"/>
                  </a:lnTo>
                  <a:lnTo>
                    <a:pt x="520" y="86"/>
                  </a:lnTo>
                  <a:cubicBezTo>
                    <a:pt x="544" y="86"/>
                    <a:pt x="556" y="49"/>
                    <a:pt x="544" y="25"/>
                  </a:cubicBezTo>
                  <a:cubicBezTo>
                    <a:pt x="532" y="13"/>
                    <a:pt x="508" y="1"/>
                    <a:pt x="48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0"/>
            <p:cNvSpPr/>
            <p:nvPr/>
          </p:nvSpPr>
          <p:spPr>
            <a:xfrm>
              <a:off x="1182638" y="1970082"/>
              <a:ext cx="44280" cy="23276"/>
            </a:xfrm>
            <a:custGeom>
              <a:avLst/>
              <a:gdLst/>
              <a:ahLst/>
              <a:cxnLst/>
              <a:rect l="l" t="t" r="r" b="b"/>
              <a:pathLst>
                <a:path w="702" h="369" extrusionOk="0">
                  <a:moveTo>
                    <a:pt x="211" y="1"/>
                  </a:moveTo>
                  <a:cubicBezTo>
                    <a:pt x="194" y="1"/>
                    <a:pt x="179" y="12"/>
                    <a:pt x="170" y="30"/>
                  </a:cubicBezTo>
                  <a:cubicBezTo>
                    <a:pt x="158" y="54"/>
                    <a:pt x="170" y="78"/>
                    <a:pt x="194" y="78"/>
                  </a:cubicBezTo>
                  <a:lnTo>
                    <a:pt x="496" y="199"/>
                  </a:lnTo>
                  <a:lnTo>
                    <a:pt x="49" y="283"/>
                  </a:lnTo>
                  <a:cubicBezTo>
                    <a:pt x="25" y="283"/>
                    <a:pt x="1" y="308"/>
                    <a:pt x="13" y="332"/>
                  </a:cubicBezTo>
                  <a:cubicBezTo>
                    <a:pt x="13" y="356"/>
                    <a:pt x="37" y="368"/>
                    <a:pt x="49" y="368"/>
                  </a:cubicBezTo>
                  <a:lnTo>
                    <a:pt x="61" y="368"/>
                  </a:lnTo>
                  <a:lnTo>
                    <a:pt x="665" y="259"/>
                  </a:lnTo>
                  <a:cubicBezTo>
                    <a:pt x="689" y="247"/>
                    <a:pt x="702" y="235"/>
                    <a:pt x="702" y="223"/>
                  </a:cubicBezTo>
                  <a:cubicBezTo>
                    <a:pt x="702" y="199"/>
                    <a:pt x="689" y="175"/>
                    <a:pt x="677" y="175"/>
                  </a:cubicBezTo>
                  <a:lnTo>
                    <a:pt x="230" y="5"/>
                  </a:lnTo>
                  <a:cubicBezTo>
                    <a:pt x="224" y="2"/>
                    <a:pt x="217" y="1"/>
                    <a:pt x="21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0"/>
            <p:cNvSpPr/>
            <p:nvPr/>
          </p:nvSpPr>
          <p:spPr>
            <a:xfrm>
              <a:off x="1088843" y="1064737"/>
              <a:ext cx="248652" cy="231621"/>
            </a:xfrm>
            <a:custGeom>
              <a:avLst/>
              <a:gdLst/>
              <a:ahLst/>
              <a:cxnLst/>
              <a:rect l="l" t="t" r="r" b="b"/>
              <a:pathLst>
                <a:path w="3942" h="3672" extrusionOk="0">
                  <a:moveTo>
                    <a:pt x="1927" y="0"/>
                  </a:moveTo>
                  <a:cubicBezTo>
                    <a:pt x="1765" y="0"/>
                    <a:pt x="1601" y="23"/>
                    <a:pt x="1439" y="72"/>
                  </a:cubicBezTo>
                  <a:cubicBezTo>
                    <a:pt x="508" y="350"/>
                    <a:pt x="1" y="1365"/>
                    <a:pt x="291" y="2332"/>
                  </a:cubicBezTo>
                  <a:cubicBezTo>
                    <a:pt x="531" y="3143"/>
                    <a:pt x="1252" y="3672"/>
                    <a:pt x="2021" y="3672"/>
                  </a:cubicBezTo>
                  <a:cubicBezTo>
                    <a:pt x="2181" y="3672"/>
                    <a:pt x="2343" y="3649"/>
                    <a:pt x="2503" y="3601"/>
                  </a:cubicBezTo>
                  <a:cubicBezTo>
                    <a:pt x="3433" y="3323"/>
                    <a:pt x="3941" y="2308"/>
                    <a:pt x="3651" y="1329"/>
                  </a:cubicBezTo>
                  <a:cubicBezTo>
                    <a:pt x="3411" y="520"/>
                    <a:pt x="2694" y="0"/>
                    <a:pt x="1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0"/>
            <p:cNvSpPr/>
            <p:nvPr/>
          </p:nvSpPr>
          <p:spPr>
            <a:xfrm>
              <a:off x="1127761" y="1134059"/>
              <a:ext cx="177689" cy="123821"/>
            </a:xfrm>
            <a:custGeom>
              <a:avLst/>
              <a:gdLst/>
              <a:ahLst/>
              <a:cxnLst/>
              <a:rect l="l" t="t" r="r" b="b"/>
              <a:pathLst>
                <a:path w="2817" h="1963" extrusionOk="0">
                  <a:moveTo>
                    <a:pt x="2490" y="0"/>
                  </a:moveTo>
                  <a:cubicBezTo>
                    <a:pt x="1608" y="24"/>
                    <a:pt x="750" y="290"/>
                    <a:pt x="0" y="774"/>
                  </a:cubicBezTo>
                  <a:cubicBezTo>
                    <a:pt x="12" y="834"/>
                    <a:pt x="24" y="907"/>
                    <a:pt x="49" y="979"/>
                  </a:cubicBezTo>
                  <a:cubicBezTo>
                    <a:pt x="208" y="1578"/>
                    <a:pt x="747" y="1963"/>
                    <a:pt x="1332" y="1963"/>
                  </a:cubicBezTo>
                  <a:cubicBezTo>
                    <a:pt x="1455" y="1963"/>
                    <a:pt x="1580" y="1946"/>
                    <a:pt x="1704" y="1910"/>
                  </a:cubicBezTo>
                  <a:cubicBezTo>
                    <a:pt x="2418" y="1692"/>
                    <a:pt x="2816" y="931"/>
                    <a:pt x="2575" y="230"/>
                  </a:cubicBezTo>
                  <a:cubicBezTo>
                    <a:pt x="2551" y="145"/>
                    <a:pt x="2526" y="73"/>
                    <a:pt x="249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0"/>
            <p:cNvSpPr/>
            <p:nvPr/>
          </p:nvSpPr>
          <p:spPr>
            <a:xfrm>
              <a:off x="1162832" y="1192531"/>
              <a:ext cx="127353" cy="65159"/>
            </a:xfrm>
            <a:custGeom>
              <a:avLst/>
              <a:gdLst/>
              <a:ahLst/>
              <a:cxnLst/>
              <a:rect l="l" t="t" r="r" b="b"/>
              <a:pathLst>
                <a:path w="2019" h="1033" extrusionOk="0">
                  <a:moveTo>
                    <a:pt x="1440" y="1"/>
                  </a:moveTo>
                  <a:cubicBezTo>
                    <a:pt x="872" y="1"/>
                    <a:pt x="325" y="281"/>
                    <a:pt x="0" y="777"/>
                  </a:cubicBezTo>
                  <a:cubicBezTo>
                    <a:pt x="234" y="951"/>
                    <a:pt x="502" y="1032"/>
                    <a:pt x="766" y="1032"/>
                  </a:cubicBezTo>
                  <a:cubicBezTo>
                    <a:pt x="1311" y="1032"/>
                    <a:pt x="1840" y="690"/>
                    <a:pt x="2019" y="113"/>
                  </a:cubicBezTo>
                  <a:lnTo>
                    <a:pt x="2019" y="101"/>
                  </a:lnTo>
                  <a:cubicBezTo>
                    <a:pt x="1829" y="33"/>
                    <a:pt x="1633" y="1"/>
                    <a:pt x="1440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0"/>
            <p:cNvSpPr/>
            <p:nvPr/>
          </p:nvSpPr>
          <p:spPr>
            <a:xfrm>
              <a:off x="1222313" y="1089337"/>
              <a:ext cx="51093" cy="28763"/>
            </a:xfrm>
            <a:custGeom>
              <a:avLst/>
              <a:gdLst/>
              <a:ahLst/>
              <a:cxnLst/>
              <a:rect l="l" t="t" r="r" b="b"/>
              <a:pathLst>
                <a:path w="810" h="456" extrusionOk="0">
                  <a:moveTo>
                    <a:pt x="477" y="0"/>
                  </a:moveTo>
                  <a:cubicBezTo>
                    <a:pt x="467" y="0"/>
                    <a:pt x="457" y="3"/>
                    <a:pt x="447" y="8"/>
                  </a:cubicBezTo>
                  <a:lnTo>
                    <a:pt x="24" y="347"/>
                  </a:lnTo>
                  <a:cubicBezTo>
                    <a:pt x="12" y="359"/>
                    <a:pt x="0" y="383"/>
                    <a:pt x="12" y="407"/>
                  </a:cubicBezTo>
                  <a:cubicBezTo>
                    <a:pt x="24" y="431"/>
                    <a:pt x="36" y="443"/>
                    <a:pt x="60" y="455"/>
                  </a:cubicBezTo>
                  <a:lnTo>
                    <a:pt x="749" y="431"/>
                  </a:lnTo>
                  <a:lnTo>
                    <a:pt x="774" y="431"/>
                  </a:lnTo>
                  <a:cubicBezTo>
                    <a:pt x="798" y="419"/>
                    <a:pt x="810" y="395"/>
                    <a:pt x="810" y="371"/>
                  </a:cubicBezTo>
                  <a:cubicBezTo>
                    <a:pt x="810" y="334"/>
                    <a:pt x="774" y="310"/>
                    <a:pt x="749" y="310"/>
                  </a:cubicBezTo>
                  <a:lnTo>
                    <a:pt x="230" y="334"/>
                  </a:lnTo>
                  <a:lnTo>
                    <a:pt x="508" y="105"/>
                  </a:lnTo>
                  <a:cubicBezTo>
                    <a:pt x="532" y="81"/>
                    <a:pt x="544" y="44"/>
                    <a:pt x="520" y="20"/>
                  </a:cubicBezTo>
                  <a:cubicBezTo>
                    <a:pt x="506" y="6"/>
                    <a:pt x="491" y="0"/>
                    <a:pt x="477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0"/>
            <p:cNvSpPr/>
            <p:nvPr/>
          </p:nvSpPr>
          <p:spPr>
            <a:xfrm>
              <a:off x="1124671" y="1124913"/>
              <a:ext cx="45100" cy="33873"/>
            </a:xfrm>
            <a:custGeom>
              <a:avLst/>
              <a:gdLst/>
              <a:ahLst/>
              <a:cxnLst/>
              <a:rect l="l" t="t" r="r" b="b"/>
              <a:pathLst>
                <a:path w="715" h="537" extrusionOk="0">
                  <a:moveTo>
                    <a:pt x="122" y="0"/>
                  </a:moveTo>
                  <a:cubicBezTo>
                    <a:pt x="86" y="0"/>
                    <a:pt x="61" y="24"/>
                    <a:pt x="61" y="61"/>
                  </a:cubicBezTo>
                  <a:cubicBezTo>
                    <a:pt x="61" y="85"/>
                    <a:pt x="86" y="121"/>
                    <a:pt x="110" y="121"/>
                  </a:cubicBezTo>
                  <a:lnTo>
                    <a:pt x="472" y="157"/>
                  </a:lnTo>
                  <a:lnTo>
                    <a:pt x="37" y="423"/>
                  </a:lnTo>
                  <a:cubicBezTo>
                    <a:pt x="13" y="447"/>
                    <a:pt x="1" y="484"/>
                    <a:pt x="13" y="508"/>
                  </a:cubicBezTo>
                  <a:cubicBezTo>
                    <a:pt x="22" y="525"/>
                    <a:pt x="37" y="537"/>
                    <a:pt x="54" y="537"/>
                  </a:cubicBezTo>
                  <a:cubicBezTo>
                    <a:pt x="60" y="537"/>
                    <a:pt x="67" y="535"/>
                    <a:pt x="73" y="532"/>
                  </a:cubicBezTo>
                  <a:lnTo>
                    <a:pt x="86" y="532"/>
                  </a:lnTo>
                  <a:lnTo>
                    <a:pt x="678" y="169"/>
                  </a:lnTo>
                  <a:cubicBezTo>
                    <a:pt x="702" y="157"/>
                    <a:pt x="714" y="133"/>
                    <a:pt x="702" y="109"/>
                  </a:cubicBezTo>
                  <a:cubicBezTo>
                    <a:pt x="702" y="85"/>
                    <a:pt x="678" y="61"/>
                    <a:pt x="654" y="6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0"/>
            <p:cNvSpPr/>
            <p:nvPr/>
          </p:nvSpPr>
          <p:spPr>
            <a:xfrm>
              <a:off x="1385430" y="800507"/>
              <a:ext cx="280379" cy="232251"/>
            </a:xfrm>
            <a:custGeom>
              <a:avLst/>
              <a:gdLst/>
              <a:ahLst/>
              <a:cxnLst/>
              <a:rect l="l" t="t" r="r" b="b"/>
              <a:pathLst>
                <a:path w="4445" h="3682" extrusionOk="0">
                  <a:moveTo>
                    <a:pt x="2224" y="0"/>
                  </a:moveTo>
                  <a:cubicBezTo>
                    <a:pt x="1991" y="0"/>
                    <a:pt x="1754" y="45"/>
                    <a:pt x="1524" y="139"/>
                  </a:cubicBezTo>
                  <a:cubicBezTo>
                    <a:pt x="13" y="756"/>
                    <a:pt x="1" y="2907"/>
                    <a:pt x="1511" y="3536"/>
                  </a:cubicBezTo>
                  <a:cubicBezTo>
                    <a:pt x="1753" y="3636"/>
                    <a:pt x="1994" y="3682"/>
                    <a:pt x="2227" y="3682"/>
                  </a:cubicBezTo>
                  <a:cubicBezTo>
                    <a:pt x="3454" y="3682"/>
                    <a:pt x="4445" y="2412"/>
                    <a:pt x="3917" y="1142"/>
                  </a:cubicBezTo>
                  <a:cubicBezTo>
                    <a:pt x="3624" y="430"/>
                    <a:pt x="2945" y="0"/>
                    <a:pt x="2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0"/>
            <p:cNvSpPr/>
            <p:nvPr/>
          </p:nvSpPr>
          <p:spPr>
            <a:xfrm>
              <a:off x="1463203" y="913605"/>
              <a:ext cx="55697" cy="73485"/>
            </a:xfrm>
            <a:custGeom>
              <a:avLst/>
              <a:gdLst/>
              <a:ahLst/>
              <a:cxnLst/>
              <a:rect l="l" t="t" r="r" b="b"/>
              <a:pathLst>
                <a:path w="883" h="1165" extrusionOk="0">
                  <a:moveTo>
                    <a:pt x="382" y="0"/>
                  </a:moveTo>
                  <a:cubicBezTo>
                    <a:pt x="360" y="0"/>
                    <a:pt x="337" y="5"/>
                    <a:pt x="315" y="14"/>
                  </a:cubicBezTo>
                  <a:lnTo>
                    <a:pt x="121" y="99"/>
                  </a:lnTo>
                  <a:cubicBezTo>
                    <a:pt x="37" y="123"/>
                    <a:pt x="0" y="220"/>
                    <a:pt x="37" y="304"/>
                  </a:cubicBezTo>
                  <a:lnTo>
                    <a:pt x="351" y="1066"/>
                  </a:lnTo>
                  <a:cubicBezTo>
                    <a:pt x="378" y="1128"/>
                    <a:pt x="431" y="1164"/>
                    <a:pt x="491" y="1164"/>
                  </a:cubicBezTo>
                  <a:cubicBezTo>
                    <a:pt x="512" y="1164"/>
                    <a:pt x="534" y="1160"/>
                    <a:pt x="556" y="1150"/>
                  </a:cubicBezTo>
                  <a:lnTo>
                    <a:pt x="762" y="1078"/>
                  </a:lnTo>
                  <a:cubicBezTo>
                    <a:pt x="834" y="1042"/>
                    <a:pt x="883" y="945"/>
                    <a:pt x="847" y="860"/>
                  </a:cubicBezTo>
                  <a:lnTo>
                    <a:pt x="532" y="99"/>
                  </a:lnTo>
                  <a:cubicBezTo>
                    <a:pt x="505" y="36"/>
                    <a:pt x="446" y="0"/>
                    <a:pt x="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0"/>
            <p:cNvSpPr/>
            <p:nvPr/>
          </p:nvSpPr>
          <p:spPr>
            <a:xfrm>
              <a:off x="1500545" y="840435"/>
              <a:ext cx="90832" cy="123380"/>
            </a:xfrm>
            <a:custGeom>
              <a:avLst/>
              <a:gdLst/>
              <a:ahLst/>
              <a:cxnLst/>
              <a:rect l="l" t="t" r="r" b="b"/>
              <a:pathLst>
                <a:path w="1440" h="1956" extrusionOk="0">
                  <a:moveTo>
                    <a:pt x="220" y="1"/>
                  </a:moveTo>
                  <a:cubicBezTo>
                    <a:pt x="195" y="1"/>
                    <a:pt x="171" y="8"/>
                    <a:pt x="146" y="26"/>
                  </a:cubicBezTo>
                  <a:cubicBezTo>
                    <a:pt x="61" y="74"/>
                    <a:pt x="49" y="183"/>
                    <a:pt x="109" y="256"/>
                  </a:cubicBezTo>
                  <a:cubicBezTo>
                    <a:pt x="134" y="280"/>
                    <a:pt x="146" y="304"/>
                    <a:pt x="158" y="328"/>
                  </a:cubicBezTo>
                  <a:cubicBezTo>
                    <a:pt x="158" y="389"/>
                    <a:pt x="146" y="449"/>
                    <a:pt x="122" y="509"/>
                  </a:cubicBezTo>
                  <a:cubicBezTo>
                    <a:pt x="85" y="654"/>
                    <a:pt x="25" y="872"/>
                    <a:pt x="13" y="945"/>
                  </a:cubicBezTo>
                  <a:cubicBezTo>
                    <a:pt x="1" y="1017"/>
                    <a:pt x="13" y="1077"/>
                    <a:pt x="37" y="1150"/>
                  </a:cubicBezTo>
                  <a:cubicBezTo>
                    <a:pt x="37" y="1162"/>
                    <a:pt x="37" y="1174"/>
                    <a:pt x="37" y="1186"/>
                  </a:cubicBezTo>
                  <a:lnTo>
                    <a:pt x="327" y="1875"/>
                  </a:lnTo>
                  <a:cubicBezTo>
                    <a:pt x="346" y="1923"/>
                    <a:pt x="395" y="1955"/>
                    <a:pt x="444" y="1955"/>
                  </a:cubicBezTo>
                  <a:cubicBezTo>
                    <a:pt x="458" y="1955"/>
                    <a:pt x="471" y="1953"/>
                    <a:pt x="484" y="1948"/>
                  </a:cubicBezTo>
                  <a:lnTo>
                    <a:pt x="1306" y="1609"/>
                  </a:lnTo>
                  <a:cubicBezTo>
                    <a:pt x="1427" y="1561"/>
                    <a:pt x="1439" y="1392"/>
                    <a:pt x="1318" y="1319"/>
                  </a:cubicBezTo>
                  <a:cubicBezTo>
                    <a:pt x="1403" y="1247"/>
                    <a:pt x="1379" y="1102"/>
                    <a:pt x="1282" y="1053"/>
                  </a:cubicBezTo>
                  <a:cubicBezTo>
                    <a:pt x="1330" y="1005"/>
                    <a:pt x="1330" y="932"/>
                    <a:pt x="1306" y="872"/>
                  </a:cubicBezTo>
                  <a:cubicBezTo>
                    <a:pt x="1282" y="812"/>
                    <a:pt x="1221" y="763"/>
                    <a:pt x="1161" y="763"/>
                  </a:cubicBezTo>
                  <a:cubicBezTo>
                    <a:pt x="1287" y="648"/>
                    <a:pt x="1185" y="459"/>
                    <a:pt x="1037" y="459"/>
                  </a:cubicBezTo>
                  <a:cubicBezTo>
                    <a:pt x="1015" y="459"/>
                    <a:pt x="991" y="464"/>
                    <a:pt x="968" y="473"/>
                  </a:cubicBezTo>
                  <a:lnTo>
                    <a:pt x="508" y="667"/>
                  </a:lnTo>
                  <a:cubicBezTo>
                    <a:pt x="508" y="630"/>
                    <a:pt x="520" y="461"/>
                    <a:pt x="520" y="401"/>
                  </a:cubicBezTo>
                  <a:cubicBezTo>
                    <a:pt x="533" y="352"/>
                    <a:pt x="520" y="292"/>
                    <a:pt x="496" y="243"/>
                  </a:cubicBezTo>
                  <a:cubicBezTo>
                    <a:pt x="472" y="183"/>
                    <a:pt x="436" y="135"/>
                    <a:pt x="387" y="86"/>
                  </a:cubicBezTo>
                  <a:cubicBezTo>
                    <a:pt x="336" y="44"/>
                    <a:pt x="279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0"/>
            <p:cNvSpPr/>
            <p:nvPr/>
          </p:nvSpPr>
          <p:spPr>
            <a:xfrm>
              <a:off x="481225" y="1156956"/>
              <a:ext cx="302015" cy="257672"/>
            </a:xfrm>
            <a:custGeom>
              <a:avLst/>
              <a:gdLst/>
              <a:ahLst/>
              <a:cxnLst/>
              <a:rect l="l" t="t" r="r" b="b"/>
              <a:pathLst>
                <a:path w="4788" h="4085" extrusionOk="0">
                  <a:moveTo>
                    <a:pt x="2312" y="1"/>
                  </a:moveTo>
                  <a:cubicBezTo>
                    <a:pt x="1573" y="1"/>
                    <a:pt x="868" y="385"/>
                    <a:pt x="520" y="1063"/>
                  </a:cubicBezTo>
                  <a:cubicBezTo>
                    <a:pt x="1" y="2055"/>
                    <a:pt x="424" y="3287"/>
                    <a:pt x="1463" y="3831"/>
                  </a:cubicBezTo>
                  <a:cubicBezTo>
                    <a:pt x="1791" y="4003"/>
                    <a:pt x="2140" y="4084"/>
                    <a:pt x="2481" y="4084"/>
                  </a:cubicBezTo>
                  <a:cubicBezTo>
                    <a:pt x="3222" y="4084"/>
                    <a:pt x="3923" y="3700"/>
                    <a:pt x="4279" y="3022"/>
                  </a:cubicBezTo>
                  <a:cubicBezTo>
                    <a:pt x="4787" y="2042"/>
                    <a:pt x="4364" y="798"/>
                    <a:pt x="3325" y="254"/>
                  </a:cubicBezTo>
                  <a:cubicBezTo>
                    <a:pt x="3001" y="82"/>
                    <a:pt x="2653" y="1"/>
                    <a:pt x="2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0"/>
            <p:cNvSpPr/>
            <p:nvPr/>
          </p:nvSpPr>
          <p:spPr>
            <a:xfrm>
              <a:off x="543734" y="1238956"/>
              <a:ext cx="67178" cy="81307"/>
            </a:xfrm>
            <a:custGeom>
              <a:avLst/>
              <a:gdLst/>
              <a:ahLst/>
              <a:cxnLst/>
              <a:rect l="l" t="t" r="r" b="b"/>
              <a:pathLst>
                <a:path w="1065" h="1289" extrusionOk="0">
                  <a:moveTo>
                    <a:pt x="612" y="1"/>
                  </a:moveTo>
                  <a:cubicBezTo>
                    <a:pt x="553" y="1"/>
                    <a:pt x="498" y="31"/>
                    <a:pt x="472" y="90"/>
                  </a:cubicBezTo>
                  <a:lnTo>
                    <a:pt x="37" y="912"/>
                  </a:lnTo>
                  <a:cubicBezTo>
                    <a:pt x="1" y="996"/>
                    <a:pt x="25" y="1093"/>
                    <a:pt x="110" y="1129"/>
                  </a:cubicBezTo>
                  <a:lnTo>
                    <a:pt x="363" y="1274"/>
                  </a:lnTo>
                  <a:cubicBezTo>
                    <a:pt x="386" y="1284"/>
                    <a:pt x="410" y="1289"/>
                    <a:pt x="433" y="1289"/>
                  </a:cubicBezTo>
                  <a:cubicBezTo>
                    <a:pt x="496" y="1289"/>
                    <a:pt x="558" y="1255"/>
                    <a:pt x="593" y="1202"/>
                  </a:cubicBezTo>
                  <a:lnTo>
                    <a:pt x="1016" y="380"/>
                  </a:lnTo>
                  <a:cubicBezTo>
                    <a:pt x="1064" y="295"/>
                    <a:pt x="1028" y="199"/>
                    <a:pt x="956" y="150"/>
                  </a:cubicBezTo>
                  <a:lnTo>
                    <a:pt x="690" y="17"/>
                  </a:lnTo>
                  <a:cubicBezTo>
                    <a:pt x="664" y="6"/>
                    <a:pt x="638" y="1"/>
                    <a:pt x="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0"/>
            <p:cNvSpPr/>
            <p:nvPr/>
          </p:nvSpPr>
          <p:spPr>
            <a:xfrm>
              <a:off x="591042" y="1219528"/>
              <a:ext cx="116693" cy="134734"/>
            </a:xfrm>
            <a:custGeom>
              <a:avLst/>
              <a:gdLst/>
              <a:ahLst/>
              <a:cxnLst/>
              <a:rect l="l" t="t" r="r" b="b"/>
              <a:pathLst>
                <a:path w="1850" h="2136" extrusionOk="0">
                  <a:moveTo>
                    <a:pt x="1417" y="0"/>
                  </a:moveTo>
                  <a:cubicBezTo>
                    <a:pt x="1339" y="0"/>
                    <a:pt x="1267" y="57"/>
                    <a:pt x="1257" y="144"/>
                  </a:cubicBezTo>
                  <a:cubicBezTo>
                    <a:pt x="1245" y="180"/>
                    <a:pt x="1245" y="204"/>
                    <a:pt x="1233" y="241"/>
                  </a:cubicBezTo>
                  <a:cubicBezTo>
                    <a:pt x="1173" y="277"/>
                    <a:pt x="1112" y="313"/>
                    <a:pt x="1052" y="325"/>
                  </a:cubicBezTo>
                  <a:cubicBezTo>
                    <a:pt x="895" y="386"/>
                    <a:pt x="750" y="458"/>
                    <a:pt x="604" y="543"/>
                  </a:cubicBezTo>
                  <a:cubicBezTo>
                    <a:pt x="532" y="579"/>
                    <a:pt x="484" y="627"/>
                    <a:pt x="435" y="688"/>
                  </a:cubicBezTo>
                  <a:cubicBezTo>
                    <a:pt x="423" y="700"/>
                    <a:pt x="411" y="712"/>
                    <a:pt x="411" y="724"/>
                  </a:cubicBezTo>
                  <a:lnTo>
                    <a:pt x="36" y="1449"/>
                  </a:lnTo>
                  <a:cubicBezTo>
                    <a:pt x="0" y="1522"/>
                    <a:pt x="24" y="1606"/>
                    <a:pt x="97" y="1643"/>
                  </a:cubicBezTo>
                  <a:lnTo>
                    <a:pt x="1003" y="2114"/>
                  </a:lnTo>
                  <a:cubicBezTo>
                    <a:pt x="1029" y="2129"/>
                    <a:pt x="1057" y="2136"/>
                    <a:pt x="1085" y="2136"/>
                  </a:cubicBezTo>
                  <a:cubicBezTo>
                    <a:pt x="1149" y="2136"/>
                    <a:pt x="1212" y="2100"/>
                    <a:pt x="1245" y="2042"/>
                  </a:cubicBezTo>
                  <a:cubicBezTo>
                    <a:pt x="1269" y="2005"/>
                    <a:pt x="1281" y="1969"/>
                    <a:pt x="1269" y="1933"/>
                  </a:cubicBezTo>
                  <a:cubicBezTo>
                    <a:pt x="1342" y="1933"/>
                    <a:pt x="1414" y="1897"/>
                    <a:pt x="1451" y="1836"/>
                  </a:cubicBezTo>
                  <a:cubicBezTo>
                    <a:pt x="1475" y="1800"/>
                    <a:pt x="1475" y="1752"/>
                    <a:pt x="1463" y="1715"/>
                  </a:cubicBezTo>
                  <a:cubicBezTo>
                    <a:pt x="1535" y="1715"/>
                    <a:pt x="1608" y="1667"/>
                    <a:pt x="1644" y="1606"/>
                  </a:cubicBezTo>
                  <a:cubicBezTo>
                    <a:pt x="1668" y="1534"/>
                    <a:pt x="1656" y="1461"/>
                    <a:pt x="1608" y="1401"/>
                  </a:cubicBezTo>
                  <a:lnTo>
                    <a:pt x="1608" y="1401"/>
                  </a:lnTo>
                  <a:cubicBezTo>
                    <a:pt x="1617" y="1403"/>
                    <a:pt x="1626" y="1403"/>
                    <a:pt x="1636" y="1403"/>
                  </a:cubicBezTo>
                  <a:cubicBezTo>
                    <a:pt x="1701" y="1403"/>
                    <a:pt x="1769" y="1368"/>
                    <a:pt x="1801" y="1304"/>
                  </a:cubicBezTo>
                  <a:cubicBezTo>
                    <a:pt x="1849" y="1208"/>
                    <a:pt x="1813" y="1087"/>
                    <a:pt x="1704" y="1038"/>
                  </a:cubicBezTo>
                  <a:lnTo>
                    <a:pt x="1197" y="772"/>
                  </a:lnTo>
                  <a:cubicBezTo>
                    <a:pt x="1221" y="736"/>
                    <a:pt x="1390" y="640"/>
                    <a:pt x="1438" y="603"/>
                  </a:cubicBezTo>
                  <a:cubicBezTo>
                    <a:pt x="1487" y="567"/>
                    <a:pt x="1523" y="519"/>
                    <a:pt x="1547" y="470"/>
                  </a:cubicBezTo>
                  <a:cubicBezTo>
                    <a:pt x="1584" y="398"/>
                    <a:pt x="1608" y="337"/>
                    <a:pt x="1608" y="265"/>
                  </a:cubicBezTo>
                  <a:cubicBezTo>
                    <a:pt x="1608" y="156"/>
                    <a:pt x="1596" y="47"/>
                    <a:pt x="1475" y="11"/>
                  </a:cubicBezTo>
                  <a:cubicBezTo>
                    <a:pt x="1456" y="4"/>
                    <a:pt x="1436" y="0"/>
                    <a:pt x="1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0"/>
            <p:cNvSpPr/>
            <p:nvPr/>
          </p:nvSpPr>
          <p:spPr>
            <a:xfrm>
              <a:off x="1505906" y="1246336"/>
              <a:ext cx="243290" cy="231368"/>
            </a:xfrm>
            <a:custGeom>
              <a:avLst/>
              <a:gdLst/>
              <a:ahLst/>
              <a:cxnLst/>
              <a:rect l="l" t="t" r="r" b="b"/>
              <a:pathLst>
                <a:path w="3857" h="3668" extrusionOk="0">
                  <a:moveTo>
                    <a:pt x="1932" y="1"/>
                  </a:moveTo>
                  <a:cubicBezTo>
                    <a:pt x="1873" y="1"/>
                    <a:pt x="1813" y="3"/>
                    <a:pt x="1753" y="9"/>
                  </a:cubicBezTo>
                  <a:cubicBezTo>
                    <a:pt x="750" y="106"/>
                    <a:pt x="0" y="1000"/>
                    <a:pt x="97" y="2003"/>
                  </a:cubicBezTo>
                  <a:cubicBezTo>
                    <a:pt x="188" y="2959"/>
                    <a:pt x="985" y="3668"/>
                    <a:pt x="1925" y="3668"/>
                  </a:cubicBezTo>
                  <a:cubicBezTo>
                    <a:pt x="1984" y="3668"/>
                    <a:pt x="2043" y="3665"/>
                    <a:pt x="2103" y="3659"/>
                  </a:cubicBezTo>
                  <a:cubicBezTo>
                    <a:pt x="3107" y="3563"/>
                    <a:pt x="3856" y="2668"/>
                    <a:pt x="3759" y="1653"/>
                  </a:cubicBezTo>
                  <a:cubicBezTo>
                    <a:pt x="3668" y="709"/>
                    <a:pt x="2871" y="1"/>
                    <a:pt x="19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0"/>
            <p:cNvSpPr/>
            <p:nvPr/>
          </p:nvSpPr>
          <p:spPr>
            <a:xfrm>
              <a:off x="1562297" y="1330354"/>
              <a:ext cx="51156" cy="74053"/>
            </a:xfrm>
            <a:custGeom>
              <a:avLst/>
              <a:gdLst/>
              <a:ahLst/>
              <a:cxnLst/>
              <a:rect l="l" t="t" r="r" b="b"/>
              <a:pathLst>
                <a:path w="811" h="1174" extrusionOk="0">
                  <a:moveTo>
                    <a:pt x="427" y="0"/>
                  </a:moveTo>
                  <a:cubicBezTo>
                    <a:pt x="356" y="0"/>
                    <a:pt x="287" y="46"/>
                    <a:pt x="267" y="115"/>
                  </a:cubicBezTo>
                  <a:lnTo>
                    <a:pt x="37" y="901"/>
                  </a:lnTo>
                  <a:cubicBezTo>
                    <a:pt x="1" y="986"/>
                    <a:pt x="61" y="1082"/>
                    <a:pt x="146" y="1106"/>
                  </a:cubicBezTo>
                  <a:lnTo>
                    <a:pt x="339" y="1167"/>
                  </a:lnTo>
                  <a:cubicBezTo>
                    <a:pt x="356" y="1171"/>
                    <a:pt x="373" y="1173"/>
                    <a:pt x="388" y="1173"/>
                  </a:cubicBezTo>
                  <a:cubicBezTo>
                    <a:pt x="464" y="1173"/>
                    <a:pt x="525" y="1128"/>
                    <a:pt x="545" y="1058"/>
                  </a:cubicBezTo>
                  <a:lnTo>
                    <a:pt x="786" y="273"/>
                  </a:lnTo>
                  <a:cubicBezTo>
                    <a:pt x="811" y="188"/>
                    <a:pt x="762" y="91"/>
                    <a:pt x="678" y="67"/>
                  </a:cubicBezTo>
                  <a:lnTo>
                    <a:pt x="472" y="7"/>
                  </a:lnTo>
                  <a:cubicBezTo>
                    <a:pt x="457" y="2"/>
                    <a:pt x="442" y="0"/>
                    <a:pt x="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0"/>
            <p:cNvSpPr/>
            <p:nvPr/>
          </p:nvSpPr>
          <p:spPr>
            <a:xfrm>
              <a:off x="1595854" y="1294085"/>
              <a:ext cx="97644" cy="123253"/>
            </a:xfrm>
            <a:custGeom>
              <a:avLst/>
              <a:gdLst/>
              <a:ahLst/>
              <a:cxnLst/>
              <a:rect l="l" t="t" r="r" b="b"/>
              <a:pathLst>
                <a:path w="1548" h="1954" extrusionOk="0">
                  <a:moveTo>
                    <a:pt x="1031" y="0"/>
                  </a:moveTo>
                  <a:cubicBezTo>
                    <a:pt x="944" y="0"/>
                    <a:pt x="872" y="69"/>
                    <a:pt x="883" y="159"/>
                  </a:cubicBezTo>
                  <a:cubicBezTo>
                    <a:pt x="883" y="183"/>
                    <a:pt x="871" y="219"/>
                    <a:pt x="871" y="243"/>
                  </a:cubicBezTo>
                  <a:cubicBezTo>
                    <a:pt x="835" y="292"/>
                    <a:pt x="786" y="328"/>
                    <a:pt x="738" y="352"/>
                  </a:cubicBezTo>
                  <a:cubicBezTo>
                    <a:pt x="605" y="437"/>
                    <a:pt x="484" y="533"/>
                    <a:pt x="375" y="630"/>
                  </a:cubicBezTo>
                  <a:cubicBezTo>
                    <a:pt x="315" y="678"/>
                    <a:pt x="279" y="727"/>
                    <a:pt x="254" y="799"/>
                  </a:cubicBezTo>
                  <a:cubicBezTo>
                    <a:pt x="242" y="799"/>
                    <a:pt x="242" y="811"/>
                    <a:pt x="230" y="823"/>
                  </a:cubicBezTo>
                  <a:lnTo>
                    <a:pt x="13" y="1536"/>
                  </a:lnTo>
                  <a:cubicBezTo>
                    <a:pt x="1" y="1609"/>
                    <a:pt x="37" y="1669"/>
                    <a:pt x="97" y="1694"/>
                  </a:cubicBezTo>
                  <a:lnTo>
                    <a:pt x="943" y="1947"/>
                  </a:lnTo>
                  <a:cubicBezTo>
                    <a:pt x="958" y="1952"/>
                    <a:pt x="973" y="1954"/>
                    <a:pt x="987" y="1954"/>
                  </a:cubicBezTo>
                  <a:cubicBezTo>
                    <a:pt x="1056" y="1954"/>
                    <a:pt x="1119" y="1908"/>
                    <a:pt x="1149" y="1839"/>
                  </a:cubicBezTo>
                  <a:cubicBezTo>
                    <a:pt x="1149" y="1802"/>
                    <a:pt x="1149" y="1778"/>
                    <a:pt x="1149" y="1742"/>
                  </a:cubicBezTo>
                  <a:cubicBezTo>
                    <a:pt x="1209" y="1730"/>
                    <a:pt x="1270" y="1694"/>
                    <a:pt x="1282" y="1621"/>
                  </a:cubicBezTo>
                  <a:cubicBezTo>
                    <a:pt x="1306" y="1585"/>
                    <a:pt x="1306" y="1549"/>
                    <a:pt x="1282" y="1512"/>
                  </a:cubicBezTo>
                  <a:cubicBezTo>
                    <a:pt x="1354" y="1500"/>
                    <a:pt x="1403" y="1452"/>
                    <a:pt x="1427" y="1391"/>
                  </a:cubicBezTo>
                  <a:cubicBezTo>
                    <a:pt x="1439" y="1319"/>
                    <a:pt x="1415" y="1258"/>
                    <a:pt x="1366" y="1222"/>
                  </a:cubicBezTo>
                  <a:cubicBezTo>
                    <a:pt x="1439" y="1210"/>
                    <a:pt x="1499" y="1162"/>
                    <a:pt x="1524" y="1089"/>
                  </a:cubicBezTo>
                  <a:cubicBezTo>
                    <a:pt x="1548" y="1005"/>
                    <a:pt x="1499" y="896"/>
                    <a:pt x="1403" y="872"/>
                  </a:cubicBezTo>
                  <a:lnTo>
                    <a:pt x="931" y="727"/>
                  </a:lnTo>
                  <a:cubicBezTo>
                    <a:pt x="943" y="690"/>
                    <a:pt x="1076" y="570"/>
                    <a:pt x="1113" y="533"/>
                  </a:cubicBezTo>
                  <a:cubicBezTo>
                    <a:pt x="1149" y="485"/>
                    <a:pt x="1173" y="449"/>
                    <a:pt x="1185" y="388"/>
                  </a:cubicBezTo>
                  <a:cubicBezTo>
                    <a:pt x="1209" y="328"/>
                    <a:pt x="1209" y="267"/>
                    <a:pt x="1197" y="195"/>
                  </a:cubicBezTo>
                  <a:cubicBezTo>
                    <a:pt x="1185" y="110"/>
                    <a:pt x="1161" y="14"/>
                    <a:pt x="1052" y="1"/>
                  </a:cubicBezTo>
                  <a:cubicBezTo>
                    <a:pt x="1045" y="1"/>
                    <a:pt x="1038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0"/>
            <p:cNvSpPr/>
            <p:nvPr/>
          </p:nvSpPr>
          <p:spPr>
            <a:xfrm>
              <a:off x="944019" y="1492336"/>
              <a:ext cx="262339" cy="217744"/>
            </a:xfrm>
            <a:custGeom>
              <a:avLst/>
              <a:gdLst/>
              <a:ahLst/>
              <a:cxnLst/>
              <a:rect l="l" t="t" r="r" b="b"/>
              <a:pathLst>
                <a:path w="4159" h="3452" extrusionOk="0">
                  <a:moveTo>
                    <a:pt x="2206" y="0"/>
                  </a:moveTo>
                  <a:cubicBezTo>
                    <a:pt x="1928" y="0"/>
                    <a:pt x="1641" y="59"/>
                    <a:pt x="1366" y="182"/>
                  </a:cubicBezTo>
                  <a:cubicBezTo>
                    <a:pt x="435" y="605"/>
                    <a:pt x="0" y="1645"/>
                    <a:pt x="387" y="2503"/>
                  </a:cubicBezTo>
                  <a:cubicBezTo>
                    <a:pt x="661" y="3101"/>
                    <a:pt x="1279" y="3452"/>
                    <a:pt x="1947" y="3452"/>
                  </a:cubicBezTo>
                  <a:cubicBezTo>
                    <a:pt x="2223" y="3452"/>
                    <a:pt x="2508" y="3392"/>
                    <a:pt x="2780" y="3264"/>
                  </a:cubicBezTo>
                  <a:cubicBezTo>
                    <a:pt x="3723" y="2841"/>
                    <a:pt x="4158" y="1802"/>
                    <a:pt x="3771" y="944"/>
                  </a:cubicBezTo>
                  <a:cubicBezTo>
                    <a:pt x="3498" y="345"/>
                    <a:pt x="2878" y="0"/>
                    <a:pt x="2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0"/>
            <p:cNvSpPr/>
            <p:nvPr/>
          </p:nvSpPr>
          <p:spPr>
            <a:xfrm>
              <a:off x="1013403" y="1601270"/>
              <a:ext cx="54941" cy="68187"/>
            </a:xfrm>
            <a:custGeom>
              <a:avLst/>
              <a:gdLst/>
              <a:ahLst/>
              <a:cxnLst/>
              <a:rect l="l" t="t" r="r" b="b"/>
              <a:pathLst>
                <a:path w="871" h="1081" extrusionOk="0">
                  <a:moveTo>
                    <a:pt x="382" y="1"/>
                  </a:moveTo>
                  <a:cubicBezTo>
                    <a:pt x="360" y="1"/>
                    <a:pt x="337" y="5"/>
                    <a:pt x="314" y="15"/>
                  </a:cubicBezTo>
                  <a:lnTo>
                    <a:pt x="121" y="111"/>
                  </a:lnTo>
                  <a:cubicBezTo>
                    <a:pt x="36" y="147"/>
                    <a:pt x="0" y="244"/>
                    <a:pt x="36" y="329"/>
                  </a:cubicBezTo>
                  <a:lnTo>
                    <a:pt x="339" y="981"/>
                  </a:lnTo>
                  <a:cubicBezTo>
                    <a:pt x="365" y="1044"/>
                    <a:pt x="425" y="1080"/>
                    <a:pt x="489" y="1080"/>
                  </a:cubicBezTo>
                  <a:cubicBezTo>
                    <a:pt x="511" y="1080"/>
                    <a:pt x="534" y="1076"/>
                    <a:pt x="556" y="1066"/>
                  </a:cubicBezTo>
                  <a:lnTo>
                    <a:pt x="750" y="981"/>
                  </a:lnTo>
                  <a:cubicBezTo>
                    <a:pt x="834" y="933"/>
                    <a:pt x="870" y="836"/>
                    <a:pt x="834" y="752"/>
                  </a:cubicBezTo>
                  <a:lnTo>
                    <a:pt x="532" y="99"/>
                  </a:lnTo>
                  <a:cubicBezTo>
                    <a:pt x="505" y="37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0"/>
            <p:cNvSpPr/>
            <p:nvPr/>
          </p:nvSpPr>
          <p:spPr>
            <a:xfrm>
              <a:off x="1050745" y="1531129"/>
              <a:ext cx="89255" cy="114107"/>
            </a:xfrm>
            <a:custGeom>
              <a:avLst/>
              <a:gdLst/>
              <a:ahLst/>
              <a:cxnLst/>
              <a:rect l="l" t="t" r="r" b="b"/>
              <a:pathLst>
                <a:path w="1415" h="1809" extrusionOk="0">
                  <a:moveTo>
                    <a:pt x="229" y="1"/>
                  </a:moveTo>
                  <a:cubicBezTo>
                    <a:pt x="197" y="1"/>
                    <a:pt x="164" y="9"/>
                    <a:pt x="133" y="27"/>
                  </a:cubicBezTo>
                  <a:cubicBezTo>
                    <a:pt x="61" y="75"/>
                    <a:pt x="49" y="172"/>
                    <a:pt x="109" y="244"/>
                  </a:cubicBezTo>
                  <a:cubicBezTo>
                    <a:pt x="121" y="268"/>
                    <a:pt x="146" y="280"/>
                    <a:pt x="158" y="305"/>
                  </a:cubicBezTo>
                  <a:cubicBezTo>
                    <a:pt x="146" y="365"/>
                    <a:pt x="146" y="425"/>
                    <a:pt x="121" y="474"/>
                  </a:cubicBezTo>
                  <a:cubicBezTo>
                    <a:pt x="73" y="607"/>
                    <a:pt x="37" y="752"/>
                    <a:pt x="13" y="897"/>
                  </a:cubicBezTo>
                  <a:cubicBezTo>
                    <a:pt x="0" y="957"/>
                    <a:pt x="13" y="1018"/>
                    <a:pt x="25" y="1090"/>
                  </a:cubicBezTo>
                  <a:cubicBezTo>
                    <a:pt x="25" y="1102"/>
                    <a:pt x="37" y="1102"/>
                    <a:pt x="37" y="1114"/>
                  </a:cubicBezTo>
                  <a:lnTo>
                    <a:pt x="327" y="1743"/>
                  </a:lnTo>
                  <a:cubicBezTo>
                    <a:pt x="343" y="1784"/>
                    <a:pt x="382" y="1808"/>
                    <a:pt x="424" y="1808"/>
                  </a:cubicBezTo>
                  <a:cubicBezTo>
                    <a:pt x="444" y="1808"/>
                    <a:pt x="465" y="1803"/>
                    <a:pt x="484" y="1791"/>
                  </a:cubicBezTo>
                  <a:lnTo>
                    <a:pt x="1294" y="1429"/>
                  </a:lnTo>
                  <a:cubicBezTo>
                    <a:pt x="1378" y="1392"/>
                    <a:pt x="1415" y="1296"/>
                    <a:pt x="1378" y="1223"/>
                  </a:cubicBezTo>
                  <a:cubicBezTo>
                    <a:pt x="1366" y="1187"/>
                    <a:pt x="1342" y="1163"/>
                    <a:pt x="1318" y="1151"/>
                  </a:cubicBezTo>
                  <a:cubicBezTo>
                    <a:pt x="1366" y="1114"/>
                    <a:pt x="1378" y="1042"/>
                    <a:pt x="1354" y="981"/>
                  </a:cubicBezTo>
                  <a:cubicBezTo>
                    <a:pt x="1342" y="945"/>
                    <a:pt x="1306" y="921"/>
                    <a:pt x="1270" y="909"/>
                  </a:cubicBezTo>
                  <a:cubicBezTo>
                    <a:pt x="1383" y="818"/>
                    <a:pt x="1315" y="641"/>
                    <a:pt x="1175" y="641"/>
                  </a:cubicBezTo>
                  <a:cubicBezTo>
                    <a:pt x="1167" y="641"/>
                    <a:pt x="1158" y="642"/>
                    <a:pt x="1149" y="643"/>
                  </a:cubicBezTo>
                  <a:cubicBezTo>
                    <a:pt x="1197" y="595"/>
                    <a:pt x="1209" y="522"/>
                    <a:pt x="1173" y="462"/>
                  </a:cubicBezTo>
                  <a:cubicBezTo>
                    <a:pt x="1148" y="403"/>
                    <a:pt x="1088" y="368"/>
                    <a:pt x="1025" y="368"/>
                  </a:cubicBezTo>
                  <a:cubicBezTo>
                    <a:pt x="997" y="368"/>
                    <a:pt x="969" y="374"/>
                    <a:pt x="943" y="389"/>
                  </a:cubicBezTo>
                  <a:lnTo>
                    <a:pt x="496" y="607"/>
                  </a:lnTo>
                  <a:cubicBezTo>
                    <a:pt x="496" y="571"/>
                    <a:pt x="508" y="401"/>
                    <a:pt x="520" y="353"/>
                  </a:cubicBezTo>
                  <a:cubicBezTo>
                    <a:pt x="520" y="305"/>
                    <a:pt x="508" y="256"/>
                    <a:pt x="484" y="208"/>
                  </a:cubicBezTo>
                  <a:cubicBezTo>
                    <a:pt x="460" y="147"/>
                    <a:pt x="424" y="99"/>
                    <a:pt x="375" y="63"/>
                  </a:cubicBezTo>
                  <a:cubicBezTo>
                    <a:pt x="337" y="25"/>
                    <a:pt x="284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0"/>
            <p:cNvSpPr/>
            <p:nvPr/>
          </p:nvSpPr>
          <p:spPr>
            <a:xfrm>
              <a:off x="1405488" y="2274428"/>
              <a:ext cx="205696" cy="182546"/>
            </a:xfrm>
            <a:custGeom>
              <a:avLst/>
              <a:gdLst/>
              <a:ahLst/>
              <a:cxnLst/>
              <a:rect l="l" t="t" r="r" b="b"/>
              <a:pathLst>
                <a:path w="3261" h="2894" extrusionOk="0">
                  <a:moveTo>
                    <a:pt x="1626" y="1"/>
                  </a:moveTo>
                  <a:cubicBezTo>
                    <a:pt x="993" y="1"/>
                    <a:pt x="369" y="409"/>
                    <a:pt x="214" y="1139"/>
                  </a:cubicBezTo>
                  <a:cubicBezTo>
                    <a:pt x="1" y="2105"/>
                    <a:pt x="772" y="2893"/>
                    <a:pt x="1629" y="2893"/>
                  </a:cubicBezTo>
                  <a:cubicBezTo>
                    <a:pt x="1887" y="2893"/>
                    <a:pt x="2153" y="2822"/>
                    <a:pt x="2402" y="2662"/>
                  </a:cubicBezTo>
                  <a:cubicBezTo>
                    <a:pt x="3067" y="2227"/>
                    <a:pt x="3260" y="1333"/>
                    <a:pt x="2837" y="668"/>
                  </a:cubicBezTo>
                  <a:cubicBezTo>
                    <a:pt x="2544" y="212"/>
                    <a:pt x="2083" y="1"/>
                    <a:pt x="1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0"/>
            <p:cNvSpPr/>
            <p:nvPr/>
          </p:nvSpPr>
          <p:spPr>
            <a:xfrm>
              <a:off x="1447939" y="2321042"/>
              <a:ext cx="57274" cy="45163"/>
            </a:xfrm>
            <a:custGeom>
              <a:avLst/>
              <a:gdLst/>
              <a:ahLst/>
              <a:cxnLst/>
              <a:rect l="l" t="t" r="r" b="b"/>
              <a:pathLst>
                <a:path w="908" h="716" extrusionOk="0">
                  <a:moveTo>
                    <a:pt x="667" y="0"/>
                  </a:moveTo>
                  <a:cubicBezTo>
                    <a:pt x="637" y="0"/>
                    <a:pt x="607" y="8"/>
                    <a:pt x="581" y="26"/>
                  </a:cubicBezTo>
                  <a:lnTo>
                    <a:pt x="97" y="340"/>
                  </a:lnTo>
                  <a:cubicBezTo>
                    <a:pt x="25" y="388"/>
                    <a:pt x="1" y="485"/>
                    <a:pt x="49" y="570"/>
                  </a:cubicBezTo>
                  <a:lnTo>
                    <a:pt x="97" y="642"/>
                  </a:lnTo>
                  <a:cubicBezTo>
                    <a:pt x="129" y="689"/>
                    <a:pt x="185" y="716"/>
                    <a:pt x="241" y="716"/>
                  </a:cubicBezTo>
                  <a:cubicBezTo>
                    <a:pt x="271" y="716"/>
                    <a:pt x="301" y="708"/>
                    <a:pt x="327" y="690"/>
                  </a:cubicBezTo>
                  <a:lnTo>
                    <a:pt x="811" y="388"/>
                  </a:lnTo>
                  <a:cubicBezTo>
                    <a:pt x="883" y="340"/>
                    <a:pt x="907" y="231"/>
                    <a:pt x="859" y="159"/>
                  </a:cubicBezTo>
                  <a:lnTo>
                    <a:pt x="811" y="74"/>
                  </a:lnTo>
                  <a:cubicBezTo>
                    <a:pt x="779" y="27"/>
                    <a:pt x="72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0"/>
            <p:cNvSpPr/>
            <p:nvPr/>
          </p:nvSpPr>
          <p:spPr>
            <a:xfrm>
              <a:off x="1470836" y="2340218"/>
              <a:ext cx="96130" cy="76765"/>
            </a:xfrm>
            <a:custGeom>
              <a:avLst/>
              <a:gdLst/>
              <a:ahLst/>
              <a:cxnLst/>
              <a:rect l="l" t="t" r="r" b="b"/>
              <a:pathLst>
                <a:path w="1524" h="1217" extrusionOk="0">
                  <a:moveTo>
                    <a:pt x="1373" y="1"/>
                  </a:moveTo>
                  <a:cubicBezTo>
                    <a:pt x="1337" y="1"/>
                    <a:pt x="1301" y="16"/>
                    <a:pt x="1282" y="48"/>
                  </a:cubicBezTo>
                  <a:cubicBezTo>
                    <a:pt x="1257" y="60"/>
                    <a:pt x="1245" y="84"/>
                    <a:pt x="1221" y="96"/>
                  </a:cubicBezTo>
                  <a:lnTo>
                    <a:pt x="1088" y="96"/>
                  </a:lnTo>
                  <a:cubicBezTo>
                    <a:pt x="967" y="84"/>
                    <a:pt x="846" y="72"/>
                    <a:pt x="738" y="72"/>
                  </a:cubicBezTo>
                  <a:cubicBezTo>
                    <a:pt x="677" y="72"/>
                    <a:pt x="629" y="84"/>
                    <a:pt x="580" y="108"/>
                  </a:cubicBezTo>
                  <a:cubicBezTo>
                    <a:pt x="568" y="108"/>
                    <a:pt x="568" y="120"/>
                    <a:pt x="556" y="120"/>
                  </a:cubicBezTo>
                  <a:lnTo>
                    <a:pt x="61" y="447"/>
                  </a:lnTo>
                  <a:cubicBezTo>
                    <a:pt x="12" y="471"/>
                    <a:pt x="0" y="531"/>
                    <a:pt x="24" y="580"/>
                  </a:cubicBezTo>
                  <a:lnTo>
                    <a:pt x="399" y="1160"/>
                  </a:lnTo>
                  <a:cubicBezTo>
                    <a:pt x="422" y="1198"/>
                    <a:pt x="463" y="1217"/>
                    <a:pt x="506" y="1217"/>
                  </a:cubicBezTo>
                  <a:cubicBezTo>
                    <a:pt x="532" y="1217"/>
                    <a:pt x="558" y="1210"/>
                    <a:pt x="580" y="1196"/>
                  </a:cubicBezTo>
                  <a:cubicBezTo>
                    <a:pt x="605" y="1184"/>
                    <a:pt x="617" y="1160"/>
                    <a:pt x="629" y="1136"/>
                  </a:cubicBezTo>
                  <a:cubicBezTo>
                    <a:pt x="653" y="1154"/>
                    <a:pt x="680" y="1163"/>
                    <a:pt x="706" y="1163"/>
                  </a:cubicBezTo>
                  <a:cubicBezTo>
                    <a:pt x="732" y="1163"/>
                    <a:pt x="756" y="1154"/>
                    <a:pt x="774" y="1136"/>
                  </a:cubicBezTo>
                  <a:cubicBezTo>
                    <a:pt x="810" y="1112"/>
                    <a:pt x="822" y="1087"/>
                    <a:pt x="834" y="1063"/>
                  </a:cubicBezTo>
                  <a:cubicBezTo>
                    <a:pt x="857" y="1077"/>
                    <a:pt x="880" y="1083"/>
                    <a:pt x="903" y="1083"/>
                  </a:cubicBezTo>
                  <a:cubicBezTo>
                    <a:pt x="980" y="1083"/>
                    <a:pt x="1049" y="1014"/>
                    <a:pt x="1040" y="930"/>
                  </a:cubicBezTo>
                  <a:lnTo>
                    <a:pt x="1040" y="930"/>
                  </a:lnTo>
                  <a:cubicBezTo>
                    <a:pt x="1065" y="948"/>
                    <a:pt x="1091" y="955"/>
                    <a:pt x="1116" y="955"/>
                  </a:cubicBezTo>
                  <a:cubicBezTo>
                    <a:pt x="1211" y="955"/>
                    <a:pt x="1291" y="842"/>
                    <a:pt x="1233" y="737"/>
                  </a:cubicBezTo>
                  <a:lnTo>
                    <a:pt x="1016" y="411"/>
                  </a:lnTo>
                  <a:cubicBezTo>
                    <a:pt x="1040" y="398"/>
                    <a:pt x="1185" y="386"/>
                    <a:pt x="1221" y="386"/>
                  </a:cubicBezTo>
                  <a:cubicBezTo>
                    <a:pt x="1269" y="374"/>
                    <a:pt x="1306" y="362"/>
                    <a:pt x="1342" y="338"/>
                  </a:cubicBezTo>
                  <a:cubicBezTo>
                    <a:pt x="1378" y="314"/>
                    <a:pt x="1414" y="278"/>
                    <a:pt x="1451" y="229"/>
                  </a:cubicBezTo>
                  <a:cubicBezTo>
                    <a:pt x="1487" y="169"/>
                    <a:pt x="1523" y="96"/>
                    <a:pt x="1463" y="36"/>
                  </a:cubicBezTo>
                  <a:cubicBezTo>
                    <a:pt x="1440" y="13"/>
                    <a:pt x="1406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0"/>
            <p:cNvSpPr/>
            <p:nvPr/>
          </p:nvSpPr>
          <p:spPr>
            <a:xfrm>
              <a:off x="659606" y="592542"/>
              <a:ext cx="308134" cy="292301"/>
            </a:xfrm>
            <a:custGeom>
              <a:avLst/>
              <a:gdLst/>
              <a:ahLst/>
              <a:cxnLst/>
              <a:rect l="l" t="t" r="r" b="b"/>
              <a:pathLst>
                <a:path w="4885" h="4634" extrusionOk="0">
                  <a:moveTo>
                    <a:pt x="2452" y="1"/>
                  </a:moveTo>
                  <a:cubicBezTo>
                    <a:pt x="2365" y="1"/>
                    <a:pt x="2277" y="5"/>
                    <a:pt x="2189" y="16"/>
                  </a:cubicBezTo>
                  <a:cubicBezTo>
                    <a:pt x="920" y="149"/>
                    <a:pt x="1" y="1297"/>
                    <a:pt x="134" y="2566"/>
                  </a:cubicBezTo>
                  <a:cubicBezTo>
                    <a:pt x="258" y="3753"/>
                    <a:pt x="1271" y="4633"/>
                    <a:pt x="2440" y="4633"/>
                  </a:cubicBezTo>
                  <a:cubicBezTo>
                    <a:pt x="2521" y="4633"/>
                    <a:pt x="2602" y="4629"/>
                    <a:pt x="2684" y="4621"/>
                  </a:cubicBezTo>
                  <a:cubicBezTo>
                    <a:pt x="3965" y="4476"/>
                    <a:pt x="4884" y="3339"/>
                    <a:pt x="4739" y="2070"/>
                  </a:cubicBezTo>
                  <a:cubicBezTo>
                    <a:pt x="4615" y="879"/>
                    <a:pt x="3613" y="1"/>
                    <a:pt x="2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0"/>
            <p:cNvSpPr/>
            <p:nvPr/>
          </p:nvSpPr>
          <p:spPr>
            <a:xfrm>
              <a:off x="723629" y="646599"/>
              <a:ext cx="209039" cy="167534"/>
            </a:xfrm>
            <a:custGeom>
              <a:avLst/>
              <a:gdLst/>
              <a:ahLst/>
              <a:cxnLst/>
              <a:rect l="l" t="t" r="r" b="b"/>
              <a:pathLst>
                <a:path w="3314" h="2656" extrusionOk="0">
                  <a:moveTo>
                    <a:pt x="952" y="0"/>
                  </a:moveTo>
                  <a:cubicBezTo>
                    <a:pt x="380" y="0"/>
                    <a:pt x="0" y="693"/>
                    <a:pt x="255" y="1479"/>
                  </a:cubicBezTo>
                  <a:cubicBezTo>
                    <a:pt x="545" y="2386"/>
                    <a:pt x="787" y="2652"/>
                    <a:pt x="787" y="2652"/>
                  </a:cubicBezTo>
                  <a:cubicBezTo>
                    <a:pt x="787" y="2652"/>
                    <a:pt x="814" y="2655"/>
                    <a:pt x="871" y="2655"/>
                  </a:cubicBezTo>
                  <a:cubicBezTo>
                    <a:pt x="1028" y="2655"/>
                    <a:pt x="1409" y="2629"/>
                    <a:pt x="2056" y="2434"/>
                  </a:cubicBezTo>
                  <a:cubicBezTo>
                    <a:pt x="2938" y="2180"/>
                    <a:pt x="3313" y="1298"/>
                    <a:pt x="2721" y="851"/>
                  </a:cubicBezTo>
                  <a:cubicBezTo>
                    <a:pt x="2571" y="733"/>
                    <a:pt x="2417" y="692"/>
                    <a:pt x="2274" y="692"/>
                  </a:cubicBezTo>
                  <a:cubicBezTo>
                    <a:pt x="2035" y="692"/>
                    <a:pt x="1828" y="807"/>
                    <a:pt x="1730" y="875"/>
                  </a:cubicBezTo>
                  <a:cubicBezTo>
                    <a:pt x="1730" y="682"/>
                    <a:pt x="1681" y="198"/>
                    <a:pt x="1198" y="41"/>
                  </a:cubicBezTo>
                  <a:cubicBezTo>
                    <a:pt x="1113" y="13"/>
                    <a:pt x="1031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0"/>
            <p:cNvSpPr/>
            <p:nvPr/>
          </p:nvSpPr>
          <p:spPr>
            <a:xfrm>
              <a:off x="504879" y="1789934"/>
              <a:ext cx="293878" cy="225250"/>
            </a:xfrm>
            <a:custGeom>
              <a:avLst/>
              <a:gdLst/>
              <a:ahLst/>
              <a:cxnLst/>
              <a:rect l="l" t="t" r="r" b="b"/>
              <a:pathLst>
                <a:path w="4659" h="3571" extrusionOk="0">
                  <a:moveTo>
                    <a:pt x="2354" y="1"/>
                  </a:moveTo>
                  <a:cubicBezTo>
                    <a:pt x="2264" y="1"/>
                    <a:pt x="2173" y="7"/>
                    <a:pt x="2079" y="21"/>
                  </a:cubicBezTo>
                  <a:cubicBezTo>
                    <a:pt x="508" y="251"/>
                    <a:pt x="0" y="2257"/>
                    <a:pt x="1269" y="3212"/>
                  </a:cubicBezTo>
                  <a:cubicBezTo>
                    <a:pt x="1590" y="3454"/>
                    <a:pt x="1968" y="3571"/>
                    <a:pt x="2343" y="3571"/>
                  </a:cubicBezTo>
                  <a:cubicBezTo>
                    <a:pt x="2885" y="3571"/>
                    <a:pt x="3421" y="3326"/>
                    <a:pt x="3771" y="2861"/>
                  </a:cubicBezTo>
                  <a:cubicBezTo>
                    <a:pt x="4658" y="1656"/>
                    <a:pt x="3780" y="1"/>
                    <a:pt x="2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0"/>
            <p:cNvSpPr/>
            <p:nvPr/>
          </p:nvSpPr>
          <p:spPr>
            <a:xfrm>
              <a:off x="590726" y="1828789"/>
              <a:ext cx="153594" cy="128552"/>
            </a:xfrm>
            <a:custGeom>
              <a:avLst/>
              <a:gdLst/>
              <a:ahLst/>
              <a:cxnLst/>
              <a:rect l="l" t="t" r="r" b="b"/>
              <a:pathLst>
                <a:path w="2435" h="2038" extrusionOk="0">
                  <a:moveTo>
                    <a:pt x="716" y="0"/>
                  </a:moveTo>
                  <a:cubicBezTo>
                    <a:pt x="318" y="0"/>
                    <a:pt x="0" y="463"/>
                    <a:pt x="90" y="1049"/>
                  </a:cubicBezTo>
                  <a:cubicBezTo>
                    <a:pt x="211" y="1774"/>
                    <a:pt x="368" y="2004"/>
                    <a:pt x="368" y="2004"/>
                  </a:cubicBezTo>
                  <a:cubicBezTo>
                    <a:pt x="368" y="2004"/>
                    <a:pt x="480" y="2038"/>
                    <a:pt x="743" y="2038"/>
                  </a:cubicBezTo>
                  <a:cubicBezTo>
                    <a:pt x="893" y="2038"/>
                    <a:pt x="1092" y="2027"/>
                    <a:pt x="1347" y="1992"/>
                  </a:cubicBezTo>
                  <a:cubicBezTo>
                    <a:pt x="2060" y="1895"/>
                    <a:pt x="2435" y="1279"/>
                    <a:pt x="2036" y="868"/>
                  </a:cubicBezTo>
                  <a:cubicBezTo>
                    <a:pt x="1911" y="750"/>
                    <a:pt x="1751" y="687"/>
                    <a:pt x="1591" y="687"/>
                  </a:cubicBezTo>
                  <a:cubicBezTo>
                    <a:pt x="1486" y="687"/>
                    <a:pt x="1382" y="714"/>
                    <a:pt x="1286" y="771"/>
                  </a:cubicBezTo>
                  <a:cubicBezTo>
                    <a:pt x="1347" y="493"/>
                    <a:pt x="1226" y="203"/>
                    <a:pt x="984" y="70"/>
                  </a:cubicBezTo>
                  <a:cubicBezTo>
                    <a:pt x="893" y="22"/>
                    <a:pt x="803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0"/>
            <p:cNvSpPr/>
            <p:nvPr/>
          </p:nvSpPr>
          <p:spPr>
            <a:xfrm>
              <a:off x="1506663" y="1693552"/>
              <a:ext cx="238748" cy="197748"/>
            </a:xfrm>
            <a:custGeom>
              <a:avLst/>
              <a:gdLst/>
              <a:ahLst/>
              <a:cxnLst/>
              <a:rect l="l" t="t" r="r" b="b"/>
              <a:pathLst>
                <a:path w="3785" h="3135" extrusionOk="0">
                  <a:moveTo>
                    <a:pt x="1921" y="1"/>
                  </a:moveTo>
                  <a:cubicBezTo>
                    <a:pt x="1708" y="1"/>
                    <a:pt x="1488" y="46"/>
                    <a:pt x="1270" y="147"/>
                  </a:cubicBezTo>
                  <a:cubicBezTo>
                    <a:pt x="0" y="739"/>
                    <a:pt x="73" y="2552"/>
                    <a:pt x="1378" y="3036"/>
                  </a:cubicBezTo>
                  <a:cubicBezTo>
                    <a:pt x="1559" y="3103"/>
                    <a:pt x="1743" y="3135"/>
                    <a:pt x="1925" y="3135"/>
                  </a:cubicBezTo>
                  <a:cubicBezTo>
                    <a:pt x="2557" y="3135"/>
                    <a:pt x="3150" y="2747"/>
                    <a:pt x="3385" y="2117"/>
                  </a:cubicBezTo>
                  <a:cubicBezTo>
                    <a:pt x="3784" y="1038"/>
                    <a:pt x="2937" y="1"/>
                    <a:pt x="1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0"/>
            <p:cNvSpPr/>
            <p:nvPr/>
          </p:nvSpPr>
          <p:spPr>
            <a:xfrm>
              <a:off x="1562675" y="1733480"/>
              <a:ext cx="143817" cy="113476"/>
            </a:xfrm>
            <a:custGeom>
              <a:avLst/>
              <a:gdLst/>
              <a:ahLst/>
              <a:cxnLst/>
              <a:rect l="l" t="t" r="r" b="b"/>
              <a:pathLst>
                <a:path w="2280" h="1799" extrusionOk="0">
                  <a:moveTo>
                    <a:pt x="658" y="1"/>
                  </a:moveTo>
                  <a:cubicBezTo>
                    <a:pt x="225" y="1"/>
                    <a:pt x="1" y="521"/>
                    <a:pt x="249" y="1061"/>
                  </a:cubicBezTo>
                  <a:cubicBezTo>
                    <a:pt x="527" y="1641"/>
                    <a:pt x="720" y="1798"/>
                    <a:pt x="720" y="1798"/>
                  </a:cubicBezTo>
                  <a:cubicBezTo>
                    <a:pt x="720" y="1798"/>
                    <a:pt x="974" y="1798"/>
                    <a:pt x="1542" y="1545"/>
                  </a:cubicBezTo>
                  <a:cubicBezTo>
                    <a:pt x="2110" y="1291"/>
                    <a:pt x="2279" y="674"/>
                    <a:pt x="1844" y="420"/>
                  </a:cubicBezTo>
                  <a:cubicBezTo>
                    <a:pt x="1763" y="376"/>
                    <a:pt x="1675" y="354"/>
                    <a:pt x="1588" y="354"/>
                  </a:cubicBezTo>
                  <a:cubicBezTo>
                    <a:pt x="1440" y="354"/>
                    <a:pt x="1293" y="415"/>
                    <a:pt x="1179" y="529"/>
                  </a:cubicBezTo>
                  <a:cubicBezTo>
                    <a:pt x="1167" y="275"/>
                    <a:pt x="998" y="70"/>
                    <a:pt x="756" y="10"/>
                  </a:cubicBezTo>
                  <a:cubicBezTo>
                    <a:pt x="722" y="4"/>
                    <a:pt x="690" y="1"/>
                    <a:pt x="6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0"/>
            <p:cNvSpPr/>
            <p:nvPr/>
          </p:nvSpPr>
          <p:spPr>
            <a:xfrm>
              <a:off x="957707" y="2530332"/>
              <a:ext cx="170877" cy="154729"/>
            </a:xfrm>
            <a:custGeom>
              <a:avLst/>
              <a:gdLst/>
              <a:ahLst/>
              <a:cxnLst/>
              <a:rect l="l" t="t" r="r" b="b"/>
              <a:pathLst>
                <a:path w="2709" h="2453" extrusionOk="0">
                  <a:moveTo>
                    <a:pt x="1471" y="0"/>
                  </a:moveTo>
                  <a:cubicBezTo>
                    <a:pt x="1096" y="0"/>
                    <a:pt x="714" y="179"/>
                    <a:pt x="460" y="515"/>
                  </a:cubicBezTo>
                  <a:cubicBezTo>
                    <a:pt x="1" y="1023"/>
                    <a:pt x="73" y="1820"/>
                    <a:pt x="617" y="2219"/>
                  </a:cubicBezTo>
                  <a:cubicBezTo>
                    <a:pt x="831" y="2377"/>
                    <a:pt x="1076" y="2453"/>
                    <a:pt x="1318" y="2453"/>
                  </a:cubicBezTo>
                  <a:cubicBezTo>
                    <a:pt x="1705" y="2453"/>
                    <a:pt x="2081" y="2258"/>
                    <a:pt x="2297" y="1893"/>
                  </a:cubicBezTo>
                  <a:cubicBezTo>
                    <a:pt x="2708" y="1385"/>
                    <a:pt x="2636" y="636"/>
                    <a:pt x="2128" y="213"/>
                  </a:cubicBezTo>
                  <a:cubicBezTo>
                    <a:pt x="1934" y="69"/>
                    <a:pt x="1704" y="0"/>
                    <a:pt x="1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0"/>
            <p:cNvSpPr/>
            <p:nvPr/>
          </p:nvSpPr>
          <p:spPr>
            <a:xfrm>
              <a:off x="1004888" y="2557077"/>
              <a:ext cx="100798" cy="86795"/>
            </a:xfrm>
            <a:custGeom>
              <a:avLst/>
              <a:gdLst/>
              <a:ahLst/>
              <a:cxnLst/>
              <a:rect l="l" t="t" r="r" b="b"/>
              <a:pathLst>
                <a:path w="1598" h="1376" extrusionOk="0">
                  <a:moveTo>
                    <a:pt x="489" y="0"/>
                  </a:moveTo>
                  <a:cubicBezTo>
                    <a:pt x="225" y="0"/>
                    <a:pt x="0" y="318"/>
                    <a:pt x="51" y="719"/>
                  </a:cubicBezTo>
                  <a:cubicBezTo>
                    <a:pt x="63" y="937"/>
                    <a:pt x="123" y="1155"/>
                    <a:pt x="208" y="1360"/>
                  </a:cubicBezTo>
                  <a:cubicBezTo>
                    <a:pt x="292" y="1369"/>
                    <a:pt x="376" y="1375"/>
                    <a:pt x="461" y="1375"/>
                  </a:cubicBezTo>
                  <a:cubicBezTo>
                    <a:pt x="594" y="1375"/>
                    <a:pt x="727" y="1361"/>
                    <a:pt x="860" y="1324"/>
                  </a:cubicBezTo>
                  <a:cubicBezTo>
                    <a:pt x="1344" y="1251"/>
                    <a:pt x="1598" y="828"/>
                    <a:pt x="1344" y="550"/>
                  </a:cubicBezTo>
                  <a:cubicBezTo>
                    <a:pt x="1266" y="480"/>
                    <a:pt x="1164" y="442"/>
                    <a:pt x="1062" y="442"/>
                  </a:cubicBezTo>
                  <a:cubicBezTo>
                    <a:pt x="988" y="442"/>
                    <a:pt x="914" y="462"/>
                    <a:pt x="848" y="502"/>
                  </a:cubicBezTo>
                  <a:cubicBezTo>
                    <a:pt x="897" y="321"/>
                    <a:pt x="824" y="127"/>
                    <a:pt x="655" y="43"/>
                  </a:cubicBezTo>
                  <a:cubicBezTo>
                    <a:pt x="599" y="14"/>
                    <a:pt x="543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0"/>
            <p:cNvSpPr/>
            <p:nvPr/>
          </p:nvSpPr>
          <p:spPr>
            <a:xfrm>
              <a:off x="1859640" y="480644"/>
              <a:ext cx="1213043" cy="1113949"/>
            </a:xfrm>
            <a:custGeom>
              <a:avLst/>
              <a:gdLst/>
              <a:ahLst/>
              <a:cxnLst/>
              <a:rect l="l" t="t" r="r" b="b"/>
              <a:pathLst>
                <a:path w="19231" h="17660" extrusionOk="0">
                  <a:moveTo>
                    <a:pt x="1270" y="1"/>
                  </a:moveTo>
                  <a:lnTo>
                    <a:pt x="1270" y="13"/>
                  </a:lnTo>
                  <a:lnTo>
                    <a:pt x="1258" y="13"/>
                  </a:lnTo>
                  <a:lnTo>
                    <a:pt x="1258" y="25"/>
                  </a:lnTo>
                  <a:lnTo>
                    <a:pt x="1246" y="13"/>
                  </a:lnTo>
                  <a:lnTo>
                    <a:pt x="1246" y="25"/>
                  </a:lnTo>
                  <a:lnTo>
                    <a:pt x="1233" y="25"/>
                  </a:lnTo>
                  <a:lnTo>
                    <a:pt x="1233" y="37"/>
                  </a:lnTo>
                  <a:lnTo>
                    <a:pt x="1221" y="25"/>
                  </a:lnTo>
                  <a:lnTo>
                    <a:pt x="1221" y="37"/>
                  </a:lnTo>
                  <a:lnTo>
                    <a:pt x="1209" y="37"/>
                  </a:lnTo>
                  <a:lnTo>
                    <a:pt x="1209" y="49"/>
                  </a:lnTo>
                  <a:lnTo>
                    <a:pt x="1197" y="37"/>
                  </a:lnTo>
                  <a:lnTo>
                    <a:pt x="1197" y="49"/>
                  </a:lnTo>
                  <a:lnTo>
                    <a:pt x="1185" y="37"/>
                  </a:lnTo>
                  <a:lnTo>
                    <a:pt x="1185" y="49"/>
                  </a:lnTo>
                  <a:lnTo>
                    <a:pt x="1173" y="49"/>
                  </a:lnTo>
                  <a:lnTo>
                    <a:pt x="1173" y="61"/>
                  </a:lnTo>
                  <a:lnTo>
                    <a:pt x="1149" y="61"/>
                  </a:lnTo>
                  <a:lnTo>
                    <a:pt x="1149" y="73"/>
                  </a:lnTo>
                  <a:lnTo>
                    <a:pt x="1137" y="61"/>
                  </a:lnTo>
                  <a:lnTo>
                    <a:pt x="1137" y="73"/>
                  </a:lnTo>
                  <a:lnTo>
                    <a:pt x="1125" y="73"/>
                  </a:lnTo>
                  <a:lnTo>
                    <a:pt x="1125" y="85"/>
                  </a:lnTo>
                  <a:lnTo>
                    <a:pt x="1113" y="73"/>
                  </a:lnTo>
                  <a:lnTo>
                    <a:pt x="1113" y="85"/>
                  </a:lnTo>
                  <a:lnTo>
                    <a:pt x="1101" y="85"/>
                  </a:lnTo>
                  <a:lnTo>
                    <a:pt x="1101" y="97"/>
                  </a:lnTo>
                  <a:lnTo>
                    <a:pt x="1088" y="85"/>
                  </a:lnTo>
                  <a:lnTo>
                    <a:pt x="1088" y="97"/>
                  </a:lnTo>
                  <a:lnTo>
                    <a:pt x="1076" y="85"/>
                  </a:lnTo>
                  <a:lnTo>
                    <a:pt x="1076" y="97"/>
                  </a:lnTo>
                  <a:lnTo>
                    <a:pt x="1064" y="97"/>
                  </a:lnTo>
                  <a:lnTo>
                    <a:pt x="1064" y="110"/>
                  </a:lnTo>
                  <a:lnTo>
                    <a:pt x="1040" y="110"/>
                  </a:lnTo>
                  <a:lnTo>
                    <a:pt x="1040" y="122"/>
                  </a:lnTo>
                  <a:lnTo>
                    <a:pt x="1028" y="110"/>
                  </a:lnTo>
                  <a:lnTo>
                    <a:pt x="1028" y="122"/>
                  </a:lnTo>
                  <a:lnTo>
                    <a:pt x="1016" y="122"/>
                  </a:lnTo>
                  <a:lnTo>
                    <a:pt x="1016" y="134"/>
                  </a:lnTo>
                  <a:lnTo>
                    <a:pt x="1004" y="122"/>
                  </a:lnTo>
                  <a:lnTo>
                    <a:pt x="1004" y="134"/>
                  </a:lnTo>
                  <a:lnTo>
                    <a:pt x="992" y="134"/>
                  </a:lnTo>
                  <a:lnTo>
                    <a:pt x="992" y="146"/>
                  </a:lnTo>
                  <a:lnTo>
                    <a:pt x="980" y="134"/>
                  </a:lnTo>
                  <a:lnTo>
                    <a:pt x="980" y="146"/>
                  </a:lnTo>
                  <a:lnTo>
                    <a:pt x="955" y="146"/>
                  </a:lnTo>
                  <a:lnTo>
                    <a:pt x="955" y="158"/>
                  </a:lnTo>
                  <a:lnTo>
                    <a:pt x="943" y="146"/>
                  </a:lnTo>
                  <a:lnTo>
                    <a:pt x="943" y="158"/>
                  </a:lnTo>
                  <a:lnTo>
                    <a:pt x="931" y="158"/>
                  </a:lnTo>
                  <a:lnTo>
                    <a:pt x="931" y="170"/>
                  </a:lnTo>
                  <a:lnTo>
                    <a:pt x="919" y="158"/>
                  </a:lnTo>
                  <a:lnTo>
                    <a:pt x="919" y="170"/>
                  </a:lnTo>
                  <a:lnTo>
                    <a:pt x="907" y="170"/>
                  </a:lnTo>
                  <a:lnTo>
                    <a:pt x="907" y="182"/>
                  </a:lnTo>
                  <a:lnTo>
                    <a:pt x="895" y="170"/>
                  </a:lnTo>
                  <a:lnTo>
                    <a:pt x="895" y="182"/>
                  </a:lnTo>
                  <a:lnTo>
                    <a:pt x="883" y="170"/>
                  </a:lnTo>
                  <a:lnTo>
                    <a:pt x="883" y="182"/>
                  </a:lnTo>
                  <a:lnTo>
                    <a:pt x="883" y="194"/>
                  </a:lnTo>
                  <a:lnTo>
                    <a:pt x="871" y="182"/>
                  </a:lnTo>
                  <a:lnTo>
                    <a:pt x="871" y="194"/>
                  </a:lnTo>
                  <a:lnTo>
                    <a:pt x="847" y="194"/>
                  </a:lnTo>
                  <a:lnTo>
                    <a:pt x="847" y="206"/>
                  </a:lnTo>
                  <a:lnTo>
                    <a:pt x="835" y="194"/>
                  </a:lnTo>
                  <a:lnTo>
                    <a:pt x="835" y="206"/>
                  </a:lnTo>
                  <a:lnTo>
                    <a:pt x="823" y="206"/>
                  </a:lnTo>
                  <a:lnTo>
                    <a:pt x="823" y="218"/>
                  </a:lnTo>
                  <a:lnTo>
                    <a:pt x="810" y="206"/>
                  </a:lnTo>
                  <a:lnTo>
                    <a:pt x="810" y="218"/>
                  </a:lnTo>
                  <a:lnTo>
                    <a:pt x="798" y="218"/>
                  </a:lnTo>
                  <a:lnTo>
                    <a:pt x="798" y="230"/>
                  </a:lnTo>
                  <a:lnTo>
                    <a:pt x="786" y="218"/>
                  </a:lnTo>
                  <a:lnTo>
                    <a:pt x="786" y="230"/>
                  </a:lnTo>
                  <a:lnTo>
                    <a:pt x="774" y="230"/>
                  </a:lnTo>
                  <a:lnTo>
                    <a:pt x="774" y="242"/>
                  </a:lnTo>
                  <a:lnTo>
                    <a:pt x="762" y="230"/>
                  </a:lnTo>
                  <a:lnTo>
                    <a:pt x="762" y="242"/>
                  </a:lnTo>
                  <a:lnTo>
                    <a:pt x="738" y="242"/>
                  </a:lnTo>
                  <a:lnTo>
                    <a:pt x="738" y="255"/>
                  </a:lnTo>
                  <a:lnTo>
                    <a:pt x="726" y="242"/>
                  </a:lnTo>
                  <a:lnTo>
                    <a:pt x="726" y="255"/>
                  </a:lnTo>
                  <a:lnTo>
                    <a:pt x="714" y="255"/>
                  </a:lnTo>
                  <a:lnTo>
                    <a:pt x="714" y="267"/>
                  </a:lnTo>
                  <a:lnTo>
                    <a:pt x="702" y="255"/>
                  </a:lnTo>
                  <a:lnTo>
                    <a:pt x="702" y="267"/>
                  </a:lnTo>
                  <a:lnTo>
                    <a:pt x="690" y="267"/>
                  </a:lnTo>
                  <a:lnTo>
                    <a:pt x="690" y="279"/>
                  </a:lnTo>
                  <a:lnTo>
                    <a:pt x="677" y="267"/>
                  </a:lnTo>
                  <a:lnTo>
                    <a:pt x="677" y="279"/>
                  </a:lnTo>
                  <a:lnTo>
                    <a:pt x="653" y="279"/>
                  </a:lnTo>
                  <a:lnTo>
                    <a:pt x="653" y="291"/>
                  </a:lnTo>
                  <a:lnTo>
                    <a:pt x="641" y="291"/>
                  </a:lnTo>
                  <a:lnTo>
                    <a:pt x="641" y="303"/>
                  </a:lnTo>
                  <a:lnTo>
                    <a:pt x="629" y="291"/>
                  </a:lnTo>
                  <a:lnTo>
                    <a:pt x="629" y="303"/>
                  </a:lnTo>
                  <a:lnTo>
                    <a:pt x="617" y="291"/>
                  </a:lnTo>
                  <a:lnTo>
                    <a:pt x="617" y="303"/>
                  </a:lnTo>
                  <a:lnTo>
                    <a:pt x="605" y="303"/>
                  </a:lnTo>
                  <a:lnTo>
                    <a:pt x="605" y="315"/>
                  </a:lnTo>
                  <a:lnTo>
                    <a:pt x="593" y="303"/>
                  </a:lnTo>
                  <a:lnTo>
                    <a:pt x="593" y="315"/>
                  </a:lnTo>
                  <a:lnTo>
                    <a:pt x="581" y="315"/>
                  </a:lnTo>
                  <a:lnTo>
                    <a:pt x="581" y="327"/>
                  </a:lnTo>
                  <a:lnTo>
                    <a:pt x="569" y="315"/>
                  </a:lnTo>
                  <a:lnTo>
                    <a:pt x="569" y="327"/>
                  </a:lnTo>
                  <a:lnTo>
                    <a:pt x="545" y="327"/>
                  </a:lnTo>
                  <a:lnTo>
                    <a:pt x="545" y="339"/>
                  </a:lnTo>
                  <a:lnTo>
                    <a:pt x="532" y="327"/>
                  </a:lnTo>
                  <a:lnTo>
                    <a:pt x="532" y="339"/>
                  </a:lnTo>
                  <a:lnTo>
                    <a:pt x="532" y="351"/>
                  </a:lnTo>
                  <a:lnTo>
                    <a:pt x="520" y="339"/>
                  </a:lnTo>
                  <a:lnTo>
                    <a:pt x="520" y="351"/>
                  </a:lnTo>
                  <a:lnTo>
                    <a:pt x="508" y="339"/>
                  </a:lnTo>
                  <a:lnTo>
                    <a:pt x="508" y="351"/>
                  </a:lnTo>
                  <a:lnTo>
                    <a:pt x="496" y="351"/>
                  </a:lnTo>
                  <a:lnTo>
                    <a:pt x="496" y="363"/>
                  </a:lnTo>
                  <a:lnTo>
                    <a:pt x="484" y="351"/>
                  </a:lnTo>
                  <a:lnTo>
                    <a:pt x="484" y="363"/>
                  </a:lnTo>
                  <a:lnTo>
                    <a:pt x="472" y="363"/>
                  </a:lnTo>
                  <a:lnTo>
                    <a:pt x="472" y="375"/>
                  </a:lnTo>
                  <a:lnTo>
                    <a:pt x="460" y="363"/>
                  </a:lnTo>
                  <a:lnTo>
                    <a:pt x="460" y="375"/>
                  </a:lnTo>
                  <a:lnTo>
                    <a:pt x="448" y="375"/>
                  </a:lnTo>
                  <a:lnTo>
                    <a:pt x="448" y="388"/>
                  </a:lnTo>
                  <a:lnTo>
                    <a:pt x="436" y="375"/>
                  </a:lnTo>
                  <a:lnTo>
                    <a:pt x="436" y="388"/>
                  </a:lnTo>
                  <a:lnTo>
                    <a:pt x="424" y="375"/>
                  </a:lnTo>
                  <a:lnTo>
                    <a:pt x="424" y="388"/>
                  </a:lnTo>
                  <a:lnTo>
                    <a:pt x="424" y="400"/>
                  </a:lnTo>
                  <a:lnTo>
                    <a:pt x="412" y="388"/>
                  </a:lnTo>
                  <a:lnTo>
                    <a:pt x="412" y="400"/>
                  </a:lnTo>
                  <a:lnTo>
                    <a:pt x="387" y="400"/>
                  </a:lnTo>
                  <a:lnTo>
                    <a:pt x="387" y="412"/>
                  </a:lnTo>
                  <a:lnTo>
                    <a:pt x="375" y="400"/>
                  </a:lnTo>
                  <a:lnTo>
                    <a:pt x="375" y="412"/>
                  </a:lnTo>
                  <a:lnTo>
                    <a:pt x="363" y="412"/>
                  </a:lnTo>
                  <a:lnTo>
                    <a:pt x="363" y="424"/>
                  </a:lnTo>
                  <a:lnTo>
                    <a:pt x="351" y="412"/>
                  </a:lnTo>
                  <a:lnTo>
                    <a:pt x="351" y="424"/>
                  </a:lnTo>
                  <a:lnTo>
                    <a:pt x="339" y="424"/>
                  </a:lnTo>
                  <a:lnTo>
                    <a:pt x="339" y="436"/>
                  </a:lnTo>
                  <a:lnTo>
                    <a:pt x="327" y="424"/>
                  </a:lnTo>
                  <a:lnTo>
                    <a:pt x="327" y="436"/>
                  </a:lnTo>
                  <a:lnTo>
                    <a:pt x="315" y="424"/>
                  </a:lnTo>
                  <a:lnTo>
                    <a:pt x="315" y="436"/>
                  </a:lnTo>
                  <a:lnTo>
                    <a:pt x="303" y="436"/>
                  </a:lnTo>
                  <a:lnTo>
                    <a:pt x="303" y="448"/>
                  </a:lnTo>
                  <a:lnTo>
                    <a:pt x="279" y="448"/>
                  </a:lnTo>
                  <a:lnTo>
                    <a:pt x="279" y="460"/>
                  </a:lnTo>
                  <a:lnTo>
                    <a:pt x="267" y="448"/>
                  </a:lnTo>
                  <a:lnTo>
                    <a:pt x="267" y="460"/>
                  </a:lnTo>
                  <a:lnTo>
                    <a:pt x="254" y="460"/>
                  </a:lnTo>
                  <a:lnTo>
                    <a:pt x="254" y="472"/>
                  </a:lnTo>
                  <a:lnTo>
                    <a:pt x="242" y="460"/>
                  </a:lnTo>
                  <a:lnTo>
                    <a:pt x="242" y="472"/>
                  </a:lnTo>
                  <a:lnTo>
                    <a:pt x="230" y="472"/>
                  </a:lnTo>
                  <a:lnTo>
                    <a:pt x="230" y="484"/>
                  </a:lnTo>
                  <a:lnTo>
                    <a:pt x="218" y="472"/>
                  </a:lnTo>
                  <a:lnTo>
                    <a:pt x="218" y="484"/>
                  </a:lnTo>
                  <a:lnTo>
                    <a:pt x="194" y="484"/>
                  </a:lnTo>
                  <a:lnTo>
                    <a:pt x="194" y="496"/>
                  </a:lnTo>
                  <a:lnTo>
                    <a:pt x="182" y="484"/>
                  </a:lnTo>
                  <a:lnTo>
                    <a:pt x="182" y="496"/>
                  </a:lnTo>
                  <a:lnTo>
                    <a:pt x="170" y="496"/>
                  </a:lnTo>
                  <a:lnTo>
                    <a:pt x="170" y="508"/>
                  </a:lnTo>
                  <a:lnTo>
                    <a:pt x="158" y="496"/>
                  </a:lnTo>
                  <a:lnTo>
                    <a:pt x="158" y="508"/>
                  </a:lnTo>
                  <a:lnTo>
                    <a:pt x="146" y="508"/>
                  </a:lnTo>
                  <a:lnTo>
                    <a:pt x="146" y="520"/>
                  </a:lnTo>
                  <a:lnTo>
                    <a:pt x="134" y="508"/>
                  </a:lnTo>
                  <a:lnTo>
                    <a:pt x="134" y="520"/>
                  </a:lnTo>
                  <a:lnTo>
                    <a:pt x="121" y="520"/>
                  </a:lnTo>
                  <a:lnTo>
                    <a:pt x="121" y="533"/>
                  </a:lnTo>
                  <a:lnTo>
                    <a:pt x="109" y="520"/>
                  </a:lnTo>
                  <a:lnTo>
                    <a:pt x="109" y="533"/>
                  </a:lnTo>
                  <a:lnTo>
                    <a:pt x="85" y="533"/>
                  </a:lnTo>
                  <a:lnTo>
                    <a:pt x="85" y="545"/>
                  </a:lnTo>
                  <a:lnTo>
                    <a:pt x="73" y="533"/>
                  </a:lnTo>
                  <a:lnTo>
                    <a:pt x="73" y="545"/>
                  </a:lnTo>
                  <a:lnTo>
                    <a:pt x="73" y="557"/>
                  </a:lnTo>
                  <a:lnTo>
                    <a:pt x="61" y="545"/>
                  </a:lnTo>
                  <a:lnTo>
                    <a:pt x="61" y="557"/>
                  </a:lnTo>
                  <a:lnTo>
                    <a:pt x="49" y="545"/>
                  </a:lnTo>
                  <a:lnTo>
                    <a:pt x="49" y="557"/>
                  </a:lnTo>
                  <a:lnTo>
                    <a:pt x="37" y="557"/>
                  </a:lnTo>
                  <a:lnTo>
                    <a:pt x="37" y="569"/>
                  </a:lnTo>
                  <a:lnTo>
                    <a:pt x="25" y="557"/>
                  </a:lnTo>
                  <a:lnTo>
                    <a:pt x="25" y="569"/>
                  </a:lnTo>
                  <a:lnTo>
                    <a:pt x="13" y="569"/>
                  </a:lnTo>
                  <a:lnTo>
                    <a:pt x="13" y="581"/>
                  </a:lnTo>
                  <a:lnTo>
                    <a:pt x="1" y="569"/>
                  </a:lnTo>
                  <a:lnTo>
                    <a:pt x="1" y="15049"/>
                  </a:lnTo>
                  <a:lnTo>
                    <a:pt x="4521" y="17660"/>
                  </a:lnTo>
                  <a:lnTo>
                    <a:pt x="19231" y="10383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0"/>
            <p:cNvSpPr/>
            <p:nvPr/>
          </p:nvSpPr>
          <p:spPr>
            <a:xfrm>
              <a:off x="2144810" y="1135573"/>
              <a:ext cx="928627" cy="1103289"/>
            </a:xfrm>
            <a:custGeom>
              <a:avLst/>
              <a:gdLst/>
              <a:ahLst/>
              <a:cxnLst/>
              <a:rect l="l" t="t" r="r" b="b"/>
              <a:pathLst>
                <a:path w="14722" h="17491" extrusionOk="0">
                  <a:moveTo>
                    <a:pt x="14710" y="0"/>
                  </a:moveTo>
                  <a:lnTo>
                    <a:pt x="0" y="7277"/>
                  </a:lnTo>
                  <a:lnTo>
                    <a:pt x="12582" y="14541"/>
                  </a:lnTo>
                  <a:lnTo>
                    <a:pt x="13453" y="17490"/>
                  </a:lnTo>
                  <a:lnTo>
                    <a:pt x="13453" y="17454"/>
                  </a:lnTo>
                  <a:lnTo>
                    <a:pt x="13465" y="17478"/>
                  </a:lnTo>
                  <a:lnTo>
                    <a:pt x="13465" y="17442"/>
                  </a:lnTo>
                  <a:lnTo>
                    <a:pt x="13477" y="17478"/>
                  </a:lnTo>
                  <a:lnTo>
                    <a:pt x="13477" y="17442"/>
                  </a:lnTo>
                  <a:lnTo>
                    <a:pt x="13489" y="17478"/>
                  </a:lnTo>
                  <a:lnTo>
                    <a:pt x="13489" y="17442"/>
                  </a:lnTo>
                  <a:lnTo>
                    <a:pt x="13501" y="17466"/>
                  </a:lnTo>
                  <a:lnTo>
                    <a:pt x="13501" y="17430"/>
                  </a:lnTo>
                  <a:lnTo>
                    <a:pt x="13513" y="17466"/>
                  </a:lnTo>
                  <a:lnTo>
                    <a:pt x="13513" y="17418"/>
                  </a:lnTo>
                  <a:lnTo>
                    <a:pt x="13525" y="17454"/>
                  </a:lnTo>
                  <a:lnTo>
                    <a:pt x="13525" y="17418"/>
                  </a:lnTo>
                  <a:lnTo>
                    <a:pt x="13537" y="17454"/>
                  </a:lnTo>
                  <a:lnTo>
                    <a:pt x="13537" y="17418"/>
                  </a:lnTo>
                  <a:lnTo>
                    <a:pt x="13549" y="17454"/>
                  </a:lnTo>
                  <a:lnTo>
                    <a:pt x="13549" y="17405"/>
                  </a:lnTo>
                  <a:lnTo>
                    <a:pt x="13561" y="17442"/>
                  </a:lnTo>
                  <a:lnTo>
                    <a:pt x="13561" y="17405"/>
                  </a:lnTo>
                  <a:lnTo>
                    <a:pt x="13574" y="17442"/>
                  </a:lnTo>
                  <a:lnTo>
                    <a:pt x="13574" y="17430"/>
                  </a:lnTo>
                  <a:lnTo>
                    <a:pt x="13574" y="17393"/>
                  </a:lnTo>
                  <a:lnTo>
                    <a:pt x="13586" y="17430"/>
                  </a:lnTo>
                  <a:lnTo>
                    <a:pt x="13586" y="17393"/>
                  </a:lnTo>
                  <a:lnTo>
                    <a:pt x="13598" y="17430"/>
                  </a:lnTo>
                  <a:lnTo>
                    <a:pt x="13598" y="17381"/>
                  </a:lnTo>
                  <a:lnTo>
                    <a:pt x="13610" y="17418"/>
                  </a:lnTo>
                  <a:lnTo>
                    <a:pt x="13610" y="17381"/>
                  </a:lnTo>
                  <a:lnTo>
                    <a:pt x="13622" y="17418"/>
                  </a:lnTo>
                  <a:lnTo>
                    <a:pt x="13622" y="17369"/>
                  </a:lnTo>
                  <a:lnTo>
                    <a:pt x="13634" y="17405"/>
                  </a:lnTo>
                  <a:lnTo>
                    <a:pt x="13634" y="17369"/>
                  </a:lnTo>
                  <a:lnTo>
                    <a:pt x="13646" y="17405"/>
                  </a:lnTo>
                  <a:lnTo>
                    <a:pt x="13646" y="17369"/>
                  </a:lnTo>
                  <a:lnTo>
                    <a:pt x="13658" y="17393"/>
                  </a:lnTo>
                  <a:lnTo>
                    <a:pt x="13658" y="17357"/>
                  </a:lnTo>
                  <a:lnTo>
                    <a:pt x="13670" y="17393"/>
                  </a:lnTo>
                  <a:lnTo>
                    <a:pt x="13670" y="17357"/>
                  </a:lnTo>
                  <a:lnTo>
                    <a:pt x="13682" y="17393"/>
                  </a:lnTo>
                  <a:lnTo>
                    <a:pt x="13682" y="17357"/>
                  </a:lnTo>
                  <a:lnTo>
                    <a:pt x="13694" y="17381"/>
                  </a:lnTo>
                  <a:lnTo>
                    <a:pt x="13694" y="17345"/>
                  </a:lnTo>
                  <a:lnTo>
                    <a:pt x="13707" y="17381"/>
                  </a:lnTo>
                  <a:lnTo>
                    <a:pt x="13707" y="17333"/>
                  </a:lnTo>
                  <a:lnTo>
                    <a:pt x="13719" y="17369"/>
                  </a:lnTo>
                  <a:lnTo>
                    <a:pt x="13719" y="17333"/>
                  </a:lnTo>
                  <a:lnTo>
                    <a:pt x="13731" y="17369"/>
                  </a:lnTo>
                  <a:lnTo>
                    <a:pt x="13731" y="17333"/>
                  </a:lnTo>
                  <a:lnTo>
                    <a:pt x="13743" y="17369"/>
                  </a:lnTo>
                  <a:lnTo>
                    <a:pt x="13743" y="17321"/>
                  </a:lnTo>
                  <a:lnTo>
                    <a:pt x="13755" y="17357"/>
                  </a:lnTo>
                  <a:lnTo>
                    <a:pt x="13755" y="17321"/>
                  </a:lnTo>
                  <a:lnTo>
                    <a:pt x="13767" y="17345"/>
                  </a:lnTo>
                  <a:lnTo>
                    <a:pt x="13767" y="17309"/>
                  </a:lnTo>
                  <a:lnTo>
                    <a:pt x="13779" y="17345"/>
                  </a:lnTo>
                  <a:lnTo>
                    <a:pt x="13779" y="17309"/>
                  </a:lnTo>
                  <a:lnTo>
                    <a:pt x="13791" y="17345"/>
                  </a:lnTo>
                  <a:lnTo>
                    <a:pt x="13791" y="17297"/>
                  </a:lnTo>
                  <a:lnTo>
                    <a:pt x="13803" y="17333"/>
                  </a:lnTo>
                  <a:lnTo>
                    <a:pt x="13803" y="17297"/>
                  </a:lnTo>
                  <a:lnTo>
                    <a:pt x="13815" y="17333"/>
                  </a:lnTo>
                  <a:lnTo>
                    <a:pt x="13815" y="17285"/>
                  </a:lnTo>
                  <a:lnTo>
                    <a:pt x="13827" y="17321"/>
                  </a:lnTo>
                  <a:lnTo>
                    <a:pt x="13827" y="17285"/>
                  </a:lnTo>
                  <a:lnTo>
                    <a:pt x="13839" y="17321"/>
                  </a:lnTo>
                  <a:lnTo>
                    <a:pt x="13839" y="17285"/>
                  </a:lnTo>
                  <a:lnTo>
                    <a:pt x="13852" y="17309"/>
                  </a:lnTo>
                  <a:lnTo>
                    <a:pt x="13852" y="17272"/>
                  </a:lnTo>
                  <a:lnTo>
                    <a:pt x="13864" y="17309"/>
                  </a:lnTo>
                  <a:lnTo>
                    <a:pt x="13864" y="17272"/>
                  </a:lnTo>
                  <a:lnTo>
                    <a:pt x="13876" y="17297"/>
                  </a:lnTo>
                  <a:lnTo>
                    <a:pt x="13876" y="17260"/>
                  </a:lnTo>
                  <a:lnTo>
                    <a:pt x="13888" y="17297"/>
                  </a:lnTo>
                  <a:lnTo>
                    <a:pt x="13888" y="17260"/>
                  </a:lnTo>
                  <a:lnTo>
                    <a:pt x="13900" y="17297"/>
                  </a:lnTo>
                  <a:lnTo>
                    <a:pt x="13900" y="17248"/>
                  </a:lnTo>
                  <a:lnTo>
                    <a:pt x="13912" y="17285"/>
                  </a:lnTo>
                  <a:lnTo>
                    <a:pt x="13912" y="17248"/>
                  </a:lnTo>
                  <a:lnTo>
                    <a:pt x="13924" y="17285"/>
                  </a:lnTo>
                  <a:lnTo>
                    <a:pt x="13924" y="17236"/>
                  </a:lnTo>
                  <a:lnTo>
                    <a:pt x="13936" y="17272"/>
                  </a:lnTo>
                  <a:lnTo>
                    <a:pt x="13936" y="17236"/>
                  </a:lnTo>
                  <a:lnTo>
                    <a:pt x="13948" y="17272"/>
                  </a:lnTo>
                  <a:lnTo>
                    <a:pt x="13948" y="17236"/>
                  </a:lnTo>
                  <a:lnTo>
                    <a:pt x="13960" y="17260"/>
                  </a:lnTo>
                  <a:lnTo>
                    <a:pt x="13960" y="17224"/>
                  </a:lnTo>
                  <a:lnTo>
                    <a:pt x="13972" y="17260"/>
                  </a:lnTo>
                  <a:lnTo>
                    <a:pt x="13972" y="17224"/>
                  </a:lnTo>
                  <a:lnTo>
                    <a:pt x="13985" y="17260"/>
                  </a:lnTo>
                  <a:lnTo>
                    <a:pt x="13985" y="17212"/>
                  </a:lnTo>
                  <a:lnTo>
                    <a:pt x="13997" y="17248"/>
                  </a:lnTo>
                  <a:lnTo>
                    <a:pt x="13997" y="17212"/>
                  </a:lnTo>
                  <a:lnTo>
                    <a:pt x="14009" y="17248"/>
                  </a:lnTo>
                  <a:lnTo>
                    <a:pt x="14009" y="17200"/>
                  </a:lnTo>
                  <a:lnTo>
                    <a:pt x="14021" y="17236"/>
                  </a:lnTo>
                  <a:lnTo>
                    <a:pt x="14021" y="17200"/>
                  </a:lnTo>
                  <a:lnTo>
                    <a:pt x="14033" y="17236"/>
                  </a:lnTo>
                  <a:lnTo>
                    <a:pt x="14033" y="17200"/>
                  </a:lnTo>
                  <a:lnTo>
                    <a:pt x="14045" y="17224"/>
                  </a:lnTo>
                  <a:lnTo>
                    <a:pt x="14045" y="17188"/>
                  </a:lnTo>
                  <a:lnTo>
                    <a:pt x="14057" y="17224"/>
                  </a:lnTo>
                  <a:lnTo>
                    <a:pt x="14057" y="17188"/>
                  </a:lnTo>
                  <a:lnTo>
                    <a:pt x="14069" y="17212"/>
                  </a:lnTo>
                  <a:lnTo>
                    <a:pt x="14069" y="17176"/>
                  </a:lnTo>
                  <a:lnTo>
                    <a:pt x="14081" y="17212"/>
                  </a:lnTo>
                  <a:lnTo>
                    <a:pt x="14081" y="17176"/>
                  </a:lnTo>
                  <a:lnTo>
                    <a:pt x="14093" y="17212"/>
                  </a:lnTo>
                  <a:lnTo>
                    <a:pt x="14093" y="17164"/>
                  </a:lnTo>
                  <a:lnTo>
                    <a:pt x="14105" y="17200"/>
                  </a:lnTo>
                  <a:lnTo>
                    <a:pt x="14105" y="17164"/>
                  </a:lnTo>
                  <a:lnTo>
                    <a:pt x="14117" y="17200"/>
                  </a:lnTo>
                  <a:lnTo>
                    <a:pt x="14117" y="17152"/>
                  </a:lnTo>
                  <a:lnTo>
                    <a:pt x="14130" y="17188"/>
                  </a:lnTo>
                  <a:lnTo>
                    <a:pt x="14130" y="17152"/>
                  </a:lnTo>
                  <a:lnTo>
                    <a:pt x="14142" y="17188"/>
                  </a:lnTo>
                  <a:lnTo>
                    <a:pt x="14142" y="17152"/>
                  </a:lnTo>
                  <a:lnTo>
                    <a:pt x="14154" y="17176"/>
                  </a:lnTo>
                  <a:lnTo>
                    <a:pt x="14154" y="17140"/>
                  </a:lnTo>
                  <a:lnTo>
                    <a:pt x="14166" y="17176"/>
                  </a:lnTo>
                  <a:lnTo>
                    <a:pt x="14166" y="17127"/>
                  </a:lnTo>
                  <a:lnTo>
                    <a:pt x="14178" y="17164"/>
                  </a:lnTo>
                  <a:lnTo>
                    <a:pt x="14178" y="17127"/>
                  </a:lnTo>
                  <a:lnTo>
                    <a:pt x="14190" y="17164"/>
                  </a:lnTo>
                  <a:lnTo>
                    <a:pt x="14190" y="17127"/>
                  </a:lnTo>
                  <a:lnTo>
                    <a:pt x="14202" y="17164"/>
                  </a:lnTo>
                  <a:lnTo>
                    <a:pt x="14202" y="17115"/>
                  </a:lnTo>
                  <a:lnTo>
                    <a:pt x="14214" y="17152"/>
                  </a:lnTo>
                  <a:lnTo>
                    <a:pt x="14214" y="17115"/>
                  </a:lnTo>
                  <a:lnTo>
                    <a:pt x="14226" y="17140"/>
                  </a:lnTo>
                  <a:lnTo>
                    <a:pt x="14226" y="17103"/>
                  </a:lnTo>
                  <a:lnTo>
                    <a:pt x="14238" y="17140"/>
                  </a:lnTo>
                  <a:lnTo>
                    <a:pt x="14238" y="17103"/>
                  </a:lnTo>
                  <a:lnTo>
                    <a:pt x="14250" y="17140"/>
                  </a:lnTo>
                  <a:lnTo>
                    <a:pt x="14250" y="17103"/>
                  </a:lnTo>
                  <a:lnTo>
                    <a:pt x="14263" y="17127"/>
                  </a:lnTo>
                  <a:lnTo>
                    <a:pt x="14263" y="17091"/>
                  </a:lnTo>
                  <a:lnTo>
                    <a:pt x="14275" y="17127"/>
                  </a:lnTo>
                  <a:lnTo>
                    <a:pt x="14275" y="17079"/>
                  </a:lnTo>
                  <a:lnTo>
                    <a:pt x="14287" y="17115"/>
                  </a:lnTo>
                  <a:lnTo>
                    <a:pt x="14287" y="17079"/>
                  </a:lnTo>
                  <a:lnTo>
                    <a:pt x="14299" y="17115"/>
                  </a:lnTo>
                  <a:lnTo>
                    <a:pt x="14299" y="17079"/>
                  </a:lnTo>
                  <a:lnTo>
                    <a:pt x="14311" y="17115"/>
                  </a:lnTo>
                  <a:lnTo>
                    <a:pt x="14311" y="17067"/>
                  </a:lnTo>
                  <a:lnTo>
                    <a:pt x="14323" y="17103"/>
                  </a:lnTo>
                  <a:lnTo>
                    <a:pt x="14323" y="17067"/>
                  </a:lnTo>
                  <a:lnTo>
                    <a:pt x="14335" y="17103"/>
                  </a:lnTo>
                  <a:lnTo>
                    <a:pt x="14335" y="17091"/>
                  </a:lnTo>
                  <a:lnTo>
                    <a:pt x="14335" y="17055"/>
                  </a:lnTo>
                  <a:lnTo>
                    <a:pt x="14347" y="17091"/>
                  </a:lnTo>
                  <a:lnTo>
                    <a:pt x="14347" y="17055"/>
                  </a:lnTo>
                  <a:lnTo>
                    <a:pt x="14359" y="17091"/>
                  </a:lnTo>
                  <a:lnTo>
                    <a:pt x="14359" y="17043"/>
                  </a:lnTo>
                  <a:lnTo>
                    <a:pt x="14371" y="17079"/>
                  </a:lnTo>
                  <a:lnTo>
                    <a:pt x="14371" y="17043"/>
                  </a:lnTo>
                  <a:lnTo>
                    <a:pt x="14383" y="17079"/>
                  </a:lnTo>
                  <a:lnTo>
                    <a:pt x="14383" y="17043"/>
                  </a:lnTo>
                  <a:lnTo>
                    <a:pt x="14395" y="17079"/>
                  </a:lnTo>
                  <a:lnTo>
                    <a:pt x="14395" y="17031"/>
                  </a:lnTo>
                  <a:lnTo>
                    <a:pt x="14408" y="17067"/>
                  </a:lnTo>
                  <a:lnTo>
                    <a:pt x="14408" y="17031"/>
                  </a:lnTo>
                  <a:lnTo>
                    <a:pt x="14420" y="17055"/>
                  </a:lnTo>
                  <a:lnTo>
                    <a:pt x="14420" y="17019"/>
                  </a:lnTo>
                  <a:lnTo>
                    <a:pt x="14432" y="17055"/>
                  </a:lnTo>
                  <a:lnTo>
                    <a:pt x="14432" y="17019"/>
                  </a:lnTo>
                  <a:lnTo>
                    <a:pt x="14444" y="17055"/>
                  </a:lnTo>
                  <a:lnTo>
                    <a:pt x="14444" y="17043"/>
                  </a:lnTo>
                  <a:lnTo>
                    <a:pt x="14444" y="17007"/>
                  </a:lnTo>
                  <a:lnTo>
                    <a:pt x="14456" y="17043"/>
                  </a:lnTo>
                  <a:lnTo>
                    <a:pt x="14456" y="17007"/>
                  </a:lnTo>
                  <a:lnTo>
                    <a:pt x="14468" y="17043"/>
                  </a:lnTo>
                  <a:lnTo>
                    <a:pt x="14468" y="16994"/>
                  </a:lnTo>
                  <a:lnTo>
                    <a:pt x="14480" y="17031"/>
                  </a:lnTo>
                  <a:lnTo>
                    <a:pt x="14480" y="16994"/>
                  </a:lnTo>
                  <a:lnTo>
                    <a:pt x="14492" y="17031"/>
                  </a:lnTo>
                  <a:lnTo>
                    <a:pt x="14492" y="16994"/>
                  </a:lnTo>
                  <a:lnTo>
                    <a:pt x="14504" y="17031"/>
                  </a:lnTo>
                  <a:lnTo>
                    <a:pt x="14504" y="16982"/>
                  </a:lnTo>
                  <a:lnTo>
                    <a:pt x="14516" y="17019"/>
                  </a:lnTo>
                  <a:lnTo>
                    <a:pt x="14516" y="16982"/>
                  </a:lnTo>
                  <a:lnTo>
                    <a:pt x="14528" y="17007"/>
                  </a:lnTo>
                  <a:lnTo>
                    <a:pt x="14528" y="16970"/>
                  </a:lnTo>
                  <a:lnTo>
                    <a:pt x="14541" y="17007"/>
                  </a:lnTo>
                  <a:lnTo>
                    <a:pt x="14541" y="16970"/>
                  </a:lnTo>
                  <a:lnTo>
                    <a:pt x="14553" y="17007"/>
                  </a:lnTo>
                  <a:lnTo>
                    <a:pt x="14553" y="16958"/>
                  </a:lnTo>
                  <a:lnTo>
                    <a:pt x="14565" y="16994"/>
                  </a:lnTo>
                  <a:lnTo>
                    <a:pt x="14565" y="16958"/>
                  </a:lnTo>
                  <a:lnTo>
                    <a:pt x="14577" y="16994"/>
                  </a:lnTo>
                  <a:lnTo>
                    <a:pt x="14577" y="16946"/>
                  </a:lnTo>
                  <a:lnTo>
                    <a:pt x="14589" y="16982"/>
                  </a:lnTo>
                  <a:lnTo>
                    <a:pt x="14589" y="16946"/>
                  </a:lnTo>
                  <a:lnTo>
                    <a:pt x="14601" y="16982"/>
                  </a:lnTo>
                  <a:lnTo>
                    <a:pt x="14601" y="16946"/>
                  </a:lnTo>
                  <a:lnTo>
                    <a:pt x="14613" y="16970"/>
                  </a:lnTo>
                  <a:lnTo>
                    <a:pt x="14613" y="16934"/>
                  </a:lnTo>
                  <a:lnTo>
                    <a:pt x="14625" y="16970"/>
                  </a:lnTo>
                  <a:lnTo>
                    <a:pt x="14625" y="16934"/>
                  </a:lnTo>
                  <a:lnTo>
                    <a:pt x="14637" y="16958"/>
                  </a:lnTo>
                  <a:lnTo>
                    <a:pt x="14637" y="16922"/>
                  </a:lnTo>
                  <a:lnTo>
                    <a:pt x="14649" y="16958"/>
                  </a:lnTo>
                  <a:lnTo>
                    <a:pt x="14649" y="16922"/>
                  </a:lnTo>
                  <a:lnTo>
                    <a:pt x="14661" y="16958"/>
                  </a:lnTo>
                  <a:lnTo>
                    <a:pt x="14661" y="16910"/>
                  </a:lnTo>
                  <a:lnTo>
                    <a:pt x="14673" y="16946"/>
                  </a:lnTo>
                  <a:lnTo>
                    <a:pt x="14673" y="16910"/>
                  </a:lnTo>
                  <a:lnTo>
                    <a:pt x="14686" y="16946"/>
                  </a:lnTo>
                  <a:lnTo>
                    <a:pt x="14686" y="16898"/>
                  </a:lnTo>
                  <a:lnTo>
                    <a:pt x="14698" y="16934"/>
                  </a:lnTo>
                  <a:lnTo>
                    <a:pt x="14698" y="16898"/>
                  </a:lnTo>
                  <a:lnTo>
                    <a:pt x="14710" y="16934"/>
                  </a:lnTo>
                  <a:lnTo>
                    <a:pt x="14710" y="16898"/>
                  </a:lnTo>
                  <a:lnTo>
                    <a:pt x="14722" y="16922"/>
                  </a:lnTo>
                  <a:lnTo>
                    <a:pt x="14722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0"/>
            <p:cNvSpPr/>
            <p:nvPr/>
          </p:nvSpPr>
          <p:spPr>
            <a:xfrm>
              <a:off x="1858883" y="517228"/>
              <a:ext cx="1133755" cy="1722394"/>
            </a:xfrm>
            <a:custGeom>
              <a:avLst/>
              <a:gdLst/>
              <a:ahLst/>
              <a:cxnLst/>
              <a:rect l="l" t="t" r="r" b="b"/>
              <a:pathLst>
                <a:path w="17974" h="27306" extrusionOk="0">
                  <a:moveTo>
                    <a:pt x="1" y="1"/>
                  </a:moveTo>
                  <a:lnTo>
                    <a:pt x="1" y="14469"/>
                  </a:lnTo>
                  <a:lnTo>
                    <a:pt x="17103" y="24344"/>
                  </a:lnTo>
                  <a:lnTo>
                    <a:pt x="17974" y="27305"/>
                  </a:lnTo>
                  <a:lnTo>
                    <a:pt x="17974" y="103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0"/>
            <p:cNvSpPr/>
            <p:nvPr/>
          </p:nvSpPr>
          <p:spPr>
            <a:xfrm>
              <a:off x="1885565" y="563779"/>
              <a:ext cx="1080391" cy="1474563"/>
            </a:xfrm>
            <a:custGeom>
              <a:avLst/>
              <a:gdLst/>
              <a:ahLst/>
              <a:cxnLst/>
              <a:rect l="l" t="t" r="r" b="b"/>
              <a:pathLst>
                <a:path w="17128" h="23377" extrusionOk="0">
                  <a:moveTo>
                    <a:pt x="1" y="0"/>
                  </a:moveTo>
                  <a:lnTo>
                    <a:pt x="1" y="13489"/>
                  </a:lnTo>
                  <a:lnTo>
                    <a:pt x="17043" y="23328"/>
                  </a:lnTo>
                  <a:lnTo>
                    <a:pt x="17116" y="23376"/>
                  </a:lnTo>
                  <a:lnTo>
                    <a:pt x="17128" y="98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0"/>
            <p:cNvSpPr/>
            <p:nvPr/>
          </p:nvSpPr>
          <p:spPr>
            <a:xfrm>
              <a:off x="1920636" y="695800"/>
              <a:ext cx="279118" cy="328003"/>
            </a:xfrm>
            <a:custGeom>
              <a:avLst/>
              <a:gdLst/>
              <a:ahLst/>
              <a:cxnLst/>
              <a:rect l="l" t="t" r="r" b="b"/>
              <a:pathLst>
                <a:path w="4425" h="5200" extrusionOk="0">
                  <a:moveTo>
                    <a:pt x="1315" y="0"/>
                  </a:moveTo>
                  <a:cubicBezTo>
                    <a:pt x="1129" y="0"/>
                    <a:pt x="954" y="43"/>
                    <a:pt x="798" y="131"/>
                  </a:cubicBezTo>
                  <a:cubicBezTo>
                    <a:pt x="1" y="590"/>
                    <a:pt x="1" y="2065"/>
                    <a:pt x="786" y="3419"/>
                  </a:cubicBezTo>
                  <a:cubicBezTo>
                    <a:pt x="1423" y="4509"/>
                    <a:pt x="2361" y="5199"/>
                    <a:pt x="3113" y="5199"/>
                  </a:cubicBezTo>
                  <a:cubicBezTo>
                    <a:pt x="3302" y="5199"/>
                    <a:pt x="3480" y="5155"/>
                    <a:pt x="3639" y="5063"/>
                  </a:cubicBezTo>
                  <a:cubicBezTo>
                    <a:pt x="4424" y="4615"/>
                    <a:pt x="4424" y="3141"/>
                    <a:pt x="3639" y="1775"/>
                  </a:cubicBezTo>
                  <a:cubicBezTo>
                    <a:pt x="3009" y="690"/>
                    <a:pt x="2068" y="0"/>
                    <a:pt x="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0"/>
            <p:cNvSpPr/>
            <p:nvPr/>
          </p:nvSpPr>
          <p:spPr>
            <a:xfrm>
              <a:off x="1996138" y="768843"/>
              <a:ext cx="128867" cy="151764"/>
            </a:xfrm>
            <a:custGeom>
              <a:avLst/>
              <a:gdLst/>
              <a:ahLst/>
              <a:cxnLst/>
              <a:rect l="l" t="t" r="r" b="b"/>
              <a:pathLst>
                <a:path w="2043" h="2406" extrusionOk="0">
                  <a:moveTo>
                    <a:pt x="602" y="1"/>
                  </a:moveTo>
                  <a:cubicBezTo>
                    <a:pt x="515" y="1"/>
                    <a:pt x="435" y="20"/>
                    <a:pt x="363" y="61"/>
                  </a:cubicBezTo>
                  <a:cubicBezTo>
                    <a:pt x="0" y="279"/>
                    <a:pt x="0" y="955"/>
                    <a:pt x="363" y="1584"/>
                  </a:cubicBezTo>
                  <a:cubicBezTo>
                    <a:pt x="654" y="2088"/>
                    <a:pt x="1092" y="2405"/>
                    <a:pt x="1441" y="2405"/>
                  </a:cubicBezTo>
                  <a:cubicBezTo>
                    <a:pt x="1528" y="2405"/>
                    <a:pt x="1608" y="2386"/>
                    <a:pt x="1680" y="2345"/>
                  </a:cubicBezTo>
                  <a:cubicBezTo>
                    <a:pt x="2043" y="2128"/>
                    <a:pt x="2043" y="1451"/>
                    <a:pt x="1680" y="822"/>
                  </a:cubicBezTo>
                  <a:cubicBezTo>
                    <a:pt x="1389" y="318"/>
                    <a:pt x="951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0"/>
            <p:cNvSpPr/>
            <p:nvPr/>
          </p:nvSpPr>
          <p:spPr>
            <a:xfrm>
              <a:off x="1986235" y="922625"/>
              <a:ext cx="147917" cy="100924"/>
            </a:xfrm>
            <a:custGeom>
              <a:avLst/>
              <a:gdLst/>
              <a:ahLst/>
              <a:cxnLst/>
              <a:rect l="l" t="t" r="r" b="b"/>
              <a:pathLst>
                <a:path w="2345" h="1600" extrusionOk="0">
                  <a:moveTo>
                    <a:pt x="531" y="1"/>
                  </a:moveTo>
                  <a:cubicBezTo>
                    <a:pt x="320" y="1"/>
                    <a:pt x="139" y="77"/>
                    <a:pt x="0" y="222"/>
                  </a:cubicBezTo>
                  <a:cubicBezTo>
                    <a:pt x="314" y="669"/>
                    <a:pt x="713" y="1044"/>
                    <a:pt x="1172" y="1334"/>
                  </a:cubicBezTo>
                  <a:cubicBezTo>
                    <a:pt x="1495" y="1517"/>
                    <a:pt x="1792" y="1599"/>
                    <a:pt x="2056" y="1599"/>
                  </a:cubicBezTo>
                  <a:cubicBezTo>
                    <a:pt x="2157" y="1599"/>
                    <a:pt x="2254" y="1587"/>
                    <a:pt x="2345" y="1563"/>
                  </a:cubicBezTo>
                  <a:cubicBezTo>
                    <a:pt x="2103" y="1007"/>
                    <a:pt x="1692" y="524"/>
                    <a:pt x="1172" y="198"/>
                  </a:cubicBezTo>
                  <a:cubicBezTo>
                    <a:pt x="941" y="65"/>
                    <a:pt x="724" y="1"/>
                    <a:pt x="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0"/>
            <p:cNvSpPr/>
            <p:nvPr/>
          </p:nvSpPr>
          <p:spPr>
            <a:xfrm>
              <a:off x="2093718" y="723238"/>
              <a:ext cx="108304" cy="139464"/>
            </a:xfrm>
            <a:custGeom>
              <a:avLst/>
              <a:gdLst/>
              <a:ahLst/>
              <a:cxnLst/>
              <a:rect l="l" t="t" r="r" b="b"/>
              <a:pathLst>
                <a:path w="1717" h="2211" extrusionOk="0">
                  <a:moveTo>
                    <a:pt x="477" y="1"/>
                  </a:moveTo>
                  <a:cubicBezTo>
                    <a:pt x="195" y="1"/>
                    <a:pt x="0" y="229"/>
                    <a:pt x="0" y="615"/>
                  </a:cubicBezTo>
                  <a:cubicBezTo>
                    <a:pt x="37" y="1219"/>
                    <a:pt x="351" y="1763"/>
                    <a:pt x="858" y="2089"/>
                  </a:cubicBezTo>
                  <a:cubicBezTo>
                    <a:pt x="1001" y="2171"/>
                    <a:pt x="1133" y="2210"/>
                    <a:pt x="1250" y="2210"/>
                  </a:cubicBezTo>
                  <a:cubicBezTo>
                    <a:pt x="1530" y="2210"/>
                    <a:pt x="1717" y="1986"/>
                    <a:pt x="1717" y="1594"/>
                  </a:cubicBezTo>
                  <a:cubicBezTo>
                    <a:pt x="1680" y="1002"/>
                    <a:pt x="1366" y="446"/>
                    <a:pt x="858" y="119"/>
                  </a:cubicBezTo>
                  <a:cubicBezTo>
                    <a:pt x="722" y="39"/>
                    <a:pt x="592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0"/>
            <p:cNvSpPr/>
            <p:nvPr/>
          </p:nvSpPr>
          <p:spPr>
            <a:xfrm>
              <a:off x="2114281" y="753578"/>
              <a:ext cx="67934" cy="78595"/>
            </a:xfrm>
            <a:custGeom>
              <a:avLst/>
              <a:gdLst/>
              <a:ahLst/>
              <a:cxnLst/>
              <a:rect l="l" t="t" r="r" b="b"/>
              <a:pathLst>
                <a:path w="1077" h="1246" extrusionOk="0">
                  <a:moveTo>
                    <a:pt x="520" y="1"/>
                  </a:moveTo>
                  <a:lnTo>
                    <a:pt x="520" y="593"/>
                  </a:lnTo>
                  <a:lnTo>
                    <a:pt x="1" y="303"/>
                  </a:lnTo>
                  <a:lnTo>
                    <a:pt x="1" y="339"/>
                  </a:lnTo>
                  <a:lnTo>
                    <a:pt x="520" y="629"/>
                  </a:lnTo>
                  <a:lnTo>
                    <a:pt x="520" y="1234"/>
                  </a:lnTo>
                  <a:lnTo>
                    <a:pt x="557" y="1246"/>
                  </a:lnTo>
                  <a:lnTo>
                    <a:pt x="557" y="654"/>
                  </a:lnTo>
                  <a:lnTo>
                    <a:pt x="1076" y="956"/>
                  </a:lnTo>
                  <a:lnTo>
                    <a:pt x="1076" y="919"/>
                  </a:lnTo>
                  <a:lnTo>
                    <a:pt x="557" y="617"/>
                  </a:lnTo>
                  <a:lnTo>
                    <a:pt x="557" y="13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0"/>
            <p:cNvSpPr/>
            <p:nvPr/>
          </p:nvSpPr>
          <p:spPr>
            <a:xfrm>
              <a:off x="2275127" y="881688"/>
              <a:ext cx="545999" cy="403381"/>
            </a:xfrm>
            <a:custGeom>
              <a:avLst/>
              <a:gdLst/>
              <a:ahLst/>
              <a:cxnLst/>
              <a:rect l="l" t="t" r="r" b="b"/>
              <a:pathLst>
                <a:path w="8656" h="6395" extrusionOk="0">
                  <a:moveTo>
                    <a:pt x="1" y="0"/>
                  </a:moveTo>
                  <a:lnTo>
                    <a:pt x="1" y="1390"/>
                  </a:lnTo>
                  <a:lnTo>
                    <a:pt x="8655" y="6394"/>
                  </a:lnTo>
                  <a:lnTo>
                    <a:pt x="8655" y="49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0"/>
            <p:cNvSpPr/>
            <p:nvPr/>
          </p:nvSpPr>
          <p:spPr>
            <a:xfrm>
              <a:off x="2275127" y="1020457"/>
              <a:ext cx="654240" cy="451383"/>
            </a:xfrm>
            <a:custGeom>
              <a:avLst/>
              <a:gdLst/>
              <a:ahLst/>
              <a:cxnLst/>
              <a:rect l="l" t="t" r="r" b="b"/>
              <a:pathLst>
                <a:path w="10372" h="7156" extrusionOk="0">
                  <a:moveTo>
                    <a:pt x="1" y="0"/>
                  </a:moveTo>
                  <a:lnTo>
                    <a:pt x="1" y="1173"/>
                  </a:lnTo>
                  <a:lnTo>
                    <a:pt x="10371" y="7156"/>
                  </a:lnTo>
                  <a:lnTo>
                    <a:pt x="10371" y="5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0"/>
            <p:cNvSpPr/>
            <p:nvPr/>
          </p:nvSpPr>
          <p:spPr>
            <a:xfrm>
              <a:off x="2116552" y="1243939"/>
              <a:ext cx="223484" cy="262844"/>
            </a:xfrm>
            <a:custGeom>
              <a:avLst/>
              <a:gdLst/>
              <a:ahLst/>
              <a:cxnLst/>
              <a:rect l="l" t="t" r="r" b="b"/>
              <a:pathLst>
                <a:path w="3543" h="4167" extrusionOk="0">
                  <a:moveTo>
                    <a:pt x="1047" y="1"/>
                  </a:moveTo>
                  <a:cubicBezTo>
                    <a:pt x="896" y="1"/>
                    <a:pt x="755" y="35"/>
                    <a:pt x="629" y="107"/>
                  </a:cubicBezTo>
                  <a:cubicBezTo>
                    <a:pt x="1" y="470"/>
                    <a:pt x="1" y="1655"/>
                    <a:pt x="629" y="2742"/>
                  </a:cubicBezTo>
                  <a:cubicBezTo>
                    <a:pt x="1133" y="3613"/>
                    <a:pt x="1891" y="4167"/>
                    <a:pt x="2496" y="4167"/>
                  </a:cubicBezTo>
                  <a:cubicBezTo>
                    <a:pt x="2647" y="4167"/>
                    <a:pt x="2788" y="4132"/>
                    <a:pt x="2914" y="4060"/>
                  </a:cubicBezTo>
                  <a:cubicBezTo>
                    <a:pt x="3542" y="3685"/>
                    <a:pt x="3542" y="2513"/>
                    <a:pt x="2914" y="1425"/>
                  </a:cubicBezTo>
                  <a:cubicBezTo>
                    <a:pt x="2411" y="554"/>
                    <a:pt x="1652" y="1"/>
                    <a:pt x="1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0"/>
            <p:cNvSpPr/>
            <p:nvPr/>
          </p:nvSpPr>
          <p:spPr>
            <a:xfrm>
              <a:off x="2169915" y="1329976"/>
              <a:ext cx="120541" cy="119027"/>
            </a:xfrm>
            <a:custGeom>
              <a:avLst/>
              <a:gdLst/>
              <a:ahLst/>
              <a:cxnLst/>
              <a:rect l="l" t="t" r="r" b="b"/>
              <a:pathLst>
                <a:path w="1911" h="1887" extrusionOk="0">
                  <a:moveTo>
                    <a:pt x="1657" y="1"/>
                  </a:moveTo>
                  <a:lnTo>
                    <a:pt x="762" y="1233"/>
                  </a:lnTo>
                  <a:lnTo>
                    <a:pt x="243" y="109"/>
                  </a:lnTo>
                  <a:lnTo>
                    <a:pt x="1" y="170"/>
                  </a:lnTo>
                  <a:lnTo>
                    <a:pt x="787" y="1886"/>
                  </a:lnTo>
                  <a:lnTo>
                    <a:pt x="1911" y="327"/>
                  </a:lnTo>
                  <a:lnTo>
                    <a:pt x="16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0"/>
            <p:cNvSpPr/>
            <p:nvPr/>
          </p:nvSpPr>
          <p:spPr>
            <a:xfrm>
              <a:off x="2520873" y="1470449"/>
              <a:ext cx="203425" cy="262718"/>
            </a:xfrm>
            <a:custGeom>
              <a:avLst/>
              <a:gdLst/>
              <a:ahLst/>
              <a:cxnLst/>
              <a:rect l="l" t="t" r="r" b="b"/>
              <a:pathLst>
                <a:path w="3225" h="4165" extrusionOk="0">
                  <a:moveTo>
                    <a:pt x="897" y="0"/>
                  </a:moveTo>
                  <a:cubicBezTo>
                    <a:pt x="366" y="0"/>
                    <a:pt x="0" y="425"/>
                    <a:pt x="9" y="1158"/>
                  </a:cubicBezTo>
                  <a:cubicBezTo>
                    <a:pt x="9" y="2185"/>
                    <a:pt x="734" y="3442"/>
                    <a:pt x="1629" y="3950"/>
                  </a:cubicBezTo>
                  <a:cubicBezTo>
                    <a:pt x="1882" y="4096"/>
                    <a:pt x="2121" y="4165"/>
                    <a:pt x="2334" y="4165"/>
                  </a:cubicBezTo>
                  <a:cubicBezTo>
                    <a:pt x="2862" y="4165"/>
                    <a:pt x="3224" y="3739"/>
                    <a:pt x="3224" y="3007"/>
                  </a:cubicBezTo>
                  <a:cubicBezTo>
                    <a:pt x="3224" y="1980"/>
                    <a:pt x="2499" y="723"/>
                    <a:pt x="1604" y="215"/>
                  </a:cubicBezTo>
                  <a:cubicBezTo>
                    <a:pt x="1351" y="69"/>
                    <a:pt x="1111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0"/>
            <p:cNvSpPr/>
            <p:nvPr/>
          </p:nvSpPr>
          <p:spPr>
            <a:xfrm>
              <a:off x="2566415" y="1502302"/>
              <a:ext cx="112846" cy="198253"/>
            </a:xfrm>
            <a:custGeom>
              <a:avLst/>
              <a:gdLst/>
              <a:ahLst/>
              <a:cxnLst/>
              <a:rect l="l" t="t" r="r" b="b"/>
              <a:pathLst>
                <a:path w="1789" h="3143" extrusionOk="0">
                  <a:moveTo>
                    <a:pt x="230" y="0"/>
                  </a:moveTo>
                  <a:lnTo>
                    <a:pt x="0" y="97"/>
                  </a:lnTo>
                  <a:lnTo>
                    <a:pt x="701" y="1463"/>
                  </a:lnTo>
                  <a:lnTo>
                    <a:pt x="0" y="2031"/>
                  </a:lnTo>
                  <a:lnTo>
                    <a:pt x="230" y="2381"/>
                  </a:lnTo>
                  <a:lnTo>
                    <a:pt x="895" y="1849"/>
                  </a:lnTo>
                  <a:lnTo>
                    <a:pt x="1559" y="3143"/>
                  </a:lnTo>
                  <a:lnTo>
                    <a:pt x="1789" y="3058"/>
                  </a:lnTo>
                  <a:lnTo>
                    <a:pt x="1088" y="1692"/>
                  </a:lnTo>
                  <a:lnTo>
                    <a:pt x="1789" y="1124"/>
                  </a:lnTo>
                  <a:lnTo>
                    <a:pt x="1559" y="762"/>
                  </a:lnTo>
                  <a:lnTo>
                    <a:pt x="895" y="1306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0"/>
            <p:cNvSpPr/>
            <p:nvPr/>
          </p:nvSpPr>
          <p:spPr>
            <a:xfrm>
              <a:off x="2631194" y="3404453"/>
              <a:ext cx="1810009" cy="1131484"/>
            </a:xfrm>
            <a:custGeom>
              <a:avLst/>
              <a:gdLst/>
              <a:ahLst/>
              <a:cxnLst/>
              <a:rect l="l" t="t" r="r" b="b"/>
              <a:pathLst>
                <a:path w="28695" h="17938" extrusionOk="0">
                  <a:moveTo>
                    <a:pt x="12619" y="1"/>
                  </a:moveTo>
                  <a:lnTo>
                    <a:pt x="8498" y="2334"/>
                  </a:lnTo>
                  <a:lnTo>
                    <a:pt x="10165" y="3458"/>
                  </a:lnTo>
                  <a:lnTo>
                    <a:pt x="0" y="9574"/>
                  </a:lnTo>
                  <a:lnTo>
                    <a:pt x="13949" y="17938"/>
                  </a:lnTo>
                  <a:lnTo>
                    <a:pt x="28695" y="8836"/>
                  </a:lnTo>
                  <a:lnTo>
                    <a:pt x="126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0"/>
            <p:cNvSpPr/>
            <p:nvPr/>
          </p:nvSpPr>
          <p:spPr>
            <a:xfrm>
              <a:off x="2569442" y="3048447"/>
              <a:ext cx="967546" cy="1220676"/>
            </a:xfrm>
            <a:custGeom>
              <a:avLst/>
              <a:gdLst/>
              <a:ahLst/>
              <a:cxnLst/>
              <a:rect l="l" t="t" r="r" b="b"/>
              <a:pathLst>
                <a:path w="15339" h="19352" extrusionOk="0">
                  <a:moveTo>
                    <a:pt x="15129" y="0"/>
                  </a:moveTo>
                  <a:cubicBezTo>
                    <a:pt x="15084" y="0"/>
                    <a:pt x="14996" y="69"/>
                    <a:pt x="14807" y="170"/>
                  </a:cubicBezTo>
                  <a:lnTo>
                    <a:pt x="9295" y="3300"/>
                  </a:lnTo>
                  <a:cubicBezTo>
                    <a:pt x="9235" y="3445"/>
                    <a:pt x="8691" y="3675"/>
                    <a:pt x="8497" y="3796"/>
                  </a:cubicBezTo>
                  <a:lnTo>
                    <a:pt x="6479" y="4956"/>
                  </a:lnTo>
                  <a:cubicBezTo>
                    <a:pt x="4823" y="5911"/>
                    <a:pt x="0" y="8667"/>
                    <a:pt x="0" y="8667"/>
                  </a:cubicBezTo>
                  <a:lnTo>
                    <a:pt x="25" y="10492"/>
                  </a:lnTo>
                  <a:cubicBezTo>
                    <a:pt x="25" y="10492"/>
                    <a:pt x="569" y="10806"/>
                    <a:pt x="798" y="10939"/>
                  </a:cubicBezTo>
                  <a:lnTo>
                    <a:pt x="2466" y="11906"/>
                  </a:lnTo>
                  <a:lnTo>
                    <a:pt x="7204" y="14638"/>
                  </a:lnTo>
                  <a:cubicBezTo>
                    <a:pt x="9875" y="16185"/>
                    <a:pt x="12667" y="17816"/>
                    <a:pt x="15339" y="19351"/>
                  </a:cubicBezTo>
                  <a:cubicBezTo>
                    <a:pt x="15339" y="15846"/>
                    <a:pt x="15194" y="12232"/>
                    <a:pt x="15194" y="8727"/>
                  </a:cubicBezTo>
                  <a:lnTo>
                    <a:pt x="15194" y="2079"/>
                  </a:lnTo>
                  <a:cubicBezTo>
                    <a:pt x="15194" y="1487"/>
                    <a:pt x="15266" y="846"/>
                    <a:pt x="15194" y="266"/>
                  </a:cubicBezTo>
                  <a:cubicBezTo>
                    <a:pt x="15175" y="75"/>
                    <a:pt x="15175" y="0"/>
                    <a:pt x="15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0"/>
            <p:cNvSpPr/>
            <p:nvPr/>
          </p:nvSpPr>
          <p:spPr>
            <a:xfrm>
              <a:off x="3198443" y="2786172"/>
              <a:ext cx="115180" cy="135743"/>
            </a:xfrm>
            <a:custGeom>
              <a:avLst/>
              <a:gdLst/>
              <a:ahLst/>
              <a:cxnLst/>
              <a:rect l="l" t="t" r="r" b="b"/>
              <a:pathLst>
                <a:path w="1826" h="2152" extrusionOk="0">
                  <a:moveTo>
                    <a:pt x="1825" y="0"/>
                  </a:moveTo>
                  <a:cubicBezTo>
                    <a:pt x="1825" y="0"/>
                    <a:pt x="617" y="726"/>
                    <a:pt x="0" y="1076"/>
                  </a:cubicBezTo>
                  <a:cubicBezTo>
                    <a:pt x="399" y="1306"/>
                    <a:pt x="1499" y="2152"/>
                    <a:pt x="1499" y="2152"/>
                  </a:cubicBezTo>
                  <a:lnTo>
                    <a:pt x="1825" y="1765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AA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0"/>
            <p:cNvSpPr/>
            <p:nvPr/>
          </p:nvSpPr>
          <p:spPr>
            <a:xfrm>
              <a:off x="2924690" y="2854800"/>
              <a:ext cx="601633" cy="401867"/>
            </a:xfrm>
            <a:custGeom>
              <a:avLst/>
              <a:gdLst/>
              <a:ahLst/>
              <a:cxnLst/>
              <a:rect l="l" t="t" r="r" b="b"/>
              <a:pathLst>
                <a:path w="9538" h="6371" extrusionOk="0">
                  <a:moveTo>
                    <a:pt x="4340" y="0"/>
                  </a:moveTo>
                  <a:cubicBezTo>
                    <a:pt x="4340" y="0"/>
                    <a:pt x="4292" y="24"/>
                    <a:pt x="3917" y="242"/>
                  </a:cubicBezTo>
                  <a:cubicBezTo>
                    <a:pt x="2769" y="895"/>
                    <a:pt x="13" y="2466"/>
                    <a:pt x="13" y="2466"/>
                  </a:cubicBezTo>
                  <a:lnTo>
                    <a:pt x="1" y="4206"/>
                  </a:lnTo>
                  <a:lnTo>
                    <a:pt x="3663" y="6370"/>
                  </a:lnTo>
                  <a:lnTo>
                    <a:pt x="4558" y="5862"/>
                  </a:lnTo>
                  <a:lnTo>
                    <a:pt x="6540" y="4726"/>
                  </a:lnTo>
                  <a:lnTo>
                    <a:pt x="9537" y="3022"/>
                  </a:lnTo>
                  <a:lnTo>
                    <a:pt x="5984" y="97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0"/>
            <p:cNvSpPr/>
            <p:nvPr/>
          </p:nvSpPr>
          <p:spPr>
            <a:xfrm>
              <a:off x="3527767" y="3046176"/>
              <a:ext cx="965275" cy="1221433"/>
            </a:xfrm>
            <a:custGeom>
              <a:avLst/>
              <a:gdLst/>
              <a:ahLst/>
              <a:cxnLst/>
              <a:rect l="l" t="t" r="r" b="b"/>
              <a:pathLst>
                <a:path w="15303" h="19364" extrusionOk="0">
                  <a:moveTo>
                    <a:pt x="1" y="0"/>
                  </a:moveTo>
                  <a:lnTo>
                    <a:pt x="1" y="9875"/>
                  </a:lnTo>
                  <a:cubicBezTo>
                    <a:pt x="1" y="12075"/>
                    <a:pt x="134" y="17562"/>
                    <a:pt x="134" y="17562"/>
                  </a:cubicBezTo>
                  <a:lnTo>
                    <a:pt x="134" y="19363"/>
                  </a:lnTo>
                  <a:lnTo>
                    <a:pt x="15290" y="10612"/>
                  </a:lnTo>
                  <a:lnTo>
                    <a:pt x="15303" y="88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0"/>
            <p:cNvSpPr/>
            <p:nvPr/>
          </p:nvSpPr>
          <p:spPr>
            <a:xfrm>
              <a:off x="2600728" y="3518812"/>
              <a:ext cx="1069668" cy="617655"/>
            </a:xfrm>
            <a:custGeom>
              <a:avLst/>
              <a:gdLst/>
              <a:ahLst/>
              <a:cxnLst/>
              <a:rect l="l" t="t" r="r" b="b"/>
              <a:pathLst>
                <a:path w="16958" h="9792" extrusionOk="0">
                  <a:moveTo>
                    <a:pt x="2115" y="1"/>
                  </a:moveTo>
                  <a:lnTo>
                    <a:pt x="0" y="1222"/>
                  </a:lnTo>
                  <a:lnTo>
                    <a:pt x="14831" y="9791"/>
                  </a:lnTo>
                  <a:lnTo>
                    <a:pt x="16958" y="8558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0"/>
            <p:cNvSpPr/>
            <p:nvPr/>
          </p:nvSpPr>
          <p:spPr>
            <a:xfrm>
              <a:off x="2568685" y="2785415"/>
              <a:ext cx="1924368" cy="1369349"/>
            </a:xfrm>
            <a:custGeom>
              <a:avLst/>
              <a:gdLst/>
              <a:ahLst/>
              <a:cxnLst/>
              <a:rect l="l" t="t" r="r" b="b"/>
              <a:pathLst>
                <a:path w="30508" h="21709" extrusionOk="0">
                  <a:moveTo>
                    <a:pt x="10915" y="6842"/>
                  </a:moveTo>
                  <a:lnTo>
                    <a:pt x="25757" y="15411"/>
                  </a:lnTo>
                  <a:lnTo>
                    <a:pt x="17720" y="20040"/>
                  </a:lnTo>
                  <a:lnTo>
                    <a:pt x="2877" y="11483"/>
                  </a:lnTo>
                  <a:lnTo>
                    <a:pt x="10915" y="6842"/>
                  </a:lnTo>
                  <a:close/>
                  <a:moveTo>
                    <a:pt x="2623" y="11628"/>
                  </a:moveTo>
                  <a:lnTo>
                    <a:pt x="17454" y="20185"/>
                  </a:lnTo>
                  <a:lnTo>
                    <a:pt x="15339" y="21418"/>
                  </a:lnTo>
                  <a:lnTo>
                    <a:pt x="508" y="12849"/>
                  </a:lnTo>
                  <a:lnTo>
                    <a:pt x="2623" y="11628"/>
                  </a:lnTo>
                  <a:close/>
                  <a:moveTo>
                    <a:pt x="11833" y="0"/>
                  </a:moveTo>
                  <a:lnTo>
                    <a:pt x="5657" y="3566"/>
                  </a:lnTo>
                  <a:lnTo>
                    <a:pt x="10866" y="6576"/>
                  </a:lnTo>
                  <a:lnTo>
                    <a:pt x="0" y="12849"/>
                  </a:lnTo>
                  <a:lnTo>
                    <a:pt x="15339" y="21708"/>
                  </a:lnTo>
                  <a:lnTo>
                    <a:pt x="30508" y="12945"/>
                  </a:lnTo>
                  <a:lnTo>
                    <a:pt x="10758" y="1535"/>
                  </a:lnTo>
                  <a:lnTo>
                    <a:pt x="11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0"/>
            <p:cNvSpPr/>
            <p:nvPr/>
          </p:nvSpPr>
          <p:spPr>
            <a:xfrm>
              <a:off x="3078724" y="2959508"/>
              <a:ext cx="221150" cy="124452"/>
            </a:xfrm>
            <a:custGeom>
              <a:avLst/>
              <a:gdLst/>
              <a:ahLst/>
              <a:cxnLst/>
              <a:rect l="l" t="t" r="r" b="b"/>
              <a:pathLst>
                <a:path w="3506" h="1973" extrusionOk="0">
                  <a:moveTo>
                    <a:pt x="2805" y="57"/>
                  </a:moveTo>
                  <a:cubicBezTo>
                    <a:pt x="2850" y="57"/>
                    <a:pt x="2895" y="69"/>
                    <a:pt x="2938" y="93"/>
                  </a:cubicBezTo>
                  <a:cubicBezTo>
                    <a:pt x="3034" y="129"/>
                    <a:pt x="3083" y="190"/>
                    <a:pt x="3034" y="226"/>
                  </a:cubicBezTo>
                  <a:lnTo>
                    <a:pt x="3010" y="238"/>
                  </a:lnTo>
                  <a:cubicBezTo>
                    <a:pt x="2986" y="226"/>
                    <a:pt x="2962" y="214"/>
                    <a:pt x="2925" y="190"/>
                  </a:cubicBezTo>
                  <a:cubicBezTo>
                    <a:pt x="2841" y="153"/>
                    <a:pt x="2756" y="129"/>
                    <a:pt x="2672" y="105"/>
                  </a:cubicBezTo>
                  <a:cubicBezTo>
                    <a:pt x="2672" y="105"/>
                    <a:pt x="2672" y="93"/>
                    <a:pt x="2672" y="93"/>
                  </a:cubicBezTo>
                  <a:cubicBezTo>
                    <a:pt x="2714" y="69"/>
                    <a:pt x="2759" y="57"/>
                    <a:pt x="2805" y="57"/>
                  </a:cubicBezTo>
                  <a:close/>
                  <a:moveTo>
                    <a:pt x="254" y="1181"/>
                  </a:moveTo>
                  <a:cubicBezTo>
                    <a:pt x="315" y="1205"/>
                    <a:pt x="375" y="1229"/>
                    <a:pt x="423" y="1253"/>
                  </a:cubicBezTo>
                  <a:lnTo>
                    <a:pt x="907" y="1447"/>
                  </a:lnTo>
                  <a:cubicBezTo>
                    <a:pt x="844" y="1462"/>
                    <a:pt x="778" y="1471"/>
                    <a:pt x="712" y="1471"/>
                  </a:cubicBezTo>
                  <a:cubicBezTo>
                    <a:pt x="627" y="1471"/>
                    <a:pt x="541" y="1456"/>
                    <a:pt x="460" y="1422"/>
                  </a:cubicBezTo>
                  <a:cubicBezTo>
                    <a:pt x="303" y="1362"/>
                    <a:pt x="218" y="1265"/>
                    <a:pt x="254" y="1181"/>
                  </a:cubicBezTo>
                  <a:close/>
                  <a:moveTo>
                    <a:pt x="2179" y="96"/>
                  </a:moveTo>
                  <a:cubicBezTo>
                    <a:pt x="2391" y="96"/>
                    <a:pt x="2601" y="128"/>
                    <a:pt x="2805" y="202"/>
                  </a:cubicBezTo>
                  <a:lnTo>
                    <a:pt x="2865" y="226"/>
                  </a:lnTo>
                  <a:cubicBezTo>
                    <a:pt x="3336" y="443"/>
                    <a:pt x="3433" y="830"/>
                    <a:pt x="3095" y="1132"/>
                  </a:cubicBezTo>
                  <a:lnTo>
                    <a:pt x="2925" y="1277"/>
                  </a:lnTo>
                  <a:cubicBezTo>
                    <a:pt x="2817" y="1362"/>
                    <a:pt x="2768" y="1507"/>
                    <a:pt x="2805" y="1640"/>
                  </a:cubicBezTo>
                  <a:cubicBezTo>
                    <a:pt x="2817" y="1737"/>
                    <a:pt x="2805" y="1773"/>
                    <a:pt x="2720" y="1858"/>
                  </a:cubicBezTo>
                  <a:cubicBezTo>
                    <a:pt x="2663" y="1903"/>
                    <a:pt x="2590" y="1927"/>
                    <a:pt x="2496" y="1927"/>
                  </a:cubicBezTo>
                  <a:cubicBezTo>
                    <a:pt x="2392" y="1927"/>
                    <a:pt x="2263" y="1897"/>
                    <a:pt x="2104" y="1833"/>
                  </a:cubicBezTo>
                  <a:lnTo>
                    <a:pt x="2091" y="1833"/>
                  </a:lnTo>
                  <a:lnTo>
                    <a:pt x="1064" y="1434"/>
                  </a:lnTo>
                  <a:lnTo>
                    <a:pt x="484" y="1205"/>
                  </a:lnTo>
                  <a:cubicBezTo>
                    <a:pt x="411" y="1181"/>
                    <a:pt x="339" y="1144"/>
                    <a:pt x="278" y="1108"/>
                  </a:cubicBezTo>
                  <a:lnTo>
                    <a:pt x="242" y="1096"/>
                  </a:lnTo>
                  <a:cubicBezTo>
                    <a:pt x="145" y="1024"/>
                    <a:pt x="121" y="963"/>
                    <a:pt x="206" y="891"/>
                  </a:cubicBezTo>
                  <a:cubicBezTo>
                    <a:pt x="303" y="806"/>
                    <a:pt x="423" y="758"/>
                    <a:pt x="544" y="746"/>
                  </a:cubicBezTo>
                  <a:cubicBezTo>
                    <a:pt x="726" y="709"/>
                    <a:pt x="895" y="649"/>
                    <a:pt x="1040" y="552"/>
                  </a:cubicBezTo>
                  <a:lnTo>
                    <a:pt x="1233" y="383"/>
                  </a:lnTo>
                  <a:cubicBezTo>
                    <a:pt x="1451" y="214"/>
                    <a:pt x="1717" y="117"/>
                    <a:pt x="1983" y="105"/>
                  </a:cubicBezTo>
                  <a:cubicBezTo>
                    <a:pt x="2048" y="99"/>
                    <a:pt x="2114" y="96"/>
                    <a:pt x="2179" y="96"/>
                  </a:cubicBezTo>
                  <a:close/>
                  <a:moveTo>
                    <a:pt x="2802" y="1"/>
                  </a:moveTo>
                  <a:cubicBezTo>
                    <a:pt x="2732" y="1"/>
                    <a:pt x="2662" y="19"/>
                    <a:pt x="2599" y="57"/>
                  </a:cubicBezTo>
                  <a:cubicBezTo>
                    <a:pt x="2587" y="69"/>
                    <a:pt x="2575" y="69"/>
                    <a:pt x="2575" y="81"/>
                  </a:cubicBezTo>
                  <a:cubicBezTo>
                    <a:pt x="2450" y="57"/>
                    <a:pt x="2320" y="44"/>
                    <a:pt x="2188" y="44"/>
                  </a:cubicBezTo>
                  <a:cubicBezTo>
                    <a:pt x="2116" y="44"/>
                    <a:pt x="2043" y="48"/>
                    <a:pt x="1971" y="57"/>
                  </a:cubicBezTo>
                  <a:cubicBezTo>
                    <a:pt x="1668" y="69"/>
                    <a:pt x="1390" y="177"/>
                    <a:pt x="1149" y="359"/>
                  </a:cubicBezTo>
                  <a:lnTo>
                    <a:pt x="967" y="516"/>
                  </a:lnTo>
                  <a:cubicBezTo>
                    <a:pt x="822" y="600"/>
                    <a:pt x="665" y="661"/>
                    <a:pt x="496" y="697"/>
                  </a:cubicBezTo>
                  <a:cubicBezTo>
                    <a:pt x="363" y="709"/>
                    <a:pt x="230" y="770"/>
                    <a:pt x="133" y="854"/>
                  </a:cubicBezTo>
                  <a:cubicBezTo>
                    <a:pt x="0" y="963"/>
                    <a:pt x="73" y="1060"/>
                    <a:pt x="182" y="1132"/>
                  </a:cubicBezTo>
                  <a:cubicBezTo>
                    <a:pt x="109" y="1253"/>
                    <a:pt x="194" y="1386"/>
                    <a:pt x="399" y="1471"/>
                  </a:cubicBezTo>
                  <a:cubicBezTo>
                    <a:pt x="496" y="1507"/>
                    <a:pt x="596" y="1525"/>
                    <a:pt x="695" y="1525"/>
                  </a:cubicBezTo>
                  <a:cubicBezTo>
                    <a:pt x="795" y="1525"/>
                    <a:pt x="895" y="1507"/>
                    <a:pt x="992" y="1471"/>
                  </a:cubicBezTo>
                  <a:lnTo>
                    <a:pt x="2043" y="1870"/>
                  </a:lnTo>
                  <a:cubicBezTo>
                    <a:pt x="2126" y="1900"/>
                    <a:pt x="2313" y="1973"/>
                    <a:pt x="2498" y="1973"/>
                  </a:cubicBezTo>
                  <a:cubicBezTo>
                    <a:pt x="2609" y="1973"/>
                    <a:pt x="2719" y="1947"/>
                    <a:pt x="2805" y="1870"/>
                  </a:cubicBezTo>
                  <a:cubicBezTo>
                    <a:pt x="2889" y="1821"/>
                    <a:pt x="2925" y="1725"/>
                    <a:pt x="2901" y="1628"/>
                  </a:cubicBezTo>
                  <a:cubicBezTo>
                    <a:pt x="2877" y="1507"/>
                    <a:pt x="2913" y="1386"/>
                    <a:pt x="3010" y="1302"/>
                  </a:cubicBezTo>
                  <a:lnTo>
                    <a:pt x="3179" y="1169"/>
                  </a:lnTo>
                  <a:cubicBezTo>
                    <a:pt x="3506" y="878"/>
                    <a:pt x="3457" y="516"/>
                    <a:pt x="3083" y="274"/>
                  </a:cubicBezTo>
                  <a:lnTo>
                    <a:pt x="3107" y="262"/>
                  </a:lnTo>
                  <a:cubicBezTo>
                    <a:pt x="3191" y="190"/>
                    <a:pt x="3131" y="93"/>
                    <a:pt x="2986" y="44"/>
                  </a:cubicBezTo>
                  <a:cubicBezTo>
                    <a:pt x="2928" y="16"/>
                    <a:pt x="2865" y="1"/>
                    <a:pt x="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0"/>
            <p:cNvSpPr/>
            <p:nvPr/>
          </p:nvSpPr>
          <p:spPr>
            <a:xfrm>
              <a:off x="3247958" y="2982090"/>
              <a:ext cx="115936" cy="67178"/>
            </a:xfrm>
            <a:custGeom>
              <a:avLst/>
              <a:gdLst/>
              <a:ahLst/>
              <a:cxnLst/>
              <a:rect l="l" t="t" r="r" b="b"/>
              <a:pathLst>
                <a:path w="1838" h="1065" extrusionOk="0">
                  <a:moveTo>
                    <a:pt x="919" y="1"/>
                  </a:moveTo>
                  <a:cubicBezTo>
                    <a:pt x="412" y="1"/>
                    <a:pt x="1" y="230"/>
                    <a:pt x="1" y="533"/>
                  </a:cubicBezTo>
                  <a:cubicBezTo>
                    <a:pt x="1" y="823"/>
                    <a:pt x="412" y="1064"/>
                    <a:pt x="919" y="1064"/>
                  </a:cubicBezTo>
                  <a:cubicBezTo>
                    <a:pt x="1427" y="1064"/>
                    <a:pt x="1838" y="823"/>
                    <a:pt x="1838" y="533"/>
                  </a:cubicBezTo>
                  <a:cubicBezTo>
                    <a:pt x="1838" y="230"/>
                    <a:pt x="1427" y="1"/>
                    <a:pt x="919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0"/>
            <p:cNvSpPr/>
            <p:nvPr/>
          </p:nvSpPr>
          <p:spPr>
            <a:xfrm>
              <a:off x="3263980" y="2992750"/>
              <a:ext cx="54184" cy="35954"/>
            </a:xfrm>
            <a:custGeom>
              <a:avLst/>
              <a:gdLst/>
              <a:ahLst/>
              <a:cxnLst/>
              <a:rect l="l" t="t" r="r" b="b"/>
              <a:pathLst>
                <a:path w="859" h="570" extrusionOk="0">
                  <a:moveTo>
                    <a:pt x="593" y="1"/>
                  </a:moveTo>
                  <a:lnTo>
                    <a:pt x="508" y="49"/>
                  </a:lnTo>
                  <a:lnTo>
                    <a:pt x="689" y="110"/>
                  </a:lnTo>
                  <a:lnTo>
                    <a:pt x="206" y="400"/>
                  </a:lnTo>
                  <a:lnTo>
                    <a:pt x="73" y="315"/>
                  </a:lnTo>
                  <a:lnTo>
                    <a:pt x="1" y="351"/>
                  </a:lnTo>
                  <a:lnTo>
                    <a:pt x="363" y="569"/>
                  </a:lnTo>
                  <a:lnTo>
                    <a:pt x="436" y="521"/>
                  </a:lnTo>
                  <a:lnTo>
                    <a:pt x="291" y="448"/>
                  </a:lnTo>
                  <a:lnTo>
                    <a:pt x="859" y="122"/>
                  </a:lnTo>
                  <a:lnTo>
                    <a:pt x="774" y="73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0"/>
            <p:cNvSpPr/>
            <p:nvPr/>
          </p:nvSpPr>
          <p:spPr>
            <a:xfrm>
              <a:off x="3296023" y="3011862"/>
              <a:ext cx="59482" cy="36648"/>
            </a:xfrm>
            <a:custGeom>
              <a:avLst/>
              <a:gdLst/>
              <a:ahLst/>
              <a:cxnLst/>
              <a:rect l="l" t="t" r="r" b="b"/>
              <a:pathLst>
                <a:path w="943" h="581" extrusionOk="0">
                  <a:moveTo>
                    <a:pt x="605" y="0"/>
                  </a:moveTo>
                  <a:lnTo>
                    <a:pt x="520" y="48"/>
                  </a:lnTo>
                  <a:cubicBezTo>
                    <a:pt x="568" y="61"/>
                    <a:pt x="617" y="73"/>
                    <a:pt x="653" y="85"/>
                  </a:cubicBezTo>
                  <a:cubicBezTo>
                    <a:pt x="701" y="97"/>
                    <a:pt x="725" y="109"/>
                    <a:pt x="762" y="121"/>
                  </a:cubicBezTo>
                  <a:cubicBezTo>
                    <a:pt x="798" y="145"/>
                    <a:pt x="810" y="169"/>
                    <a:pt x="822" y="194"/>
                  </a:cubicBezTo>
                  <a:cubicBezTo>
                    <a:pt x="822" y="218"/>
                    <a:pt x="810" y="242"/>
                    <a:pt x="774" y="266"/>
                  </a:cubicBezTo>
                  <a:cubicBezTo>
                    <a:pt x="750" y="278"/>
                    <a:pt x="725" y="278"/>
                    <a:pt x="689" y="290"/>
                  </a:cubicBezTo>
                  <a:cubicBezTo>
                    <a:pt x="665" y="290"/>
                    <a:pt x="617" y="302"/>
                    <a:pt x="556" y="302"/>
                  </a:cubicBezTo>
                  <a:lnTo>
                    <a:pt x="73" y="302"/>
                  </a:lnTo>
                  <a:lnTo>
                    <a:pt x="0" y="351"/>
                  </a:lnTo>
                  <a:lnTo>
                    <a:pt x="399" y="580"/>
                  </a:lnTo>
                  <a:lnTo>
                    <a:pt x="472" y="532"/>
                  </a:lnTo>
                  <a:lnTo>
                    <a:pt x="169" y="363"/>
                  </a:lnTo>
                  <a:lnTo>
                    <a:pt x="641" y="363"/>
                  </a:lnTo>
                  <a:cubicBezTo>
                    <a:pt x="701" y="351"/>
                    <a:pt x="737" y="351"/>
                    <a:pt x="774" y="339"/>
                  </a:cubicBezTo>
                  <a:cubicBezTo>
                    <a:pt x="810" y="339"/>
                    <a:pt x="834" y="326"/>
                    <a:pt x="858" y="302"/>
                  </a:cubicBezTo>
                  <a:cubicBezTo>
                    <a:pt x="919" y="278"/>
                    <a:pt x="943" y="242"/>
                    <a:pt x="931" y="194"/>
                  </a:cubicBezTo>
                  <a:cubicBezTo>
                    <a:pt x="931" y="157"/>
                    <a:pt x="895" y="121"/>
                    <a:pt x="834" y="85"/>
                  </a:cubicBezTo>
                  <a:cubicBezTo>
                    <a:pt x="798" y="61"/>
                    <a:pt x="774" y="48"/>
                    <a:pt x="737" y="36"/>
                  </a:cubicBezTo>
                  <a:cubicBezTo>
                    <a:pt x="701" y="24"/>
                    <a:pt x="653" y="12"/>
                    <a:pt x="60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0"/>
            <p:cNvSpPr/>
            <p:nvPr/>
          </p:nvSpPr>
          <p:spPr>
            <a:xfrm>
              <a:off x="3428673" y="3086545"/>
              <a:ext cx="618349" cy="356892"/>
            </a:xfrm>
            <a:custGeom>
              <a:avLst/>
              <a:gdLst/>
              <a:ahLst/>
              <a:cxnLst/>
              <a:rect l="l" t="t" r="r" b="b"/>
              <a:pathLst>
                <a:path w="9803" h="5658" extrusionOk="0">
                  <a:moveTo>
                    <a:pt x="1028" y="1"/>
                  </a:moveTo>
                  <a:lnTo>
                    <a:pt x="0" y="593"/>
                  </a:lnTo>
                  <a:lnTo>
                    <a:pt x="8775" y="5657"/>
                  </a:lnTo>
                  <a:lnTo>
                    <a:pt x="9803" y="5065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0"/>
            <p:cNvSpPr/>
            <p:nvPr/>
          </p:nvSpPr>
          <p:spPr>
            <a:xfrm>
              <a:off x="3332607" y="3146027"/>
              <a:ext cx="846311" cy="488788"/>
            </a:xfrm>
            <a:custGeom>
              <a:avLst/>
              <a:gdLst/>
              <a:ahLst/>
              <a:cxnLst/>
              <a:rect l="l" t="t" r="r" b="b"/>
              <a:pathLst>
                <a:path w="13417" h="7749" extrusionOk="0">
                  <a:moveTo>
                    <a:pt x="907" y="0"/>
                  </a:moveTo>
                  <a:lnTo>
                    <a:pt x="0" y="532"/>
                  </a:lnTo>
                  <a:lnTo>
                    <a:pt x="12510" y="7748"/>
                  </a:lnTo>
                  <a:lnTo>
                    <a:pt x="13417" y="7228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0"/>
            <p:cNvSpPr/>
            <p:nvPr/>
          </p:nvSpPr>
          <p:spPr>
            <a:xfrm>
              <a:off x="2750157" y="3216168"/>
              <a:ext cx="1443276" cy="833380"/>
            </a:xfrm>
            <a:custGeom>
              <a:avLst/>
              <a:gdLst/>
              <a:ahLst/>
              <a:cxnLst/>
              <a:rect l="l" t="t" r="r" b="b"/>
              <a:pathLst>
                <a:path w="22881" h="13212" extrusionOk="0">
                  <a:moveTo>
                    <a:pt x="8038" y="0"/>
                  </a:moveTo>
                  <a:lnTo>
                    <a:pt x="0" y="4642"/>
                  </a:lnTo>
                  <a:lnTo>
                    <a:pt x="14843" y="13211"/>
                  </a:lnTo>
                  <a:lnTo>
                    <a:pt x="22880" y="8570"/>
                  </a:lnTo>
                  <a:lnTo>
                    <a:pt x="8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0"/>
            <p:cNvSpPr/>
            <p:nvPr/>
          </p:nvSpPr>
          <p:spPr>
            <a:xfrm>
              <a:off x="2771477" y="3491374"/>
              <a:ext cx="1176458" cy="417888"/>
            </a:xfrm>
            <a:custGeom>
              <a:avLst/>
              <a:gdLst/>
              <a:ahLst/>
              <a:cxnLst/>
              <a:rect l="l" t="t" r="r" b="b"/>
              <a:pathLst>
                <a:path w="18651" h="6625" extrusionOk="0">
                  <a:moveTo>
                    <a:pt x="25" y="1"/>
                  </a:moveTo>
                  <a:lnTo>
                    <a:pt x="0" y="73"/>
                  </a:lnTo>
                  <a:lnTo>
                    <a:pt x="10456" y="1403"/>
                  </a:lnTo>
                  <a:lnTo>
                    <a:pt x="10456" y="4920"/>
                  </a:lnTo>
                  <a:lnTo>
                    <a:pt x="10576" y="4920"/>
                  </a:lnTo>
                  <a:lnTo>
                    <a:pt x="10576" y="3711"/>
                  </a:lnTo>
                  <a:lnTo>
                    <a:pt x="18167" y="4437"/>
                  </a:lnTo>
                  <a:lnTo>
                    <a:pt x="18530" y="6624"/>
                  </a:lnTo>
                  <a:lnTo>
                    <a:pt x="18650" y="6612"/>
                  </a:lnTo>
                  <a:lnTo>
                    <a:pt x="18276" y="4376"/>
                  </a:lnTo>
                  <a:lnTo>
                    <a:pt x="10576" y="3651"/>
                  </a:lnTo>
                  <a:lnTo>
                    <a:pt x="10576" y="134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0"/>
            <p:cNvSpPr/>
            <p:nvPr/>
          </p:nvSpPr>
          <p:spPr>
            <a:xfrm>
              <a:off x="3206012" y="3352226"/>
              <a:ext cx="133535" cy="69638"/>
            </a:xfrm>
            <a:custGeom>
              <a:avLst/>
              <a:gdLst/>
              <a:ahLst/>
              <a:cxnLst/>
              <a:rect l="l" t="t" r="r" b="b"/>
              <a:pathLst>
                <a:path w="2117" h="1104" extrusionOk="0">
                  <a:moveTo>
                    <a:pt x="1059" y="67"/>
                  </a:moveTo>
                  <a:cubicBezTo>
                    <a:pt x="1264" y="67"/>
                    <a:pt x="1469" y="116"/>
                    <a:pt x="1657" y="212"/>
                  </a:cubicBezTo>
                  <a:cubicBezTo>
                    <a:pt x="1983" y="394"/>
                    <a:pt x="1983" y="708"/>
                    <a:pt x="1657" y="901"/>
                  </a:cubicBezTo>
                  <a:cubicBezTo>
                    <a:pt x="1469" y="992"/>
                    <a:pt x="1264" y="1037"/>
                    <a:pt x="1059" y="1037"/>
                  </a:cubicBezTo>
                  <a:cubicBezTo>
                    <a:pt x="853" y="1037"/>
                    <a:pt x="648" y="992"/>
                    <a:pt x="460" y="901"/>
                  </a:cubicBezTo>
                  <a:cubicBezTo>
                    <a:pt x="134" y="708"/>
                    <a:pt x="134" y="394"/>
                    <a:pt x="460" y="212"/>
                  </a:cubicBezTo>
                  <a:cubicBezTo>
                    <a:pt x="648" y="116"/>
                    <a:pt x="853" y="67"/>
                    <a:pt x="1059" y="67"/>
                  </a:cubicBezTo>
                  <a:close/>
                  <a:moveTo>
                    <a:pt x="1059" y="1"/>
                  </a:moveTo>
                  <a:cubicBezTo>
                    <a:pt x="826" y="1"/>
                    <a:pt x="593" y="55"/>
                    <a:pt x="376" y="164"/>
                  </a:cubicBezTo>
                  <a:cubicBezTo>
                    <a:pt x="1" y="382"/>
                    <a:pt x="1" y="732"/>
                    <a:pt x="376" y="950"/>
                  </a:cubicBezTo>
                  <a:cubicBezTo>
                    <a:pt x="593" y="1052"/>
                    <a:pt x="826" y="1104"/>
                    <a:pt x="1059" y="1104"/>
                  </a:cubicBezTo>
                  <a:cubicBezTo>
                    <a:pt x="1291" y="1104"/>
                    <a:pt x="1524" y="1052"/>
                    <a:pt x="1741" y="950"/>
                  </a:cubicBezTo>
                  <a:cubicBezTo>
                    <a:pt x="2116" y="732"/>
                    <a:pt x="2116" y="382"/>
                    <a:pt x="1741" y="164"/>
                  </a:cubicBezTo>
                  <a:cubicBezTo>
                    <a:pt x="1524" y="55"/>
                    <a:pt x="1291" y="1"/>
                    <a:pt x="1059" y="1"/>
                  </a:cubicBez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0"/>
            <p:cNvSpPr/>
            <p:nvPr/>
          </p:nvSpPr>
          <p:spPr>
            <a:xfrm>
              <a:off x="3070334" y="3764308"/>
              <a:ext cx="541394" cy="311918"/>
            </a:xfrm>
            <a:custGeom>
              <a:avLst/>
              <a:gdLst/>
              <a:ahLst/>
              <a:cxnLst/>
              <a:rect l="l" t="t" r="r" b="b"/>
              <a:pathLst>
                <a:path w="8583" h="4945" extrusionOk="0">
                  <a:moveTo>
                    <a:pt x="883" y="1"/>
                  </a:moveTo>
                  <a:lnTo>
                    <a:pt x="0" y="509"/>
                  </a:lnTo>
                  <a:lnTo>
                    <a:pt x="7700" y="4944"/>
                  </a:lnTo>
                  <a:lnTo>
                    <a:pt x="8582" y="4449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0"/>
            <p:cNvSpPr/>
            <p:nvPr/>
          </p:nvSpPr>
          <p:spPr>
            <a:xfrm>
              <a:off x="2649487" y="3589711"/>
              <a:ext cx="889014" cy="513955"/>
            </a:xfrm>
            <a:custGeom>
              <a:avLst/>
              <a:gdLst/>
              <a:ahLst/>
              <a:cxnLst/>
              <a:rect l="l" t="t" r="r" b="b"/>
              <a:pathLst>
                <a:path w="14094" h="8148" extrusionOk="0">
                  <a:moveTo>
                    <a:pt x="279" y="1"/>
                  </a:moveTo>
                  <a:lnTo>
                    <a:pt x="1" y="170"/>
                  </a:lnTo>
                  <a:lnTo>
                    <a:pt x="13804" y="8148"/>
                  </a:lnTo>
                  <a:lnTo>
                    <a:pt x="14094" y="7978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0"/>
            <p:cNvSpPr/>
            <p:nvPr/>
          </p:nvSpPr>
          <p:spPr>
            <a:xfrm>
              <a:off x="2833986" y="3630963"/>
              <a:ext cx="107547" cy="56328"/>
            </a:xfrm>
            <a:custGeom>
              <a:avLst/>
              <a:gdLst/>
              <a:ahLst/>
              <a:cxnLst/>
              <a:rect l="l" t="t" r="r" b="b"/>
              <a:pathLst>
                <a:path w="1705" h="893" extrusionOk="0">
                  <a:moveTo>
                    <a:pt x="859" y="1"/>
                  </a:moveTo>
                  <a:cubicBezTo>
                    <a:pt x="663" y="1"/>
                    <a:pt x="469" y="49"/>
                    <a:pt x="291" y="145"/>
                  </a:cubicBezTo>
                  <a:cubicBezTo>
                    <a:pt x="1" y="326"/>
                    <a:pt x="13" y="604"/>
                    <a:pt x="327" y="773"/>
                  </a:cubicBezTo>
                  <a:cubicBezTo>
                    <a:pt x="487" y="853"/>
                    <a:pt x="664" y="893"/>
                    <a:pt x="842" y="893"/>
                  </a:cubicBezTo>
                  <a:cubicBezTo>
                    <a:pt x="1039" y="893"/>
                    <a:pt x="1237" y="844"/>
                    <a:pt x="1415" y="749"/>
                  </a:cubicBezTo>
                  <a:cubicBezTo>
                    <a:pt x="1705" y="568"/>
                    <a:pt x="1681" y="290"/>
                    <a:pt x="1378" y="121"/>
                  </a:cubicBezTo>
                  <a:cubicBezTo>
                    <a:pt x="1212" y="40"/>
                    <a:pt x="1035" y="1"/>
                    <a:pt x="859" y="1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0"/>
            <p:cNvSpPr/>
            <p:nvPr/>
          </p:nvSpPr>
          <p:spPr>
            <a:xfrm>
              <a:off x="2850008" y="3640803"/>
              <a:ext cx="70962" cy="37720"/>
            </a:xfrm>
            <a:custGeom>
              <a:avLst/>
              <a:gdLst/>
              <a:ahLst/>
              <a:cxnLst/>
              <a:rect l="l" t="t" r="r" b="b"/>
              <a:pathLst>
                <a:path w="1125" h="598" extrusionOk="0">
                  <a:moveTo>
                    <a:pt x="278" y="1"/>
                  </a:moveTo>
                  <a:cubicBezTo>
                    <a:pt x="254" y="13"/>
                    <a:pt x="242" y="25"/>
                    <a:pt x="218" y="37"/>
                  </a:cubicBezTo>
                  <a:cubicBezTo>
                    <a:pt x="0" y="170"/>
                    <a:pt x="25" y="375"/>
                    <a:pt x="254" y="508"/>
                  </a:cubicBezTo>
                  <a:cubicBezTo>
                    <a:pt x="378" y="567"/>
                    <a:pt x="514" y="598"/>
                    <a:pt x="649" y="598"/>
                  </a:cubicBezTo>
                  <a:cubicBezTo>
                    <a:pt x="791" y="598"/>
                    <a:pt x="934" y="564"/>
                    <a:pt x="1064" y="496"/>
                  </a:cubicBezTo>
                  <a:cubicBezTo>
                    <a:pt x="1088" y="484"/>
                    <a:pt x="1100" y="472"/>
                    <a:pt x="1124" y="448"/>
                  </a:cubicBezTo>
                  <a:cubicBezTo>
                    <a:pt x="1016" y="351"/>
                    <a:pt x="895" y="267"/>
                    <a:pt x="762" y="206"/>
                  </a:cubicBezTo>
                  <a:cubicBezTo>
                    <a:pt x="617" y="122"/>
                    <a:pt x="448" y="49"/>
                    <a:pt x="27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0"/>
            <p:cNvSpPr/>
            <p:nvPr/>
          </p:nvSpPr>
          <p:spPr>
            <a:xfrm>
              <a:off x="2853792" y="3655311"/>
              <a:ext cx="44280" cy="23402"/>
            </a:xfrm>
            <a:custGeom>
              <a:avLst/>
              <a:gdLst/>
              <a:ahLst/>
              <a:cxnLst/>
              <a:rect l="l" t="t" r="r" b="b"/>
              <a:pathLst>
                <a:path w="702" h="371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121"/>
                    <a:pt x="85" y="230"/>
                    <a:pt x="194" y="278"/>
                  </a:cubicBezTo>
                  <a:cubicBezTo>
                    <a:pt x="319" y="336"/>
                    <a:pt x="458" y="371"/>
                    <a:pt x="595" y="371"/>
                  </a:cubicBezTo>
                  <a:cubicBezTo>
                    <a:pt x="631" y="371"/>
                    <a:pt x="667" y="368"/>
                    <a:pt x="702" y="363"/>
                  </a:cubicBezTo>
                  <a:cubicBezTo>
                    <a:pt x="666" y="254"/>
                    <a:pt x="581" y="170"/>
                    <a:pt x="472" y="121"/>
                  </a:cubicBezTo>
                  <a:cubicBezTo>
                    <a:pt x="327" y="49"/>
                    <a:pt x="170" y="13"/>
                    <a:pt x="13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0"/>
            <p:cNvSpPr/>
            <p:nvPr/>
          </p:nvSpPr>
          <p:spPr>
            <a:xfrm>
              <a:off x="2914030" y="3653229"/>
              <a:ext cx="16842" cy="11291"/>
            </a:xfrm>
            <a:custGeom>
              <a:avLst/>
              <a:gdLst/>
              <a:ahLst/>
              <a:cxnLst/>
              <a:rect l="l" t="t" r="r" b="b"/>
              <a:pathLst>
                <a:path w="267" h="179" extrusionOk="0">
                  <a:moveTo>
                    <a:pt x="13" y="0"/>
                  </a:moveTo>
                  <a:cubicBezTo>
                    <a:pt x="10" y="0"/>
                    <a:pt x="7" y="3"/>
                    <a:pt x="1" y="9"/>
                  </a:cubicBezTo>
                  <a:lnTo>
                    <a:pt x="1" y="21"/>
                  </a:lnTo>
                  <a:lnTo>
                    <a:pt x="158" y="166"/>
                  </a:lnTo>
                  <a:cubicBezTo>
                    <a:pt x="170" y="178"/>
                    <a:pt x="182" y="178"/>
                    <a:pt x="194" y="178"/>
                  </a:cubicBezTo>
                  <a:cubicBezTo>
                    <a:pt x="194" y="166"/>
                    <a:pt x="206" y="166"/>
                    <a:pt x="194" y="154"/>
                  </a:cubicBezTo>
                  <a:lnTo>
                    <a:pt x="73" y="46"/>
                  </a:lnTo>
                  <a:lnTo>
                    <a:pt x="73" y="46"/>
                  </a:lnTo>
                  <a:lnTo>
                    <a:pt x="230" y="82"/>
                  </a:lnTo>
                  <a:cubicBezTo>
                    <a:pt x="242" y="82"/>
                    <a:pt x="255" y="82"/>
                    <a:pt x="255" y="70"/>
                  </a:cubicBezTo>
                  <a:cubicBezTo>
                    <a:pt x="267" y="70"/>
                    <a:pt x="255" y="58"/>
                    <a:pt x="242" y="58"/>
                  </a:cubicBezTo>
                  <a:lnTo>
                    <a:pt x="25" y="9"/>
                  </a:lnTo>
                  <a:cubicBezTo>
                    <a:pt x="19" y="3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0"/>
            <p:cNvSpPr/>
            <p:nvPr/>
          </p:nvSpPr>
          <p:spPr>
            <a:xfrm>
              <a:off x="2876689" y="3634748"/>
              <a:ext cx="19869" cy="9209"/>
            </a:xfrm>
            <a:custGeom>
              <a:avLst/>
              <a:gdLst/>
              <a:ahLst/>
              <a:cxnLst/>
              <a:rect l="l" t="t" r="r" b="b"/>
              <a:pathLst>
                <a:path w="315" h="146" extrusionOk="0">
                  <a:moveTo>
                    <a:pt x="182" y="0"/>
                  </a:moveTo>
                  <a:cubicBezTo>
                    <a:pt x="170" y="12"/>
                    <a:pt x="170" y="24"/>
                    <a:pt x="170" y="24"/>
                  </a:cubicBezTo>
                  <a:lnTo>
                    <a:pt x="242" y="109"/>
                  </a:lnTo>
                  <a:lnTo>
                    <a:pt x="242" y="109"/>
                  </a:lnTo>
                  <a:lnTo>
                    <a:pt x="37" y="48"/>
                  </a:lnTo>
                  <a:cubicBezTo>
                    <a:pt x="31" y="42"/>
                    <a:pt x="25" y="39"/>
                    <a:pt x="19" y="39"/>
                  </a:cubicBezTo>
                  <a:cubicBezTo>
                    <a:pt x="13" y="39"/>
                    <a:pt x="6" y="42"/>
                    <a:pt x="0" y="48"/>
                  </a:cubicBezTo>
                  <a:cubicBezTo>
                    <a:pt x="0" y="48"/>
                    <a:pt x="0" y="61"/>
                    <a:pt x="0" y="61"/>
                  </a:cubicBezTo>
                  <a:lnTo>
                    <a:pt x="25" y="61"/>
                  </a:lnTo>
                  <a:lnTo>
                    <a:pt x="291" y="145"/>
                  </a:lnTo>
                  <a:lnTo>
                    <a:pt x="315" y="145"/>
                  </a:lnTo>
                  <a:lnTo>
                    <a:pt x="315" y="13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0"/>
            <p:cNvSpPr/>
            <p:nvPr/>
          </p:nvSpPr>
          <p:spPr>
            <a:xfrm>
              <a:off x="2761574" y="3589332"/>
              <a:ext cx="103762" cy="54247"/>
            </a:xfrm>
            <a:custGeom>
              <a:avLst/>
              <a:gdLst/>
              <a:ahLst/>
              <a:cxnLst/>
              <a:rect l="l" t="t" r="r" b="b"/>
              <a:pathLst>
                <a:path w="1645" h="860" extrusionOk="0">
                  <a:moveTo>
                    <a:pt x="822" y="1"/>
                  </a:moveTo>
                  <a:cubicBezTo>
                    <a:pt x="641" y="1"/>
                    <a:pt x="460" y="43"/>
                    <a:pt x="290" y="128"/>
                  </a:cubicBezTo>
                  <a:cubicBezTo>
                    <a:pt x="0" y="297"/>
                    <a:pt x="0" y="563"/>
                    <a:pt x="290" y="732"/>
                  </a:cubicBezTo>
                  <a:cubicBezTo>
                    <a:pt x="460" y="817"/>
                    <a:pt x="641" y="859"/>
                    <a:pt x="822" y="859"/>
                  </a:cubicBezTo>
                  <a:cubicBezTo>
                    <a:pt x="1004" y="859"/>
                    <a:pt x="1185" y="817"/>
                    <a:pt x="1354" y="732"/>
                  </a:cubicBezTo>
                  <a:cubicBezTo>
                    <a:pt x="1644" y="563"/>
                    <a:pt x="1644" y="297"/>
                    <a:pt x="1354" y="128"/>
                  </a:cubicBezTo>
                  <a:cubicBezTo>
                    <a:pt x="1185" y="43"/>
                    <a:pt x="1004" y="1"/>
                    <a:pt x="822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0"/>
            <p:cNvSpPr/>
            <p:nvPr/>
          </p:nvSpPr>
          <p:spPr>
            <a:xfrm>
              <a:off x="2790526" y="3598226"/>
              <a:ext cx="61059" cy="31980"/>
            </a:xfrm>
            <a:custGeom>
              <a:avLst/>
              <a:gdLst/>
              <a:ahLst/>
              <a:cxnLst/>
              <a:rect l="l" t="t" r="r" b="b"/>
              <a:pathLst>
                <a:path w="968" h="507" extrusionOk="0">
                  <a:moveTo>
                    <a:pt x="302" y="0"/>
                  </a:moveTo>
                  <a:cubicBezTo>
                    <a:pt x="142" y="0"/>
                    <a:pt x="1" y="96"/>
                    <a:pt x="1" y="229"/>
                  </a:cubicBezTo>
                  <a:cubicBezTo>
                    <a:pt x="1" y="313"/>
                    <a:pt x="13" y="398"/>
                    <a:pt x="61" y="470"/>
                  </a:cubicBezTo>
                  <a:cubicBezTo>
                    <a:pt x="194" y="494"/>
                    <a:pt x="327" y="507"/>
                    <a:pt x="472" y="507"/>
                  </a:cubicBezTo>
                  <a:cubicBezTo>
                    <a:pt x="774" y="494"/>
                    <a:pt x="968" y="362"/>
                    <a:pt x="823" y="253"/>
                  </a:cubicBezTo>
                  <a:cubicBezTo>
                    <a:pt x="765" y="211"/>
                    <a:pt x="690" y="193"/>
                    <a:pt x="618" y="193"/>
                  </a:cubicBezTo>
                  <a:cubicBezTo>
                    <a:pt x="584" y="193"/>
                    <a:pt x="551" y="197"/>
                    <a:pt x="520" y="204"/>
                  </a:cubicBezTo>
                  <a:cubicBezTo>
                    <a:pt x="532" y="168"/>
                    <a:pt x="569" y="84"/>
                    <a:pt x="436" y="23"/>
                  </a:cubicBezTo>
                  <a:cubicBezTo>
                    <a:pt x="391" y="7"/>
                    <a:pt x="346" y="0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0"/>
            <p:cNvSpPr/>
            <p:nvPr/>
          </p:nvSpPr>
          <p:spPr>
            <a:xfrm>
              <a:off x="2684557" y="3544737"/>
              <a:ext cx="107547" cy="55761"/>
            </a:xfrm>
            <a:custGeom>
              <a:avLst/>
              <a:gdLst/>
              <a:ahLst/>
              <a:cxnLst/>
              <a:rect l="l" t="t" r="r" b="b"/>
              <a:pathLst>
                <a:path w="1705" h="884" extrusionOk="0">
                  <a:moveTo>
                    <a:pt x="843" y="0"/>
                  </a:moveTo>
                  <a:cubicBezTo>
                    <a:pt x="669" y="0"/>
                    <a:pt x="496" y="37"/>
                    <a:pt x="339" y="110"/>
                  </a:cubicBezTo>
                  <a:cubicBezTo>
                    <a:pt x="25" y="279"/>
                    <a:pt x="1" y="557"/>
                    <a:pt x="279" y="738"/>
                  </a:cubicBezTo>
                  <a:cubicBezTo>
                    <a:pt x="460" y="835"/>
                    <a:pt x="658" y="884"/>
                    <a:pt x="858" y="884"/>
                  </a:cubicBezTo>
                  <a:cubicBezTo>
                    <a:pt x="1030" y="884"/>
                    <a:pt x="1204" y="847"/>
                    <a:pt x="1366" y="774"/>
                  </a:cubicBezTo>
                  <a:cubicBezTo>
                    <a:pt x="1669" y="605"/>
                    <a:pt x="1705" y="327"/>
                    <a:pt x="1427" y="146"/>
                  </a:cubicBezTo>
                  <a:cubicBezTo>
                    <a:pt x="1245" y="49"/>
                    <a:pt x="1043" y="0"/>
                    <a:pt x="84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0"/>
            <p:cNvSpPr/>
            <p:nvPr/>
          </p:nvSpPr>
          <p:spPr>
            <a:xfrm>
              <a:off x="2705877" y="3560380"/>
              <a:ext cx="27565" cy="14256"/>
            </a:xfrm>
            <a:custGeom>
              <a:avLst/>
              <a:gdLst/>
              <a:ahLst/>
              <a:cxnLst/>
              <a:rect l="l" t="t" r="r" b="b"/>
              <a:pathLst>
                <a:path w="437" h="226" extrusionOk="0">
                  <a:moveTo>
                    <a:pt x="315" y="1"/>
                  </a:moveTo>
                  <a:cubicBezTo>
                    <a:pt x="291" y="1"/>
                    <a:pt x="267" y="7"/>
                    <a:pt x="243" y="19"/>
                  </a:cubicBezTo>
                  <a:lnTo>
                    <a:pt x="49" y="115"/>
                  </a:lnTo>
                  <a:cubicBezTo>
                    <a:pt x="1" y="140"/>
                    <a:pt x="1" y="176"/>
                    <a:pt x="37" y="212"/>
                  </a:cubicBezTo>
                  <a:cubicBezTo>
                    <a:pt x="60" y="221"/>
                    <a:pt x="82" y="225"/>
                    <a:pt x="103" y="225"/>
                  </a:cubicBezTo>
                  <a:cubicBezTo>
                    <a:pt x="136" y="225"/>
                    <a:pt x="169" y="215"/>
                    <a:pt x="206" y="200"/>
                  </a:cubicBezTo>
                  <a:lnTo>
                    <a:pt x="388" y="103"/>
                  </a:lnTo>
                  <a:cubicBezTo>
                    <a:pt x="424" y="79"/>
                    <a:pt x="436" y="43"/>
                    <a:pt x="388" y="19"/>
                  </a:cubicBezTo>
                  <a:cubicBezTo>
                    <a:pt x="364" y="7"/>
                    <a:pt x="339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0"/>
            <p:cNvSpPr/>
            <p:nvPr/>
          </p:nvSpPr>
          <p:spPr>
            <a:xfrm>
              <a:off x="2718871" y="3562524"/>
              <a:ext cx="48065" cy="25357"/>
            </a:xfrm>
            <a:custGeom>
              <a:avLst/>
              <a:gdLst/>
              <a:ahLst/>
              <a:cxnLst/>
              <a:rect l="l" t="t" r="r" b="b"/>
              <a:pathLst>
                <a:path w="762" h="402" extrusionOk="0">
                  <a:moveTo>
                    <a:pt x="681" y="1"/>
                  </a:moveTo>
                  <a:cubicBezTo>
                    <a:pt x="661" y="1"/>
                    <a:pt x="643" y="7"/>
                    <a:pt x="629" y="21"/>
                  </a:cubicBezTo>
                  <a:cubicBezTo>
                    <a:pt x="617" y="21"/>
                    <a:pt x="617" y="33"/>
                    <a:pt x="605" y="33"/>
                  </a:cubicBezTo>
                  <a:lnTo>
                    <a:pt x="532" y="33"/>
                  </a:lnTo>
                  <a:lnTo>
                    <a:pt x="351" y="45"/>
                  </a:lnTo>
                  <a:cubicBezTo>
                    <a:pt x="315" y="45"/>
                    <a:pt x="291" y="57"/>
                    <a:pt x="266" y="69"/>
                  </a:cubicBezTo>
                  <a:lnTo>
                    <a:pt x="254" y="69"/>
                  </a:lnTo>
                  <a:lnTo>
                    <a:pt x="25" y="190"/>
                  </a:lnTo>
                  <a:cubicBezTo>
                    <a:pt x="0" y="202"/>
                    <a:pt x="0" y="214"/>
                    <a:pt x="25" y="227"/>
                  </a:cubicBezTo>
                  <a:lnTo>
                    <a:pt x="266" y="384"/>
                  </a:lnTo>
                  <a:cubicBezTo>
                    <a:pt x="284" y="396"/>
                    <a:pt x="300" y="402"/>
                    <a:pt x="315" y="402"/>
                  </a:cubicBezTo>
                  <a:cubicBezTo>
                    <a:pt x="330" y="402"/>
                    <a:pt x="345" y="396"/>
                    <a:pt x="363" y="384"/>
                  </a:cubicBezTo>
                  <a:cubicBezTo>
                    <a:pt x="375" y="384"/>
                    <a:pt x="375" y="372"/>
                    <a:pt x="387" y="372"/>
                  </a:cubicBezTo>
                  <a:lnTo>
                    <a:pt x="460" y="372"/>
                  </a:lnTo>
                  <a:cubicBezTo>
                    <a:pt x="472" y="359"/>
                    <a:pt x="484" y="359"/>
                    <a:pt x="484" y="347"/>
                  </a:cubicBezTo>
                  <a:cubicBezTo>
                    <a:pt x="508" y="347"/>
                    <a:pt x="532" y="347"/>
                    <a:pt x="556" y="335"/>
                  </a:cubicBezTo>
                  <a:cubicBezTo>
                    <a:pt x="581" y="335"/>
                    <a:pt x="593" y="311"/>
                    <a:pt x="581" y="299"/>
                  </a:cubicBezTo>
                  <a:cubicBezTo>
                    <a:pt x="605" y="299"/>
                    <a:pt x="641" y="299"/>
                    <a:pt x="665" y="287"/>
                  </a:cubicBezTo>
                  <a:cubicBezTo>
                    <a:pt x="689" y="275"/>
                    <a:pt x="701" y="251"/>
                    <a:pt x="665" y="227"/>
                  </a:cubicBezTo>
                  <a:lnTo>
                    <a:pt x="520" y="142"/>
                  </a:lnTo>
                  <a:lnTo>
                    <a:pt x="629" y="130"/>
                  </a:lnTo>
                  <a:cubicBezTo>
                    <a:pt x="653" y="118"/>
                    <a:pt x="665" y="118"/>
                    <a:pt x="689" y="106"/>
                  </a:cubicBezTo>
                  <a:cubicBezTo>
                    <a:pt x="701" y="94"/>
                    <a:pt x="726" y="81"/>
                    <a:pt x="738" y="69"/>
                  </a:cubicBezTo>
                  <a:cubicBezTo>
                    <a:pt x="750" y="45"/>
                    <a:pt x="762" y="21"/>
                    <a:pt x="726" y="9"/>
                  </a:cubicBezTo>
                  <a:cubicBezTo>
                    <a:pt x="711" y="4"/>
                    <a:pt x="696" y="1"/>
                    <a:pt x="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0"/>
            <p:cNvSpPr/>
            <p:nvPr/>
          </p:nvSpPr>
          <p:spPr>
            <a:xfrm>
              <a:off x="2987262" y="3719334"/>
              <a:ext cx="106790" cy="56013"/>
            </a:xfrm>
            <a:custGeom>
              <a:avLst/>
              <a:gdLst/>
              <a:ahLst/>
              <a:cxnLst/>
              <a:rect l="l" t="t" r="r" b="b"/>
              <a:pathLst>
                <a:path w="1693" h="888" extrusionOk="0">
                  <a:moveTo>
                    <a:pt x="860" y="1"/>
                  </a:moveTo>
                  <a:cubicBezTo>
                    <a:pt x="669" y="1"/>
                    <a:pt x="477" y="46"/>
                    <a:pt x="302" y="134"/>
                  </a:cubicBezTo>
                  <a:cubicBezTo>
                    <a:pt x="0" y="315"/>
                    <a:pt x="12" y="593"/>
                    <a:pt x="314" y="762"/>
                  </a:cubicBezTo>
                  <a:cubicBezTo>
                    <a:pt x="487" y="845"/>
                    <a:pt x="670" y="888"/>
                    <a:pt x="853" y="888"/>
                  </a:cubicBezTo>
                  <a:cubicBezTo>
                    <a:pt x="1042" y="888"/>
                    <a:pt x="1230" y="842"/>
                    <a:pt x="1402" y="750"/>
                  </a:cubicBezTo>
                  <a:cubicBezTo>
                    <a:pt x="1692" y="581"/>
                    <a:pt x="1680" y="303"/>
                    <a:pt x="1378" y="122"/>
                  </a:cubicBezTo>
                  <a:cubicBezTo>
                    <a:pt x="1215" y="40"/>
                    <a:pt x="1038" y="1"/>
                    <a:pt x="860" y="1"/>
                  </a:cubicBezTo>
                  <a:close/>
                </a:path>
              </a:pathLst>
            </a:custGeom>
            <a:solidFill>
              <a:srgbClr val="FD7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0"/>
            <p:cNvSpPr/>
            <p:nvPr/>
          </p:nvSpPr>
          <p:spPr>
            <a:xfrm>
              <a:off x="3007825" y="3753837"/>
              <a:ext cx="23717" cy="12868"/>
            </a:xfrm>
            <a:custGeom>
              <a:avLst/>
              <a:gdLst/>
              <a:ahLst/>
              <a:cxnLst/>
              <a:rect l="l" t="t" r="r" b="b"/>
              <a:pathLst>
                <a:path w="376" h="204" extrusionOk="0">
                  <a:moveTo>
                    <a:pt x="37" y="1"/>
                  </a:moveTo>
                  <a:cubicBezTo>
                    <a:pt x="28" y="1"/>
                    <a:pt x="18" y="4"/>
                    <a:pt x="12" y="10"/>
                  </a:cubicBezTo>
                  <a:cubicBezTo>
                    <a:pt x="0" y="10"/>
                    <a:pt x="12" y="34"/>
                    <a:pt x="12" y="34"/>
                  </a:cubicBezTo>
                  <a:lnTo>
                    <a:pt x="25" y="46"/>
                  </a:lnTo>
                  <a:cubicBezTo>
                    <a:pt x="133" y="82"/>
                    <a:pt x="230" y="131"/>
                    <a:pt x="315" y="203"/>
                  </a:cubicBezTo>
                  <a:lnTo>
                    <a:pt x="363" y="203"/>
                  </a:lnTo>
                  <a:cubicBezTo>
                    <a:pt x="375" y="191"/>
                    <a:pt x="375" y="179"/>
                    <a:pt x="375" y="179"/>
                  </a:cubicBezTo>
                  <a:cubicBezTo>
                    <a:pt x="278" y="94"/>
                    <a:pt x="170" y="46"/>
                    <a:pt x="61" y="10"/>
                  </a:cubicBezTo>
                  <a:cubicBezTo>
                    <a:pt x="55" y="4"/>
                    <a:pt x="46" y="1"/>
                    <a:pt x="37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0"/>
            <p:cNvSpPr/>
            <p:nvPr/>
          </p:nvSpPr>
          <p:spPr>
            <a:xfrm>
              <a:off x="3010096" y="3734599"/>
              <a:ext cx="16842" cy="16085"/>
            </a:xfrm>
            <a:custGeom>
              <a:avLst/>
              <a:gdLst/>
              <a:ahLst/>
              <a:cxnLst/>
              <a:rect l="l" t="t" r="r" b="b"/>
              <a:pathLst>
                <a:path w="267" h="255" extrusionOk="0">
                  <a:moveTo>
                    <a:pt x="97" y="0"/>
                  </a:moveTo>
                  <a:cubicBezTo>
                    <a:pt x="85" y="0"/>
                    <a:pt x="73" y="0"/>
                    <a:pt x="73" y="13"/>
                  </a:cubicBezTo>
                  <a:cubicBezTo>
                    <a:pt x="85" y="37"/>
                    <a:pt x="85" y="61"/>
                    <a:pt x="109" y="97"/>
                  </a:cubicBezTo>
                  <a:lnTo>
                    <a:pt x="61" y="97"/>
                  </a:lnTo>
                  <a:cubicBezTo>
                    <a:pt x="13" y="121"/>
                    <a:pt x="1" y="146"/>
                    <a:pt x="25" y="182"/>
                  </a:cubicBezTo>
                  <a:cubicBezTo>
                    <a:pt x="46" y="196"/>
                    <a:pt x="71" y="202"/>
                    <a:pt x="99" y="202"/>
                  </a:cubicBezTo>
                  <a:cubicBezTo>
                    <a:pt x="118" y="202"/>
                    <a:pt x="138" y="199"/>
                    <a:pt x="158" y="194"/>
                  </a:cubicBezTo>
                  <a:lnTo>
                    <a:pt x="170" y="194"/>
                  </a:lnTo>
                  <a:cubicBezTo>
                    <a:pt x="182" y="206"/>
                    <a:pt x="194" y="218"/>
                    <a:pt x="206" y="242"/>
                  </a:cubicBezTo>
                  <a:lnTo>
                    <a:pt x="218" y="254"/>
                  </a:lnTo>
                  <a:lnTo>
                    <a:pt x="254" y="254"/>
                  </a:lnTo>
                  <a:cubicBezTo>
                    <a:pt x="267" y="254"/>
                    <a:pt x="267" y="242"/>
                    <a:pt x="267" y="230"/>
                  </a:cubicBezTo>
                  <a:cubicBezTo>
                    <a:pt x="194" y="182"/>
                    <a:pt x="146" y="97"/>
                    <a:pt x="121" y="13"/>
                  </a:cubicBezTo>
                  <a:cubicBezTo>
                    <a:pt x="121" y="0"/>
                    <a:pt x="109" y="0"/>
                    <a:pt x="97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0"/>
            <p:cNvSpPr/>
            <p:nvPr/>
          </p:nvSpPr>
          <p:spPr>
            <a:xfrm>
              <a:off x="3034507" y="3755162"/>
              <a:ext cx="29773" cy="9525"/>
            </a:xfrm>
            <a:custGeom>
              <a:avLst/>
              <a:gdLst/>
              <a:ahLst/>
              <a:cxnLst/>
              <a:rect l="l" t="t" r="r" b="b"/>
              <a:pathLst>
                <a:path w="472" h="151" extrusionOk="0">
                  <a:moveTo>
                    <a:pt x="49" y="1"/>
                  </a:moveTo>
                  <a:cubicBezTo>
                    <a:pt x="37" y="1"/>
                    <a:pt x="25" y="1"/>
                    <a:pt x="12" y="13"/>
                  </a:cubicBezTo>
                  <a:cubicBezTo>
                    <a:pt x="0" y="13"/>
                    <a:pt x="12" y="25"/>
                    <a:pt x="25" y="25"/>
                  </a:cubicBezTo>
                  <a:lnTo>
                    <a:pt x="49" y="37"/>
                  </a:lnTo>
                  <a:cubicBezTo>
                    <a:pt x="73" y="49"/>
                    <a:pt x="97" y="49"/>
                    <a:pt x="121" y="61"/>
                  </a:cubicBezTo>
                  <a:cubicBezTo>
                    <a:pt x="97" y="98"/>
                    <a:pt x="109" y="122"/>
                    <a:pt x="158" y="146"/>
                  </a:cubicBezTo>
                  <a:cubicBezTo>
                    <a:pt x="167" y="149"/>
                    <a:pt x="179" y="151"/>
                    <a:pt x="191" y="151"/>
                  </a:cubicBezTo>
                  <a:cubicBezTo>
                    <a:pt x="224" y="151"/>
                    <a:pt x="264" y="139"/>
                    <a:pt x="290" y="122"/>
                  </a:cubicBezTo>
                  <a:cubicBezTo>
                    <a:pt x="290" y="110"/>
                    <a:pt x="290" y="98"/>
                    <a:pt x="290" y="98"/>
                  </a:cubicBezTo>
                  <a:cubicBezTo>
                    <a:pt x="339" y="98"/>
                    <a:pt x="387" y="110"/>
                    <a:pt x="436" y="110"/>
                  </a:cubicBezTo>
                  <a:cubicBezTo>
                    <a:pt x="448" y="110"/>
                    <a:pt x="460" y="98"/>
                    <a:pt x="472" y="98"/>
                  </a:cubicBezTo>
                  <a:cubicBezTo>
                    <a:pt x="472" y="85"/>
                    <a:pt x="460" y="73"/>
                    <a:pt x="448" y="73"/>
                  </a:cubicBezTo>
                  <a:cubicBezTo>
                    <a:pt x="315" y="73"/>
                    <a:pt x="170" y="49"/>
                    <a:pt x="4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0"/>
            <p:cNvSpPr/>
            <p:nvPr/>
          </p:nvSpPr>
          <p:spPr>
            <a:xfrm>
              <a:off x="2908732" y="3674297"/>
              <a:ext cx="107547" cy="55824"/>
            </a:xfrm>
            <a:custGeom>
              <a:avLst/>
              <a:gdLst/>
              <a:ahLst/>
              <a:cxnLst/>
              <a:rect l="l" t="t" r="r" b="b"/>
              <a:pathLst>
                <a:path w="1705" h="885" extrusionOk="0">
                  <a:moveTo>
                    <a:pt x="857" y="1"/>
                  </a:moveTo>
                  <a:cubicBezTo>
                    <a:pt x="658" y="1"/>
                    <a:pt x="459" y="50"/>
                    <a:pt x="278" y="147"/>
                  </a:cubicBezTo>
                  <a:cubicBezTo>
                    <a:pt x="0" y="328"/>
                    <a:pt x="24" y="606"/>
                    <a:pt x="339" y="775"/>
                  </a:cubicBezTo>
                  <a:cubicBezTo>
                    <a:pt x="496" y="848"/>
                    <a:pt x="668" y="885"/>
                    <a:pt x="842" y="885"/>
                  </a:cubicBezTo>
                  <a:cubicBezTo>
                    <a:pt x="1043" y="885"/>
                    <a:pt x="1245" y="836"/>
                    <a:pt x="1426" y="739"/>
                  </a:cubicBezTo>
                  <a:cubicBezTo>
                    <a:pt x="1704" y="558"/>
                    <a:pt x="1680" y="280"/>
                    <a:pt x="1366" y="110"/>
                  </a:cubicBezTo>
                  <a:cubicBezTo>
                    <a:pt x="1203" y="37"/>
                    <a:pt x="1030" y="1"/>
                    <a:pt x="857" y="1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0"/>
            <p:cNvSpPr/>
            <p:nvPr/>
          </p:nvSpPr>
          <p:spPr>
            <a:xfrm>
              <a:off x="2944559" y="3720848"/>
              <a:ext cx="24411" cy="14192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387" y="1"/>
                  </a:moveTo>
                  <a:cubicBezTo>
                    <a:pt x="266" y="13"/>
                    <a:pt x="157" y="49"/>
                    <a:pt x="49" y="86"/>
                  </a:cubicBezTo>
                  <a:cubicBezTo>
                    <a:pt x="24" y="110"/>
                    <a:pt x="0" y="170"/>
                    <a:pt x="73" y="206"/>
                  </a:cubicBezTo>
                  <a:cubicBezTo>
                    <a:pt x="103" y="218"/>
                    <a:pt x="136" y="225"/>
                    <a:pt x="169" y="225"/>
                  </a:cubicBezTo>
                  <a:cubicBezTo>
                    <a:pt x="203" y="225"/>
                    <a:pt x="236" y="218"/>
                    <a:pt x="266" y="206"/>
                  </a:cubicBezTo>
                  <a:cubicBezTo>
                    <a:pt x="327" y="146"/>
                    <a:pt x="363" y="73"/>
                    <a:pt x="387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0"/>
            <p:cNvSpPr/>
            <p:nvPr/>
          </p:nvSpPr>
          <p:spPr>
            <a:xfrm>
              <a:off x="2935413" y="3707160"/>
              <a:ext cx="19869" cy="11480"/>
            </a:xfrm>
            <a:custGeom>
              <a:avLst/>
              <a:gdLst/>
              <a:ahLst/>
              <a:cxnLst/>
              <a:rect l="l" t="t" r="r" b="b"/>
              <a:pathLst>
                <a:path w="315" h="182" extrusionOk="0">
                  <a:moveTo>
                    <a:pt x="36" y="0"/>
                  </a:moveTo>
                  <a:cubicBezTo>
                    <a:pt x="24" y="0"/>
                    <a:pt x="12" y="0"/>
                    <a:pt x="0" y="25"/>
                  </a:cubicBezTo>
                  <a:cubicBezTo>
                    <a:pt x="0" y="25"/>
                    <a:pt x="12" y="37"/>
                    <a:pt x="24" y="37"/>
                  </a:cubicBezTo>
                  <a:cubicBezTo>
                    <a:pt x="73" y="49"/>
                    <a:pt x="121" y="61"/>
                    <a:pt x="157" y="85"/>
                  </a:cubicBezTo>
                  <a:cubicBezTo>
                    <a:pt x="206" y="97"/>
                    <a:pt x="230" y="133"/>
                    <a:pt x="254" y="170"/>
                  </a:cubicBezTo>
                  <a:lnTo>
                    <a:pt x="266" y="182"/>
                  </a:lnTo>
                  <a:lnTo>
                    <a:pt x="302" y="182"/>
                  </a:lnTo>
                  <a:cubicBezTo>
                    <a:pt x="314" y="182"/>
                    <a:pt x="314" y="170"/>
                    <a:pt x="314" y="157"/>
                  </a:cubicBezTo>
                  <a:cubicBezTo>
                    <a:pt x="290" y="109"/>
                    <a:pt x="254" y="73"/>
                    <a:pt x="206" y="61"/>
                  </a:cubicBezTo>
                  <a:cubicBezTo>
                    <a:pt x="157" y="25"/>
                    <a:pt x="97" y="12"/>
                    <a:pt x="3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0"/>
            <p:cNvSpPr/>
            <p:nvPr/>
          </p:nvSpPr>
          <p:spPr>
            <a:xfrm>
              <a:off x="2971998" y="3707097"/>
              <a:ext cx="14508" cy="7822"/>
            </a:xfrm>
            <a:custGeom>
              <a:avLst/>
              <a:gdLst/>
              <a:ahLst/>
              <a:cxnLst/>
              <a:rect l="l" t="t" r="r" b="b"/>
              <a:pathLst>
                <a:path w="230" h="124" extrusionOk="0">
                  <a:moveTo>
                    <a:pt x="135" y="0"/>
                  </a:moveTo>
                  <a:cubicBezTo>
                    <a:pt x="103" y="0"/>
                    <a:pt x="71" y="11"/>
                    <a:pt x="49" y="26"/>
                  </a:cubicBezTo>
                  <a:cubicBezTo>
                    <a:pt x="0" y="50"/>
                    <a:pt x="0" y="98"/>
                    <a:pt x="37" y="110"/>
                  </a:cubicBezTo>
                  <a:cubicBezTo>
                    <a:pt x="55" y="119"/>
                    <a:pt x="75" y="123"/>
                    <a:pt x="95" y="123"/>
                  </a:cubicBezTo>
                  <a:cubicBezTo>
                    <a:pt x="128" y="123"/>
                    <a:pt x="159" y="113"/>
                    <a:pt x="182" y="98"/>
                  </a:cubicBezTo>
                  <a:cubicBezTo>
                    <a:pt x="230" y="74"/>
                    <a:pt x="230" y="38"/>
                    <a:pt x="194" y="13"/>
                  </a:cubicBezTo>
                  <a:cubicBezTo>
                    <a:pt x="175" y="4"/>
                    <a:pt x="155" y="0"/>
                    <a:pt x="135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0"/>
            <p:cNvSpPr/>
            <p:nvPr/>
          </p:nvSpPr>
          <p:spPr>
            <a:xfrm>
              <a:off x="2984929" y="3703312"/>
              <a:ext cx="8452" cy="8452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1" y="1"/>
                  </a:moveTo>
                  <a:cubicBezTo>
                    <a:pt x="1" y="13"/>
                    <a:pt x="1" y="25"/>
                    <a:pt x="13" y="25"/>
                  </a:cubicBezTo>
                  <a:cubicBezTo>
                    <a:pt x="13" y="25"/>
                    <a:pt x="25" y="25"/>
                    <a:pt x="37" y="37"/>
                  </a:cubicBezTo>
                  <a:cubicBezTo>
                    <a:pt x="73" y="49"/>
                    <a:pt x="85" y="73"/>
                    <a:pt x="85" y="122"/>
                  </a:cubicBezTo>
                  <a:lnTo>
                    <a:pt x="97" y="122"/>
                  </a:lnTo>
                  <a:cubicBezTo>
                    <a:pt x="97" y="134"/>
                    <a:pt x="110" y="134"/>
                    <a:pt x="110" y="134"/>
                  </a:cubicBezTo>
                  <a:cubicBezTo>
                    <a:pt x="122" y="134"/>
                    <a:pt x="134" y="134"/>
                    <a:pt x="134" y="122"/>
                  </a:cubicBezTo>
                  <a:cubicBezTo>
                    <a:pt x="134" y="73"/>
                    <a:pt x="110" y="37"/>
                    <a:pt x="61" y="13"/>
                  </a:cubicBezTo>
                  <a:lnTo>
                    <a:pt x="37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0"/>
            <p:cNvSpPr/>
            <p:nvPr/>
          </p:nvSpPr>
          <p:spPr>
            <a:xfrm>
              <a:off x="2937684" y="3689309"/>
              <a:ext cx="15328" cy="8074"/>
            </a:xfrm>
            <a:custGeom>
              <a:avLst/>
              <a:gdLst/>
              <a:ahLst/>
              <a:cxnLst/>
              <a:rect l="l" t="t" r="r" b="b"/>
              <a:pathLst>
                <a:path w="243" h="128" extrusionOk="0">
                  <a:moveTo>
                    <a:pt x="136" y="1"/>
                  </a:moveTo>
                  <a:cubicBezTo>
                    <a:pt x="106" y="1"/>
                    <a:pt x="75" y="10"/>
                    <a:pt x="49" y="30"/>
                  </a:cubicBezTo>
                  <a:cubicBezTo>
                    <a:pt x="12" y="54"/>
                    <a:pt x="0" y="90"/>
                    <a:pt x="49" y="114"/>
                  </a:cubicBezTo>
                  <a:cubicBezTo>
                    <a:pt x="67" y="123"/>
                    <a:pt x="86" y="127"/>
                    <a:pt x="104" y="127"/>
                  </a:cubicBezTo>
                  <a:cubicBezTo>
                    <a:pt x="134" y="127"/>
                    <a:pt x="164" y="117"/>
                    <a:pt x="194" y="102"/>
                  </a:cubicBezTo>
                  <a:cubicBezTo>
                    <a:pt x="242" y="66"/>
                    <a:pt x="242" y="30"/>
                    <a:pt x="206" y="17"/>
                  </a:cubicBezTo>
                  <a:cubicBezTo>
                    <a:pt x="184" y="7"/>
                    <a:pt x="160" y="1"/>
                    <a:pt x="13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0"/>
            <p:cNvSpPr/>
            <p:nvPr/>
          </p:nvSpPr>
          <p:spPr>
            <a:xfrm>
              <a:off x="2942983" y="3685020"/>
              <a:ext cx="15328" cy="4479"/>
            </a:xfrm>
            <a:custGeom>
              <a:avLst/>
              <a:gdLst/>
              <a:ahLst/>
              <a:cxnLst/>
              <a:rect l="l" t="t" r="r" b="b"/>
              <a:pathLst>
                <a:path w="243" h="71" extrusionOk="0">
                  <a:moveTo>
                    <a:pt x="25" y="1"/>
                  </a:moveTo>
                  <a:cubicBezTo>
                    <a:pt x="13" y="1"/>
                    <a:pt x="1" y="13"/>
                    <a:pt x="1" y="25"/>
                  </a:cubicBezTo>
                  <a:lnTo>
                    <a:pt x="13" y="25"/>
                  </a:lnTo>
                  <a:cubicBezTo>
                    <a:pt x="13" y="37"/>
                    <a:pt x="25" y="37"/>
                    <a:pt x="37" y="37"/>
                  </a:cubicBezTo>
                  <a:cubicBezTo>
                    <a:pt x="50" y="34"/>
                    <a:pt x="63" y="32"/>
                    <a:pt x="76" y="32"/>
                  </a:cubicBezTo>
                  <a:cubicBezTo>
                    <a:pt x="112" y="32"/>
                    <a:pt x="147" y="44"/>
                    <a:pt x="182" y="61"/>
                  </a:cubicBezTo>
                  <a:lnTo>
                    <a:pt x="194" y="61"/>
                  </a:lnTo>
                  <a:cubicBezTo>
                    <a:pt x="200" y="67"/>
                    <a:pt x="206" y="70"/>
                    <a:pt x="213" y="70"/>
                  </a:cubicBezTo>
                  <a:cubicBezTo>
                    <a:pt x="219" y="70"/>
                    <a:pt x="225" y="67"/>
                    <a:pt x="231" y="61"/>
                  </a:cubicBezTo>
                  <a:cubicBezTo>
                    <a:pt x="231" y="61"/>
                    <a:pt x="243" y="49"/>
                    <a:pt x="231" y="49"/>
                  </a:cubicBezTo>
                  <a:lnTo>
                    <a:pt x="206" y="37"/>
                  </a:lnTo>
                  <a:cubicBezTo>
                    <a:pt x="146" y="1"/>
                    <a:pt x="86" y="1"/>
                    <a:pt x="25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C25830DB-B369-BA9B-9CD2-3A4ECD679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Title 1776">
            <a:extLst>
              <a:ext uri="{FF2B5EF4-FFF2-40B4-BE49-F238E27FC236}">
                <a16:creationId xmlns:a16="http://schemas.microsoft.com/office/drawing/2014/main" id="{491E1885-F0F0-AB1F-2C1E-DB1B48A268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445025"/>
            <a:ext cx="8229600" cy="572700"/>
          </a:xfrm>
        </p:spPr>
        <p:txBody>
          <a:bodyPr/>
          <a:lstStyle/>
          <a:p>
            <a:pPr algn="ctr"/>
            <a:r>
              <a:rPr lang="en-US" dirty="0"/>
              <a:t>TECHNOLOGY</a:t>
            </a:r>
            <a:endParaRPr lang="en-KR" dirty="0"/>
          </a:p>
        </p:txBody>
      </p:sp>
      <p:sp>
        <p:nvSpPr>
          <p:cNvPr id="1787" name="Google Shape;64;p14">
            <a:extLst>
              <a:ext uri="{FF2B5EF4-FFF2-40B4-BE49-F238E27FC236}">
                <a16:creationId xmlns:a16="http://schemas.microsoft.com/office/drawing/2014/main" id="{5C043F13-9025-4C1B-116B-CF1B01791E51}"/>
              </a:ext>
            </a:extLst>
          </p:cNvPr>
          <p:cNvSpPr txBox="1"/>
          <p:nvPr/>
        </p:nvSpPr>
        <p:spPr>
          <a:xfrm>
            <a:off x="351938" y="1075902"/>
            <a:ext cx="8061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" sz="1600" dirty="0">
                <a:latin typeface="NanumGothic"/>
                <a:ea typeface="NanumGothic"/>
              </a:rPr>
              <a:t>React + </a:t>
            </a:r>
            <a:r>
              <a:rPr lang="en-US" altLang="ko" sz="1600" dirty="0">
                <a:latin typeface="NanumGothic"/>
                <a:ea typeface="NanumGothic"/>
              </a:rPr>
              <a:t>API</a:t>
            </a:r>
            <a:r>
              <a:rPr lang="ko" sz="1600" dirty="0">
                <a:latin typeface="NanumGothic"/>
                <a:ea typeface="NanumGothic"/>
              </a:rPr>
              <a:t> </a:t>
            </a:r>
            <a:r>
              <a:rPr lang="en-US" altLang="ko" sz="1600" dirty="0">
                <a:latin typeface="NanumGothic"/>
                <a:ea typeface="NanumGothic"/>
              </a:rPr>
              <a:t>Server</a:t>
            </a:r>
            <a:r>
              <a:rPr lang="ko" sz="1600" dirty="0">
                <a:latin typeface="NanumGothic"/>
                <a:ea typeface="NanumGothic"/>
              </a:rPr>
              <a:t>(</a:t>
            </a:r>
            <a:r>
              <a:rPr lang="en-US" altLang="ko" sz="1600" dirty="0">
                <a:latin typeface="NanumGothic"/>
                <a:ea typeface="NanumGothic"/>
              </a:rPr>
              <a:t>Spring</a:t>
            </a:r>
            <a:r>
              <a:rPr lang="ko" sz="1600" dirty="0">
                <a:latin typeface="NanumGothic"/>
                <a:ea typeface="NanumGothic"/>
              </a:rPr>
              <a:t> </a:t>
            </a:r>
            <a:r>
              <a:rPr lang="ko" sz="1600" dirty="0" err="1">
                <a:latin typeface="NanumGothic"/>
                <a:ea typeface="NanumGothic"/>
              </a:rPr>
              <a:t>Cloud</a:t>
            </a:r>
            <a:r>
              <a:rPr lang="en-US" altLang="ko" sz="1600" dirty="0">
                <a:latin typeface="NanumGothic"/>
                <a:ea typeface="NanumGothic"/>
              </a:rPr>
              <a:t>)</a:t>
            </a:r>
            <a:r>
              <a:rPr lang="ko" sz="1600" dirty="0">
                <a:latin typeface="NanumGothic"/>
                <a:ea typeface="NanumGothic"/>
              </a:rPr>
              <a:t> + </a:t>
            </a:r>
            <a:r>
              <a:rPr lang="en-US" altLang="ko" sz="1600" dirty="0">
                <a:latin typeface="NanumGothic"/>
                <a:ea typeface="NanumGothic"/>
              </a:rPr>
              <a:t>Python + AWS</a:t>
            </a:r>
            <a:r>
              <a:rPr lang="ko" sz="1600" dirty="0">
                <a:latin typeface="NanumGothic"/>
                <a:ea typeface="NanumGothic"/>
              </a:rPr>
              <a:t> Services</a:t>
            </a:r>
            <a:endParaRPr sz="1600" dirty="0">
              <a:latin typeface="NanumGothic"/>
              <a:ea typeface="NanumGothic"/>
            </a:endParaRPr>
          </a:p>
        </p:txBody>
      </p:sp>
      <p:pic>
        <p:nvPicPr>
          <p:cNvPr id="1788" name="Google Shape;65;p14">
            <a:extLst>
              <a:ext uri="{FF2B5EF4-FFF2-40B4-BE49-F238E27FC236}">
                <a16:creationId xmlns:a16="http://schemas.microsoft.com/office/drawing/2014/main" id="{7B493E39-647A-E99F-D92F-6D1D8B4301A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255" y="1794912"/>
            <a:ext cx="625503" cy="892140"/>
          </a:xfrm>
          <a:prstGeom prst="rect">
            <a:avLst/>
          </a:prstGeom>
          <a:noFill/>
          <a:ln>
            <a:noFill/>
          </a:ln>
        </p:spPr>
      </p:pic>
      <p:sp>
        <p:nvSpPr>
          <p:cNvPr id="1792" name="화살표: 왼쪽/오른쪽 8">
            <a:extLst>
              <a:ext uri="{FF2B5EF4-FFF2-40B4-BE49-F238E27FC236}">
                <a16:creationId xmlns:a16="http://schemas.microsoft.com/office/drawing/2014/main" id="{5797136C-B41A-B54D-DE6A-3FF16AB32F55}"/>
              </a:ext>
            </a:extLst>
          </p:cNvPr>
          <p:cNvSpPr/>
          <p:nvPr/>
        </p:nvSpPr>
        <p:spPr>
          <a:xfrm>
            <a:off x="1527094" y="2194266"/>
            <a:ext cx="514612" cy="14708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4" name="TextBox 1793">
            <a:extLst>
              <a:ext uri="{FF2B5EF4-FFF2-40B4-BE49-F238E27FC236}">
                <a16:creationId xmlns:a16="http://schemas.microsoft.com/office/drawing/2014/main" id="{C4696EB4-6AE4-C45F-54F6-C5100CB953B3}"/>
              </a:ext>
            </a:extLst>
          </p:cNvPr>
          <p:cNvSpPr txBox="1"/>
          <p:nvPr/>
        </p:nvSpPr>
        <p:spPr>
          <a:xfrm>
            <a:off x="1457399" y="1731067"/>
            <a:ext cx="12131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b="1" dirty="0">
                <a:latin typeface="Malgun Gothic"/>
                <a:ea typeface="Malgun Gothic"/>
              </a:rPr>
              <a:t>HTTP</a:t>
            </a:r>
          </a:p>
          <a:p>
            <a:r>
              <a:rPr lang="ko-KR" altLang="en-US" sz="1000" b="1" dirty="0" err="1">
                <a:latin typeface="Malgun Gothic"/>
                <a:ea typeface="Malgun Gothic"/>
              </a:rPr>
              <a:t>Request</a:t>
            </a:r>
            <a:endParaRPr lang="ko-KR" dirty="0" err="1"/>
          </a:p>
        </p:txBody>
      </p:sp>
      <p:sp>
        <p:nvSpPr>
          <p:cNvPr id="1795" name="TextBox 1794">
            <a:extLst>
              <a:ext uri="{FF2B5EF4-FFF2-40B4-BE49-F238E27FC236}">
                <a16:creationId xmlns:a16="http://schemas.microsoft.com/office/drawing/2014/main" id="{44E7990B-F503-64ED-71E8-AF3DE05D5714}"/>
              </a:ext>
            </a:extLst>
          </p:cNvPr>
          <p:cNvSpPr txBox="1"/>
          <p:nvPr/>
        </p:nvSpPr>
        <p:spPr>
          <a:xfrm>
            <a:off x="1457398" y="2341486"/>
            <a:ext cx="8357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b="1" dirty="0" err="1">
                <a:latin typeface="Malgun Gothic"/>
                <a:ea typeface="Malgun Gothic"/>
              </a:rPr>
              <a:t>Response</a:t>
            </a:r>
          </a:p>
        </p:txBody>
      </p:sp>
      <p:sp>
        <p:nvSpPr>
          <p:cNvPr id="1799" name="TextBox 1798">
            <a:extLst>
              <a:ext uri="{FF2B5EF4-FFF2-40B4-BE49-F238E27FC236}">
                <a16:creationId xmlns:a16="http://schemas.microsoft.com/office/drawing/2014/main" id="{CCA93CE1-5C3B-BF31-5080-7B65B05CF16B}"/>
              </a:ext>
            </a:extLst>
          </p:cNvPr>
          <p:cNvSpPr txBox="1"/>
          <p:nvPr/>
        </p:nvSpPr>
        <p:spPr>
          <a:xfrm>
            <a:off x="3393430" y="1509987"/>
            <a:ext cx="23602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latin typeface="Malgun Gothic"/>
              </a:rPr>
              <a:t>API Server</a:t>
            </a:r>
            <a:endParaRPr lang="ko-KR" dirty="0"/>
          </a:p>
        </p:txBody>
      </p:sp>
      <p:pic>
        <p:nvPicPr>
          <p:cNvPr id="1811" name="그림 35" descr="로고, 상징, 폰트, 디자인이(가) 표시된 사진&#10;&#10;자동 생성된 설명">
            <a:extLst>
              <a:ext uri="{FF2B5EF4-FFF2-40B4-BE49-F238E27FC236}">
                <a16:creationId xmlns:a16="http://schemas.microsoft.com/office/drawing/2014/main" id="{6CD9EDF4-3BC9-F744-CB09-19630D6E7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877" y="3538433"/>
            <a:ext cx="780198" cy="258691"/>
          </a:xfrm>
          <a:prstGeom prst="rect">
            <a:avLst/>
          </a:prstGeom>
        </p:spPr>
      </p:pic>
      <p:pic>
        <p:nvPicPr>
          <p:cNvPr id="1812" name="그림 36" descr="폰트, 그래픽, 로고, 클립아트이(가) 표시된 사진&#10;&#10;자동 생성된 설명">
            <a:extLst>
              <a:ext uri="{FF2B5EF4-FFF2-40B4-BE49-F238E27FC236}">
                <a16:creationId xmlns:a16="http://schemas.microsoft.com/office/drawing/2014/main" id="{99307D9E-9442-D84A-F819-40BD8BC81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613" y="4081005"/>
            <a:ext cx="906508" cy="392754"/>
          </a:xfrm>
          <a:prstGeom prst="rect">
            <a:avLst/>
          </a:prstGeom>
        </p:spPr>
      </p:pic>
      <p:sp>
        <p:nvSpPr>
          <p:cNvPr id="1813" name="TextBox 1812">
            <a:extLst>
              <a:ext uri="{FF2B5EF4-FFF2-40B4-BE49-F238E27FC236}">
                <a16:creationId xmlns:a16="http://schemas.microsoft.com/office/drawing/2014/main" id="{1A94AFDC-4EDF-FB50-2665-23177C38B134}"/>
              </a:ext>
            </a:extLst>
          </p:cNvPr>
          <p:cNvSpPr txBox="1"/>
          <p:nvPr/>
        </p:nvSpPr>
        <p:spPr>
          <a:xfrm>
            <a:off x="2545863" y="3233404"/>
            <a:ext cx="5695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DB</a:t>
            </a:r>
          </a:p>
        </p:txBody>
      </p:sp>
      <p:pic>
        <p:nvPicPr>
          <p:cNvPr id="1815" name="그림 43" descr="디자인이(가) 표시된 사진&#10;&#10;자동 생성된 설명">
            <a:extLst>
              <a:ext uri="{FF2B5EF4-FFF2-40B4-BE49-F238E27FC236}">
                <a16:creationId xmlns:a16="http://schemas.microsoft.com/office/drawing/2014/main" id="{C526D93B-C4B3-F3BB-4450-F4A582F190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1038" y="3316290"/>
            <a:ext cx="703119" cy="893866"/>
          </a:xfrm>
          <a:prstGeom prst="rect">
            <a:avLst/>
          </a:prstGeom>
        </p:spPr>
      </p:pic>
      <p:pic>
        <p:nvPicPr>
          <p:cNvPr id="1816" name="그림 44" descr="디자인이(가) 표시된 사진&#10;&#10;자동 생성된 설명">
            <a:extLst>
              <a:ext uri="{FF2B5EF4-FFF2-40B4-BE49-F238E27FC236}">
                <a16:creationId xmlns:a16="http://schemas.microsoft.com/office/drawing/2014/main" id="{5EB500FB-1E89-C97A-6EEB-958A8F245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3644" y="3490745"/>
            <a:ext cx="1184563" cy="788707"/>
          </a:xfrm>
          <a:prstGeom prst="rect">
            <a:avLst/>
          </a:prstGeom>
        </p:spPr>
      </p:pic>
      <p:sp>
        <p:nvSpPr>
          <p:cNvPr id="1817" name="TextBox 1816">
            <a:extLst>
              <a:ext uri="{FF2B5EF4-FFF2-40B4-BE49-F238E27FC236}">
                <a16:creationId xmlns:a16="http://schemas.microsoft.com/office/drawing/2014/main" id="{086734CC-CCD2-5554-8FA9-431AFBED5F7B}"/>
              </a:ext>
            </a:extLst>
          </p:cNvPr>
          <p:cNvSpPr txBox="1"/>
          <p:nvPr/>
        </p:nvSpPr>
        <p:spPr>
          <a:xfrm>
            <a:off x="5585747" y="2944759"/>
            <a:ext cx="22066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latin typeface="NanumGothic"/>
                <a:ea typeface="NanumGothic"/>
              </a:rPr>
              <a:t>                            </a:t>
            </a:r>
            <a:r>
              <a:rPr lang="en-US" altLang="ko-KR" sz="1200" b="1" dirty="0" err="1">
                <a:solidFill>
                  <a:schemeClr val="tx1"/>
                </a:solidFill>
                <a:latin typeface="NanumGothic"/>
                <a:ea typeface="NanumGothic"/>
              </a:rPr>
              <a:t>수집</a:t>
            </a:r>
            <a:endParaRPr lang="en-US" altLang="ko-KR" sz="1200" b="1" dirty="0">
              <a:solidFill>
                <a:schemeClr val="tx1"/>
              </a:solidFill>
              <a:latin typeface="NanumGothic"/>
              <a:ea typeface="NanumGothic"/>
            </a:endParaRPr>
          </a:p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NanumGothic"/>
                <a:ea typeface="NanumGothic"/>
              </a:rPr>
              <a:t>AWS Services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6" name="Google Shape;66;p14" descr="화이트, 스크린샷, 텍스트, 직사각형이(가) 표시된 사진&#10;&#10;자동 생성된 설명">
            <a:extLst>
              <a:ext uri="{FF2B5EF4-FFF2-40B4-BE49-F238E27FC236}">
                <a16:creationId xmlns:a16="http://schemas.microsoft.com/office/drawing/2014/main" id="{FEE0D861-6807-3630-69EB-794837510D86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r="1081" b="32683"/>
          <a:stretch/>
        </p:blipFill>
        <p:spPr>
          <a:xfrm>
            <a:off x="712939" y="1996768"/>
            <a:ext cx="636869" cy="574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상징, 클립아트, 디자인이(가) 표시된 사진&#10;&#10;자동 생성된 설명">
            <a:extLst>
              <a:ext uri="{FF2B5EF4-FFF2-40B4-BE49-F238E27FC236}">
                <a16:creationId xmlns:a16="http://schemas.microsoft.com/office/drawing/2014/main" id="{82514E90-8B65-5CCF-EEC3-4BB1DF8162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0323" y="2009543"/>
            <a:ext cx="657458" cy="664427"/>
          </a:xfrm>
          <a:prstGeom prst="rect">
            <a:avLst/>
          </a:prstGeom>
        </p:spPr>
      </p:pic>
      <p:sp>
        <p:nvSpPr>
          <p:cNvPr id="9" name="사각형: 둥근 모서리 34">
            <a:extLst>
              <a:ext uri="{FF2B5EF4-FFF2-40B4-BE49-F238E27FC236}">
                <a16:creationId xmlns:a16="http://schemas.microsoft.com/office/drawing/2014/main" id="{A545F81A-9F98-AB0E-06F7-D7AE977262FF}"/>
              </a:ext>
            </a:extLst>
          </p:cNvPr>
          <p:cNvSpPr/>
          <p:nvPr/>
        </p:nvSpPr>
        <p:spPr>
          <a:xfrm>
            <a:off x="2212458" y="3503312"/>
            <a:ext cx="1163184" cy="9706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34">
            <a:extLst>
              <a:ext uri="{FF2B5EF4-FFF2-40B4-BE49-F238E27FC236}">
                <a16:creationId xmlns:a16="http://schemas.microsoft.com/office/drawing/2014/main" id="{1E8C36D5-64A9-0D91-D227-AE5A4AE3A35C}"/>
              </a:ext>
            </a:extLst>
          </p:cNvPr>
          <p:cNvSpPr/>
          <p:nvPr/>
        </p:nvSpPr>
        <p:spPr>
          <a:xfrm>
            <a:off x="4620425" y="3175745"/>
            <a:ext cx="2828898" cy="137489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1B79C31B-DB61-9CE0-B92C-5BFD692BE3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4787" y="1793426"/>
            <a:ext cx="878857" cy="918940"/>
          </a:xfrm>
          <a:prstGeom prst="rect">
            <a:avLst/>
          </a:prstGeom>
        </p:spPr>
      </p:pic>
      <p:sp>
        <p:nvSpPr>
          <p:cNvPr id="15" name="화살표: 왼쪽/오른쪽 8">
            <a:extLst>
              <a:ext uri="{FF2B5EF4-FFF2-40B4-BE49-F238E27FC236}">
                <a16:creationId xmlns:a16="http://schemas.microsoft.com/office/drawing/2014/main" id="{A29B65E4-71EC-9ADF-5DFA-5581A6BC3ECA}"/>
              </a:ext>
            </a:extLst>
          </p:cNvPr>
          <p:cNvSpPr/>
          <p:nvPr/>
        </p:nvSpPr>
        <p:spPr>
          <a:xfrm>
            <a:off x="2812968" y="2197750"/>
            <a:ext cx="591276" cy="13662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 descr="폰트, 상징, 그래픽, 로고이(가) 표시된 사진&#10;&#10;자동 생성된 설명">
            <a:extLst>
              <a:ext uri="{FF2B5EF4-FFF2-40B4-BE49-F238E27FC236}">
                <a16:creationId xmlns:a16="http://schemas.microsoft.com/office/drawing/2014/main" id="{AD41AF59-FCB1-C834-3EF5-654035A43D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7682" y="2371225"/>
            <a:ext cx="397959" cy="428928"/>
          </a:xfrm>
          <a:prstGeom prst="rect">
            <a:avLst/>
          </a:prstGeom>
        </p:spPr>
      </p:pic>
      <p:sp>
        <p:nvSpPr>
          <p:cNvPr id="17" name="화살표: 왼쪽/오른쪽 8">
            <a:extLst>
              <a:ext uri="{FF2B5EF4-FFF2-40B4-BE49-F238E27FC236}">
                <a16:creationId xmlns:a16="http://schemas.microsoft.com/office/drawing/2014/main" id="{0467C350-B6EC-B659-0340-CDA4615C3578}"/>
              </a:ext>
            </a:extLst>
          </p:cNvPr>
          <p:cNvSpPr/>
          <p:nvPr/>
        </p:nvSpPr>
        <p:spPr>
          <a:xfrm rot="7380000">
            <a:off x="3178866" y="3055000"/>
            <a:ext cx="591276" cy="13662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6DDD24B5-4FAC-1560-E5B4-AF7EC2D903BA}"/>
              </a:ext>
            </a:extLst>
          </p:cNvPr>
          <p:cNvSpPr/>
          <p:nvPr/>
        </p:nvSpPr>
        <p:spPr>
          <a:xfrm>
            <a:off x="7603738" y="2139639"/>
            <a:ext cx="885128" cy="2265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ea typeface="+mn-lt"/>
                <a:cs typeface="+mn-lt"/>
              </a:rPr>
              <a:t>크롤링</a:t>
            </a:r>
            <a:endParaRPr lang="en-US" altLang="ko-KR" sz="1200" dirty="0" err="1">
              <a:cs typeface="Arial"/>
            </a:endParaRPr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7145185D-2F3B-BEF0-8220-61C39FC1D862}"/>
              </a:ext>
            </a:extLst>
          </p:cNvPr>
          <p:cNvSpPr/>
          <p:nvPr/>
        </p:nvSpPr>
        <p:spPr>
          <a:xfrm rot="16200000">
            <a:off x="6687246" y="3007344"/>
            <a:ext cx="599379" cy="12893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ko-KR" sz="1200" dirty="0">
              <a:ea typeface="맑은 고딕"/>
              <a:cs typeface="Arial"/>
            </a:endParaRPr>
          </a:p>
        </p:txBody>
      </p:sp>
      <p:sp>
        <p:nvSpPr>
          <p:cNvPr id="21" name="화살표: 왼쪽 20">
            <a:extLst>
              <a:ext uri="{FF2B5EF4-FFF2-40B4-BE49-F238E27FC236}">
                <a16:creationId xmlns:a16="http://schemas.microsoft.com/office/drawing/2014/main" id="{A1FD1747-1019-61F0-BE8B-0E088214547D}"/>
              </a:ext>
            </a:extLst>
          </p:cNvPr>
          <p:cNvSpPr/>
          <p:nvPr/>
        </p:nvSpPr>
        <p:spPr>
          <a:xfrm>
            <a:off x="5812572" y="3617176"/>
            <a:ext cx="787555" cy="24741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dirty="0">
                <a:ea typeface="맑은 고딕"/>
                <a:cs typeface="Arial"/>
              </a:rPr>
              <a:t>색 인</a:t>
            </a:r>
          </a:p>
        </p:txBody>
      </p:sp>
      <p:sp>
        <p:nvSpPr>
          <p:cNvPr id="24" name="화살표: 왼쪽/오른쪽 8">
            <a:extLst>
              <a:ext uri="{FF2B5EF4-FFF2-40B4-BE49-F238E27FC236}">
                <a16:creationId xmlns:a16="http://schemas.microsoft.com/office/drawing/2014/main" id="{BB2B61F7-62AD-6ECB-EBA2-83C7E7DD6998}"/>
              </a:ext>
            </a:extLst>
          </p:cNvPr>
          <p:cNvSpPr/>
          <p:nvPr/>
        </p:nvSpPr>
        <p:spPr>
          <a:xfrm>
            <a:off x="4558830" y="2190778"/>
            <a:ext cx="1532159" cy="26905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  <a:cs typeface="Arial"/>
              </a:rPr>
              <a:t>Generative</a:t>
            </a:r>
            <a:r>
              <a:rPr lang="ko-KR" altLang="en-US" dirty="0">
                <a:ea typeface="맑은 고딕"/>
                <a:cs typeface="Arial"/>
              </a:rPr>
              <a:t> AI</a:t>
            </a:r>
            <a:endParaRPr lang="ko-KR" altLang="en-US" dirty="0"/>
          </a:p>
        </p:txBody>
      </p:sp>
      <p:sp>
        <p:nvSpPr>
          <p:cNvPr id="26" name="화살표: 왼쪽/오른쪽 8">
            <a:extLst>
              <a:ext uri="{FF2B5EF4-FFF2-40B4-BE49-F238E27FC236}">
                <a16:creationId xmlns:a16="http://schemas.microsoft.com/office/drawing/2014/main" id="{6CA02690-0D4B-4CB6-ECDC-D0595B7110C1}"/>
              </a:ext>
            </a:extLst>
          </p:cNvPr>
          <p:cNvSpPr/>
          <p:nvPr/>
        </p:nvSpPr>
        <p:spPr>
          <a:xfrm rot="14040000">
            <a:off x="4084901" y="3037575"/>
            <a:ext cx="591276" cy="13662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림 29" descr="앵무새, 새, 잉꼬이(가) 표시된 사진&#10;&#10;자동 생성된 설명">
            <a:extLst>
              <a:ext uri="{FF2B5EF4-FFF2-40B4-BE49-F238E27FC236}">
                <a16:creationId xmlns:a16="http://schemas.microsoft.com/office/drawing/2014/main" id="{F75593D9-504C-F785-EF5A-B4580F58BC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8503" y="2001720"/>
            <a:ext cx="687196" cy="73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50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6" name="Google Shape;2436;p62"/>
          <p:cNvCxnSpPr>
            <a:cxnSpLocks/>
            <a:stCxn id="2440" idx="6"/>
            <a:endCxn id="2444" idx="1"/>
          </p:cNvCxnSpPr>
          <p:nvPr/>
        </p:nvCxnSpPr>
        <p:spPr>
          <a:xfrm>
            <a:off x="4056954" y="1636125"/>
            <a:ext cx="1355612" cy="2448493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7" name="Google Shape;2437;p6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IMPLEMENTATION</a:t>
            </a:r>
            <a:endParaRPr dirty="0"/>
          </a:p>
        </p:txBody>
      </p:sp>
      <p:cxnSp>
        <p:nvCxnSpPr>
          <p:cNvPr id="2438" name="Google Shape;2438;p62"/>
          <p:cNvCxnSpPr>
            <a:cxnSpLocks/>
            <a:stCxn id="2439" idx="7"/>
            <a:endCxn id="2440" idx="2"/>
          </p:cNvCxnSpPr>
          <p:nvPr/>
        </p:nvCxnSpPr>
        <p:spPr>
          <a:xfrm flipV="1">
            <a:off x="1815698" y="1636125"/>
            <a:ext cx="1348456" cy="2054062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1" name="Google Shape;2441;p62"/>
          <p:cNvSpPr/>
          <p:nvPr/>
        </p:nvSpPr>
        <p:spPr>
          <a:xfrm>
            <a:off x="446232" y="907955"/>
            <a:ext cx="2230201" cy="71607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62"/>
          <p:cNvSpPr/>
          <p:nvPr/>
        </p:nvSpPr>
        <p:spPr>
          <a:xfrm>
            <a:off x="1053646" y="3559439"/>
            <a:ext cx="892800" cy="8928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2"/>
          <p:cNvSpPr/>
          <p:nvPr/>
        </p:nvSpPr>
        <p:spPr>
          <a:xfrm>
            <a:off x="2497244" y="4092560"/>
            <a:ext cx="2248937" cy="10188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62"/>
          <p:cNvSpPr/>
          <p:nvPr/>
        </p:nvSpPr>
        <p:spPr>
          <a:xfrm>
            <a:off x="3164154" y="1189725"/>
            <a:ext cx="892800" cy="8928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Google Shape;2443;p62"/>
          <p:cNvSpPr/>
          <p:nvPr/>
        </p:nvSpPr>
        <p:spPr>
          <a:xfrm>
            <a:off x="4746180" y="1070596"/>
            <a:ext cx="1837581" cy="112178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62"/>
          <p:cNvSpPr/>
          <p:nvPr/>
        </p:nvSpPr>
        <p:spPr>
          <a:xfrm>
            <a:off x="5281818" y="3953870"/>
            <a:ext cx="892800" cy="8928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5" name="Google Shape;2445;p62"/>
          <p:cNvSpPr/>
          <p:nvPr/>
        </p:nvSpPr>
        <p:spPr>
          <a:xfrm>
            <a:off x="6936670" y="3433550"/>
            <a:ext cx="1794191" cy="949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Google Shape;2446;p62"/>
          <p:cNvSpPr/>
          <p:nvPr/>
        </p:nvSpPr>
        <p:spPr>
          <a:xfrm>
            <a:off x="7233950" y="1050924"/>
            <a:ext cx="892800" cy="8928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8" name="Google Shape;2448;p62"/>
          <p:cNvSpPr txBox="1">
            <a:spLocks noGrp="1"/>
          </p:cNvSpPr>
          <p:nvPr>
            <p:ph type="title" idx="4294967295"/>
          </p:nvPr>
        </p:nvSpPr>
        <p:spPr>
          <a:xfrm>
            <a:off x="457200" y="889260"/>
            <a:ext cx="2227688" cy="716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STEP 1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Data Collection</a:t>
            </a:r>
            <a:endParaRPr sz="1600" dirty="0"/>
          </a:p>
        </p:txBody>
      </p:sp>
      <p:sp>
        <p:nvSpPr>
          <p:cNvPr id="2449" name="Google Shape;2449;p62"/>
          <p:cNvSpPr txBox="1">
            <a:spLocks noGrp="1"/>
          </p:cNvSpPr>
          <p:nvPr>
            <p:ph type="subTitle" idx="4294967295"/>
          </p:nvPr>
        </p:nvSpPr>
        <p:spPr>
          <a:xfrm>
            <a:off x="380202" y="1622528"/>
            <a:ext cx="2383272" cy="1882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/>
                <a:ea typeface="NanumGothic"/>
                <a:cs typeface="Roboto"/>
                <a:sym typeface="Roboto"/>
              </a:rPr>
              <a:t>크롤러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/>
                <a:ea typeface="NanumGothic"/>
                <a:cs typeface="Roboto"/>
                <a:sym typeface="Roboto"/>
              </a:rPr>
              <a:t> 작성</a:t>
            </a:r>
            <a:endParaRPr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"/>
              <a:ea typeface="NanumGothic"/>
              <a:cs typeface="Roboto"/>
            </a:endParaRPr>
          </a:p>
          <a:p>
            <a:pPr marL="32004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/>
                <a:ea typeface="NanumGothic"/>
                <a:cs typeface="Roboto"/>
                <a:sym typeface="Roboto"/>
              </a:rPr>
              <a:t>데이터 수집</a:t>
            </a:r>
            <a:endParaRPr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"/>
              <a:ea typeface="NanumGothic"/>
              <a:cs typeface="Roboto"/>
            </a:endParaRPr>
          </a:p>
          <a:p>
            <a:pPr marL="2540" indent="0">
              <a:lnSpc>
                <a:spcPct val="100000"/>
              </a:lnSpc>
              <a:buClr>
                <a:srgbClr val="000000"/>
              </a:buClr>
              <a:buSzPts val="1400"/>
              <a:buNone/>
              <a:defRPr/>
            </a:pPr>
            <a:r>
              <a:rPr lang="ko-KR" altLang="en-US" sz="1400" dirty="0">
                <a:solidFill>
                  <a:srgbClr val="000000"/>
                </a:solidFill>
                <a:latin typeface="NanumGothic"/>
                <a:ea typeface="NanumGothic"/>
                <a:cs typeface="Roboto"/>
                <a:sym typeface="Roboto"/>
              </a:rPr>
              <a:t> 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/>
                <a:ea typeface="NanumGothic"/>
                <a:cs typeface="Roboto"/>
                <a:sym typeface="Roboto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/>
                <a:ea typeface="NanumGothic"/>
                <a:cs typeface="Roboto"/>
                <a:sym typeface="Roboto"/>
              </a:rPr>
              <a:t>-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/>
                <a:ea typeface="NanumGothic"/>
                <a:cs typeface="Roboto"/>
                <a:sym typeface="Roboto"/>
              </a:rPr>
              <a:t> 경제뉴스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/>
                <a:ea typeface="NanumGothic"/>
                <a:cs typeface="Roboto"/>
                <a:sym typeface="Roboto"/>
              </a:rPr>
              <a:t>&amp;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/>
                <a:ea typeface="NanumGothic"/>
                <a:cs typeface="Roboto"/>
                <a:sym typeface="Roboto"/>
              </a:rPr>
              <a:t> 증권사 리포트</a:t>
            </a:r>
            <a:endParaRPr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"/>
              <a:ea typeface="NanumGothic"/>
              <a:cs typeface="Roboto"/>
            </a:endParaRPr>
          </a:p>
          <a:p>
            <a:pPr marL="2540" indent="0">
              <a:lnSpc>
                <a:spcPct val="100000"/>
              </a:lnSpc>
              <a:buClr>
                <a:srgbClr val="000000"/>
              </a:buClr>
              <a:buSzPts val="1400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NanumGothic"/>
                <a:ea typeface="NanumGothic"/>
                <a:cs typeface="Roboto"/>
                <a:sym typeface="Roboto"/>
              </a:rPr>
              <a:t> 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/>
                <a:ea typeface="NanumGothic"/>
                <a:cs typeface="Roboto"/>
                <a:sym typeface="Roboto"/>
              </a:rPr>
              <a:t> - SQS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/>
                <a:ea typeface="NanumGothic"/>
                <a:cs typeface="Roboto"/>
                <a:sym typeface="Roboto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/>
                <a:ea typeface="NanumGothic"/>
                <a:cs typeface="Roboto"/>
                <a:sym typeface="Roboto"/>
              </a:rPr>
              <a:t>데이터 수신</a:t>
            </a:r>
            <a:endParaRPr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"/>
              <a:ea typeface="NanumGothic"/>
              <a:cs typeface="Roboto"/>
            </a:endParaRPr>
          </a:p>
          <a:p>
            <a:pPr marL="2540" indent="0">
              <a:lnSpc>
                <a:spcPct val="100000"/>
              </a:lnSpc>
              <a:buClr>
                <a:srgbClr val="000000"/>
              </a:buClr>
              <a:buSzPts val="1400"/>
              <a:buNone/>
              <a:defRPr/>
            </a:pPr>
            <a:r>
              <a:rPr lang="ko-KR" altLang="en-US" sz="1400" dirty="0">
                <a:solidFill>
                  <a:srgbClr val="000000"/>
                </a:solidFill>
                <a:latin typeface="NanumGothic"/>
                <a:ea typeface="NanumGothic"/>
                <a:cs typeface="Roboto"/>
                <a:sym typeface="Roboto"/>
              </a:rPr>
              <a:t> 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/>
                <a:ea typeface="NanumGothic"/>
                <a:cs typeface="Roboto"/>
                <a:sym typeface="Roboto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/>
                <a:ea typeface="NanumGothic"/>
                <a:cs typeface="Roboto"/>
                <a:sym typeface="Roboto"/>
              </a:rPr>
              <a:t>-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/>
                <a:ea typeface="NanumGothic"/>
                <a:cs typeface="Roboto"/>
                <a:sym typeface="Roboto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/>
                <a:ea typeface="NanumGothic"/>
                <a:cs typeface="Roboto"/>
                <a:sym typeface="Roboto"/>
              </a:rPr>
              <a:t>Elastic Search</a:t>
            </a:r>
            <a:r>
              <a:rPr lang="en-US" altLang="ko-KR" sz="1400" dirty="0">
                <a:solidFill>
                  <a:srgbClr val="000000"/>
                </a:solidFill>
                <a:latin typeface="NanumGothic"/>
                <a:ea typeface="NanumGothic"/>
                <a:cs typeface="Roboto"/>
                <a:sym typeface="Roboto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NanumGothic"/>
                <a:ea typeface="NanumGothic"/>
                <a:cs typeface="Roboto"/>
                <a:sym typeface="Roboto"/>
              </a:rPr>
              <a:t>데이터</a:t>
            </a:r>
            <a:r>
              <a:rPr lang="en-US" altLang="ko-KR" sz="1400" dirty="0">
                <a:solidFill>
                  <a:srgbClr val="000000"/>
                </a:solidFill>
                <a:latin typeface="NanumGothic"/>
                <a:ea typeface="NanumGothic"/>
                <a:cs typeface="Roboto"/>
                <a:sym typeface="Roboto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NanumGothic"/>
                <a:ea typeface="NanumGothic"/>
                <a:cs typeface="Roboto"/>
                <a:sym typeface="Roboto"/>
              </a:rPr>
              <a:t>색인</a:t>
            </a:r>
            <a:r>
              <a:rPr lang="en-US" altLang="ko-KR" sz="1400" dirty="0">
                <a:solidFill>
                  <a:srgbClr val="000000"/>
                </a:solidFill>
                <a:latin typeface="NanumGothic"/>
                <a:ea typeface="NanumGothic"/>
                <a:cs typeface="Roboto"/>
                <a:sym typeface="Roboto"/>
              </a:rPr>
              <a:t> </a:t>
            </a:r>
            <a:r>
              <a:rPr lang="ko-KR" altLang="en-US" sz="1400" dirty="0">
                <a:solidFill>
                  <a:srgbClr val="000000"/>
                </a:solidFill>
                <a:latin typeface="NanumGothic"/>
                <a:ea typeface="NanumGothic"/>
                <a:cs typeface="Roboto"/>
                <a:sym typeface="Roboto"/>
              </a:rPr>
              <a:t>   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  <a:p>
            <a:pPr marL="2540" indent="0">
              <a:lnSpc>
                <a:spcPct val="100000"/>
              </a:lnSpc>
              <a:buClr>
                <a:srgbClr val="000000"/>
              </a:buClr>
              <a:buSzPts val="1400"/>
              <a:buNone/>
              <a:defRPr/>
            </a:pPr>
            <a:r>
              <a:rPr lang="ko-KR" altLang="en-US" sz="1400" dirty="0">
                <a:solidFill>
                  <a:srgbClr val="000000"/>
                </a:solidFill>
                <a:latin typeface="NanumGothic"/>
                <a:ea typeface="NanumGothic"/>
                <a:cs typeface="Roboto"/>
                <a:sym typeface="Roboto"/>
              </a:rPr>
              <a:t>    </a:t>
            </a:r>
            <a:endParaRPr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  <a:cs typeface="Roboto"/>
            </a:endParaRPr>
          </a:p>
        </p:txBody>
      </p:sp>
      <p:sp>
        <p:nvSpPr>
          <p:cNvPr id="2452" name="Google Shape;2452;p62"/>
          <p:cNvSpPr txBox="1">
            <a:spLocks noGrp="1"/>
          </p:cNvSpPr>
          <p:nvPr>
            <p:ph type="title" idx="4294967295"/>
          </p:nvPr>
        </p:nvSpPr>
        <p:spPr>
          <a:xfrm>
            <a:off x="2501595" y="4124615"/>
            <a:ext cx="2233618" cy="1018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STEP 2</a:t>
            </a:r>
            <a:br>
              <a:rPr lang="en" sz="1600" dirty="0">
                <a:solidFill>
                  <a:schemeClr val="lt1"/>
                </a:solidFill>
              </a:rPr>
            </a:br>
            <a:r>
              <a:rPr lang="en" sz="1600" dirty="0">
                <a:solidFill>
                  <a:schemeClr val="lt1"/>
                </a:solidFill>
              </a:rPr>
              <a:t>Design System</a:t>
            </a:r>
            <a:br>
              <a:rPr lang="en" sz="1600" dirty="0">
                <a:solidFill>
                  <a:schemeClr val="lt1"/>
                </a:solidFill>
              </a:rPr>
            </a:br>
            <a:r>
              <a:rPr lang="en" sz="1600" dirty="0">
                <a:solidFill>
                  <a:schemeClr val="lt1"/>
                </a:solidFill>
              </a:rPr>
              <a:t>Architecture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2453" name="Google Shape;2453;p62"/>
          <p:cNvSpPr txBox="1">
            <a:spLocks noGrp="1"/>
          </p:cNvSpPr>
          <p:nvPr>
            <p:ph type="title" idx="4294967295"/>
          </p:nvPr>
        </p:nvSpPr>
        <p:spPr>
          <a:xfrm>
            <a:off x="4721178" y="1062654"/>
            <a:ext cx="1848548" cy="1105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STEP 3</a:t>
            </a:r>
            <a:br>
              <a:rPr lang="en" sz="1600" dirty="0"/>
            </a:br>
            <a:r>
              <a:rPr lang="en" sz="1600" dirty="0"/>
              <a:t>Creating Machine Learning Model</a:t>
            </a:r>
            <a:endParaRPr sz="1600" dirty="0"/>
          </a:p>
        </p:txBody>
      </p:sp>
      <p:sp>
        <p:nvSpPr>
          <p:cNvPr id="2454" name="Google Shape;2454;p62"/>
          <p:cNvSpPr txBox="1">
            <a:spLocks noGrp="1"/>
          </p:cNvSpPr>
          <p:nvPr>
            <p:ph type="title" idx="4294967295"/>
          </p:nvPr>
        </p:nvSpPr>
        <p:spPr>
          <a:xfrm>
            <a:off x="6936669" y="3433549"/>
            <a:ext cx="1796689" cy="967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STEP 4</a:t>
            </a:r>
            <a:br>
              <a:rPr lang="en" sz="1600" dirty="0">
                <a:solidFill>
                  <a:schemeClr val="lt1"/>
                </a:solidFill>
              </a:rPr>
            </a:br>
            <a:r>
              <a:rPr lang="en" sz="1600" dirty="0">
                <a:solidFill>
                  <a:schemeClr val="lt1"/>
                </a:solidFill>
              </a:rPr>
              <a:t>Support Function</a:t>
            </a:r>
            <a:br>
              <a:rPr lang="en" sz="1600" dirty="0">
                <a:solidFill>
                  <a:schemeClr val="lt1"/>
                </a:solidFill>
              </a:rPr>
            </a:br>
            <a:br>
              <a:rPr lang="en" sz="1600" dirty="0">
                <a:solidFill>
                  <a:schemeClr val="lt1"/>
                </a:solidFill>
              </a:rPr>
            </a:br>
            <a:endParaRPr sz="1600" dirty="0">
              <a:solidFill>
                <a:schemeClr val="lt1"/>
              </a:solidFill>
            </a:endParaRPr>
          </a:p>
        </p:txBody>
      </p:sp>
      <p:grpSp>
        <p:nvGrpSpPr>
          <p:cNvPr id="2455" name="Google Shape;2455;p62"/>
          <p:cNvGrpSpPr/>
          <p:nvPr/>
        </p:nvGrpSpPr>
        <p:grpSpPr>
          <a:xfrm>
            <a:off x="1209871" y="3731281"/>
            <a:ext cx="558293" cy="549237"/>
            <a:chOff x="2189568" y="1961603"/>
            <a:chExt cx="364993" cy="359049"/>
          </a:xfrm>
        </p:grpSpPr>
        <p:sp>
          <p:nvSpPr>
            <p:cNvPr id="2456" name="Google Shape;2456;p62"/>
            <p:cNvSpPr/>
            <p:nvPr/>
          </p:nvSpPr>
          <p:spPr>
            <a:xfrm>
              <a:off x="2232197" y="2004206"/>
              <a:ext cx="77822" cy="73868"/>
            </a:xfrm>
            <a:custGeom>
              <a:avLst/>
              <a:gdLst/>
              <a:ahLst/>
              <a:cxnLst/>
              <a:rect l="l" t="t" r="r" b="b"/>
              <a:pathLst>
                <a:path w="2972" h="2821" extrusionOk="0">
                  <a:moveTo>
                    <a:pt x="292" y="1"/>
                  </a:moveTo>
                  <a:cubicBezTo>
                    <a:pt x="135" y="1"/>
                    <a:pt x="1" y="204"/>
                    <a:pt x="147" y="350"/>
                  </a:cubicBezTo>
                  <a:lnTo>
                    <a:pt x="2551" y="2754"/>
                  </a:lnTo>
                  <a:cubicBezTo>
                    <a:pt x="2590" y="2792"/>
                    <a:pt x="2647" y="2821"/>
                    <a:pt x="2694" y="2821"/>
                  </a:cubicBezTo>
                  <a:cubicBezTo>
                    <a:pt x="2876" y="2821"/>
                    <a:pt x="2971" y="2592"/>
                    <a:pt x="2838" y="2468"/>
                  </a:cubicBezTo>
                  <a:lnTo>
                    <a:pt x="434" y="64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2"/>
            <p:cNvSpPr/>
            <p:nvPr/>
          </p:nvSpPr>
          <p:spPr>
            <a:xfrm>
              <a:off x="2192187" y="2070061"/>
              <a:ext cx="100838" cy="35009"/>
            </a:xfrm>
            <a:custGeom>
              <a:avLst/>
              <a:gdLst/>
              <a:ahLst/>
              <a:cxnLst/>
              <a:rect l="l" t="t" r="r" b="b"/>
              <a:pathLst>
                <a:path w="3851" h="1337" extrusionOk="0">
                  <a:moveTo>
                    <a:pt x="285" y="0"/>
                  </a:moveTo>
                  <a:cubicBezTo>
                    <a:pt x="74" y="0"/>
                    <a:pt x="1" y="332"/>
                    <a:pt x="244" y="401"/>
                  </a:cubicBezTo>
                  <a:lnTo>
                    <a:pt x="3517" y="1327"/>
                  </a:lnTo>
                  <a:cubicBezTo>
                    <a:pt x="3526" y="1336"/>
                    <a:pt x="3545" y="1336"/>
                    <a:pt x="3564" y="1336"/>
                  </a:cubicBezTo>
                  <a:cubicBezTo>
                    <a:pt x="3803" y="1336"/>
                    <a:pt x="3850" y="1002"/>
                    <a:pt x="3621" y="935"/>
                  </a:cubicBezTo>
                  <a:lnTo>
                    <a:pt x="349" y="10"/>
                  </a:lnTo>
                  <a:cubicBezTo>
                    <a:pt x="327" y="3"/>
                    <a:pt x="305" y="0"/>
                    <a:pt x="2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2"/>
            <p:cNvSpPr/>
            <p:nvPr/>
          </p:nvSpPr>
          <p:spPr>
            <a:xfrm>
              <a:off x="2189568" y="2121514"/>
              <a:ext cx="100131" cy="36999"/>
            </a:xfrm>
            <a:custGeom>
              <a:avLst/>
              <a:gdLst/>
              <a:ahLst/>
              <a:cxnLst/>
              <a:rect l="l" t="t" r="r" b="b"/>
              <a:pathLst>
                <a:path w="3824" h="1413" extrusionOk="0">
                  <a:moveTo>
                    <a:pt x="3539" y="0"/>
                  </a:moveTo>
                  <a:cubicBezTo>
                    <a:pt x="3519" y="0"/>
                    <a:pt x="3497" y="3"/>
                    <a:pt x="3473" y="10"/>
                  </a:cubicBezTo>
                  <a:lnTo>
                    <a:pt x="220" y="1012"/>
                  </a:lnTo>
                  <a:cubicBezTo>
                    <a:pt x="1" y="1079"/>
                    <a:pt x="49" y="1403"/>
                    <a:pt x="278" y="1413"/>
                  </a:cubicBezTo>
                  <a:cubicBezTo>
                    <a:pt x="306" y="1403"/>
                    <a:pt x="325" y="1403"/>
                    <a:pt x="344" y="1394"/>
                  </a:cubicBezTo>
                  <a:lnTo>
                    <a:pt x="3597" y="392"/>
                  </a:lnTo>
                  <a:cubicBezTo>
                    <a:pt x="3823" y="322"/>
                    <a:pt x="3749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2"/>
            <p:cNvSpPr/>
            <p:nvPr/>
          </p:nvSpPr>
          <p:spPr>
            <a:xfrm>
              <a:off x="2299048" y="1964404"/>
              <a:ext cx="36947" cy="96439"/>
            </a:xfrm>
            <a:custGeom>
              <a:avLst/>
              <a:gdLst/>
              <a:ahLst/>
              <a:cxnLst/>
              <a:rect l="l" t="t" r="r" b="b"/>
              <a:pathLst>
                <a:path w="1411" h="3683" extrusionOk="0">
                  <a:moveTo>
                    <a:pt x="250" y="1"/>
                  </a:moveTo>
                  <a:cubicBezTo>
                    <a:pt x="127" y="1"/>
                    <a:pt x="0" y="106"/>
                    <a:pt x="46" y="267"/>
                  </a:cubicBezTo>
                  <a:lnTo>
                    <a:pt x="981" y="3539"/>
                  </a:lnTo>
                  <a:cubicBezTo>
                    <a:pt x="1010" y="3625"/>
                    <a:pt x="1086" y="3683"/>
                    <a:pt x="1181" y="3683"/>
                  </a:cubicBezTo>
                  <a:cubicBezTo>
                    <a:pt x="1315" y="3683"/>
                    <a:pt x="1410" y="3559"/>
                    <a:pt x="1372" y="3425"/>
                  </a:cubicBezTo>
                  <a:lnTo>
                    <a:pt x="437" y="153"/>
                  </a:lnTo>
                  <a:cubicBezTo>
                    <a:pt x="411" y="47"/>
                    <a:pt x="331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2"/>
            <p:cNvSpPr/>
            <p:nvPr/>
          </p:nvSpPr>
          <p:spPr>
            <a:xfrm>
              <a:off x="2350711" y="1961603"/>
              <a:ext cx="38701" cy="95732"/>
            </a:xfrm>
            <a:custGeom>
              <a:avLst/>
              <a:gdLst/>
              <a:ahLst/>
              <a:cxnLst/>
              <a:rect l="l" t="t" r="r" b="b"/>
              <a:pathLst>
                <a:path w="1478" h="3656" extrusionOk="0">
                  <a:moveTo>
                    <a:pt x="1233" y="0"/>
                  </a:moveTo>
                  <a:cubicBezTo>
                    <a:pt x="1154" y="0"/>
                    <a:pt x="1074" y="44"/>
                    <a:pt x="1040" y="145"/>
                  </a:cubicBezTo>
                  <a:lnTo>
                    <a:pt x="48" y="3398"/>
                  </a:lnTo>
                  <a:cubicBezTo>
                    <a:pt x="0" y="3522"/>
                    <a:pt x="105" y="3656"/>
                    <a:pt x="239" y="3656"/>
                  </a:cubicBezTo>
                  <a:cubicBezTo>
                    <a:pt x="324" y="3656"/>
                    <a:pt x="410" y="3599"/>
                    <a:pt x="439" y="3513"/>
                  </a:cubicBezTo>
                  <a:lnTo>
                    <a:pt x="1431" y="260"/>
                  </a:lnTo>
                  <a:cubicBezTo>
                    <a:pt x="1477" y="104"/>
                    <a:pt x="1355" y="0"/>
                    <a:pt x="1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2"/>
            <p:cNvSpPr/>
            <p:nvPr/>
          </p:nvSpPr>
          <p:spPr>
            <a:xfrm>
              <a:off x="2286243" y="2072313"/>
              <a:ext cx="237838" cy="221604"/>
            </a:xfrm>
            <a:custGeom>
              <a:avLst/>
              <a:gdLst/>
              <a:ahLst/>
              <a:cxnLst/>
              <a:rect l="l" t="t" r="r" b="b"/>
              <a:pathLst>
                <a:path w="9083" h="8463" extrusionOk="0">
                  <a:moveTo>
                    <a:pt x="3880" y="0"/>
                  </a:moveTo>
                  <a:cubicBezTo>
                    <a:pt x="3398" y="0"/>
                    <a:pt x="2905" y="109"/>
                    <a:pt x="2434" y="344"/>
                  </a:cubicBezTo>
                  <a:cubicBezTo>
                    <a:pt x="440" y="1336"/>
                    <a:pt x="1" y="3988"/>
                    <a:pt x="1575" y="5572"/>
                  </a:cubicBezTo>
                  <a:cubicBezTo>
                    <a:pt x="2081" y="6077"/>
                    <a:pt x="2748" y="6402"/>
                    <a:pt x="3464" y="6497"/>
                  </a:cubicBezTo>
                  <a:cubicBezTo>
                    <a:pt x="4427" y="6621"/>
                    <a:pt x="5334" y="7031"/>
                    <a:pt x="6068" y="7661"/>
                  </a:cubicBezTo>
                  <a:cubicBezTo>
                    <a:pt x="6173" y="7756"/>
                    <a:pt x="6278" y="7852"/>
                    <a:pt x="6374" y="7947"/>
                  </a:cubicBezTo>
                  <a:lnTo>
                    <a:pt x="6889" y="8462"/>
                  </a:lnTo>
                  <a:lnTo>
                    <a:pt x="9083" y="6268"/>
                  </a:lnTo>
                  <a:lnTo>
                    <a:pt x="8530" y="5724"/>
                  </a:lnTo>
                  <a:cubicBezTo>
                    <a:pt x="8444" y="5638"/>
                    <a:pt x="8358" y="5543"/>
                    <a:pt x="8282" y="5448"/>
                  </a:cubicBezTo>
                  <a:cubicBezTo>
                    <a:pt x="7642" y="4704"/>
                    <a:pt x="7242" y="3788"/>
                    <a:pt x="7108" y="2815"/>
                  </a:cubicBezTo>
                  <a:cubicBezTo>
                    <a:pt x="6875" y="1132"/>
                    <a:pt x="5435" y="0"/>
                    <a:pt x="3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2"/>
            <p:cNvSpPr/>
            <p:nvPr/>
          </p:nvSpPr>
          <p:spPr>
            <a:xfrm>
              <a:off x="2296481" y="2086296"/>
              <a:ext cx="194895" cy="207621"/>
            </a:xfrm>
            <a:custGeom>
              <a:avLst/>
              <a:gdLst/>
              <a:ahLst/>
              <a:cxnLst/>
              <a:rect l="l" t="t" r="r" b="b"/>
              <a:pathLst>
                <a:path w="7443" h="7929" extrusionOk="0">
                  <a:moveTo>
                    <a:pt x="1709" y="1"/>
                  </a:moveTo>
                  <a:cubicBezTo>
                    <a:pt x="564" y="745"/>
                    <a:pt x="1" y="2128"/>
                    <a:pt x="306" y="3464"/>
                  </a:cubicBezTo>
                  <a:cubicBezTo>
                    <a:pt x="612" y="4790"/>
                    <a:pt x="1718" y="5791"/>
                    <a:pt x="3073" y="5963"/>
                  </a:cubicBezTo>
                  <a:cubicBezTo>
                    <a:pt x="4036" y="6097"/>
                    <a:pt x="4943" y="6497"/>
                    <a:pt x="5677" y="7127"/>
                  </a:cubicBezTo>
                  <a:cubicBezTo>
                    <a:pt x="5782" y="7222"/>
                    <a:pt x="5887" y="7318"/>
                    <a:pt x="5983" y="7413"/>
                  </a:cubicBezTo>
                  <a:lnTo>
                    <a:pt x="6498" y="7928"/>
                  </a:lnTo>
                  <a:lnTo>
                    <a:pt x="7442" y="6984"/>
                  </a:lnTo>
                  <a:lnTo>
                    <a:pt x="6927" y="6469"/>
                  </a:lnTo>
                  <a:cubicBezTo>
                    <a:pt x="6832" y="6373"/>
                    <a:pt x="6727" y="6278"/>
                    <a:pt x="6622" y="6182"/>
                  </a:cubicBezTo>
                  <a:cubicBezTo>
                    <a:pt x="5887" y="5553"/>
                    <a:pt x="4981" y="5143"/>
                    <a:pt x="4017" y="5019"/>
                  </a:cubicBezTo>
                  <a:cubicBezTo>
                    <a:pt x="1632" y="4713"/>
                    <a:pt x="392" y="2014"/>
                    <a:pt x="1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2"/>
            <p:cNvSpPr/>
            <p:nvPr/>
          </p:nvSpPr>
          <p:spPr>
            <a:xfrm>
              <a:off x="2430549" y="2174330"/>
              <a:ext cx="86044" cy="82116"/>
            </a:xfrm>
            <a:custGeom>
              <a:avLst/>
              <a:gdLst/>
              <a:ahLst/>
              <a:cxnLst/>
              <a:rect l="l" t="t" r="r" b="b"/>
              <a:pathLst>
                <a:path w="3286" h="3136" extrusionOk="0">
                  <a:moveTo>
                    <a:pt x="292" y="1"/>
                  </a:moveTo>
                  <a:cubicBezTo>
                    <a:pt x="135" y="1"/>
                    <a:pt x="0" y="205"/>
                    <a:pt x="147" y="359"/>
                  </a:cubicBezTo>
                  <a:lnTo>
                    <a:pt x="2866" y="3078"/>
                  </a:lnTo>
                  <a:cubicBezTo>
                    <a:pt x="2904" y="3116"/>
                    <a:pt x="2952" y="3135"/>
                    <a:pt x="3009" y="3135"/>
                  </a:cubicBezTo>
                  <a:cubicBezTo>
                    <a:pt x="3190" y="3135"/>
                    <a:pt x="3286" y="2916"/>
                    <a:pt x="3152" y="2792"/>
                  </a:cubicBezTo>
                  <a:lnTo>
                    <a:pt x="433" y="63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2"/>
            <p:cNvSpPr/>
            <p:nvPr/>
          </p:nvSpPr>
          <p:spPr>
            <a:xfrm>
              <a:off x="2402740" y="2202478"/>
              <a:ext cx="28358" cy="24483"/>
            </a:xfrm>
            <a:custGeom>
              <a:avLst/>
              <a:gdLst/>
              <a:ahLst/>
              <a:cxnLst/>
              <a:rect l="l" t="t" r="r" b="b"/>
              <a:pathLst>
                <a:path w="1083" h="935" extrusionOk="0">
                  <a:moveTo>
                    <a:pt x="289" y="1"/>
                  </a:moveTo>
                  <a:cubicBezTo>
                    <a:pt x="134" y="1"/>
                    <a:pt x="1" y="191"/>
                    <a:pt x="131" y="343"/>
                  </a:cubicBezTo>
                  <a:cubicBezTo>
                    <a:pt x="303" y="524"/>
                    <a:pt x="494" y="715"/>
                    <a:pt x="665" y="877"/>
                  </a:cubicBezTo>
                  <a:cubicBezTo>
                    <a:pt x="703" y="915"/>
                    <a:pt x="761" y="935"/>
                    <a:pt x="808" y="935"/>
                  </a:cubicBezTo>
                  <a:cubicBezTo>
                    <a:pt x="812" y="935"/>
                    <a:pt x="816" y="935"/>
                    <a:pt x="819" y="935"/>
                  </a:cubicBezTo>
                  <a:cubicBezTo>
                    <a:pt x="1002" y="935"/>
                    <a:pt x="1082" y="703"/>
                    <a:pt x="942" y="582"/>
                  </a:cubicBezTo>
                  <a:cubicBezTo>
                    <a:pt x="780" y="429"/>
                    <a:pt x="589" y="238"/>
                    <a:pt x="436" y="66"/>
                  </a:cubicBezTo>
                  <a:cubicBezTo>
                    <a:pt x="390" y="20"/>
                    <a:pt x="338" y="1"/>
                    <a:pt x="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2"/>
            <p:cNvSpPr/>
            <p:nvPr/>
          </p:nvSpPr>
          <p:spPr>
            <a:xfrm>
              <a:off x="2433324" y="2233141"/>
              <a:ext cx="55538" cy="51532"/>
            </a:xfrm>
            <a:custGeom>
              <a:avLst/>
              <a:gdLst/>
              <a:ahLst/>
              <a:cxnLst/>
              <a:rect l="l" t="t" r="r" b="b"/>
              <a:pathLst>
                <a:path w="2121" h="1968" extrusionOk="0">
                  <a:moveTo>
                    <a:pt x="290" y="1"/>
                  </a:moveTo>
                  <a:cubicBezTo>
                    <a:pt x="137" y="1"/>
                    <a:pt x="1" y="203"/>
                    <a:pt x="146" y="355"/>
                  </a:cubicBezTo>
                  <a:cubicBezTo>
                    <a:pt x="652" y="870"/>
                    <a:pt x="1176" y="1395"/>
                    <a:pt x="1691" y="1901"/>
                  </a:cubicBezTo>
                  <a:cubicBezTo>
                    <a:pt x="1730" y="1939"/>
                    <a:pt x="1787" y="1958"/>
                    <a:pt x="1835" y="1958"/>
                  </a:cubicBezTo>
                  <a:lnTo>
                    <a:pt x="1844" y="1967"/>
                  </a:lnTo>
                  <a:cubicBezTo>
                    <a:pt x="2025" y="1967"/>
                    <a:pt x="2121" y="1748"/>
                    <a:pt x="1987" y="1614"/>
                  </a:cubicBezTo>
                  <a:cubicBezTo>
                    <a:pt x="1462" y="1109"/>
                    <a:pt x="947" y="584"/>
                    <a:pt x="432" y="69"/>
                  </a:cubicBezTo>
                  <a:cubicBezTo>
                    <a:pt x="389" y="21"/>
                    <a:pt x="339" y="1"/>
                    <a:pt x="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2"/>
            <p:cNvSpPr/>
            <p:nvPr/>
          </p:nvSpPr>
          <p:spPr>
            <a:xfrm>
              <a:off x="2356105" y="2093994"/>
              <a:ext cx="71066" cy="20320"/>
            </a:xfrm>
            <a:custGeom>
              <a:avLst/>
              <a:gdLst/>
              <a:ahLst/>
              <a:cxnLst/>
              <a:rect l="l" t="t" r="r" b="b"/>
              <a:pathLst>
                <a:path w="2714" h="776" extrusionOk="0">
                  <a:moveTo>
                    <a:pt x="1233" y="1"/>
                  </a:moveTo>
                  <a:cubicBezTo>
                    <a:pt x="916" y="1"/>
                    <a:pt x="564" y="71"/>
                    <a:pt x="204" y="269"/>
                  </a:cubicBezTo>
                  <a:cubicBezTo>
                    <a:pt x="1" y="384"/>
                    <a:pt x="117" y="658"/>
                    <a:pt x="304" y="658"/>
                  </a:cubicBezTo>
                  <a:cubicBezTo>
                    <a:pt x="336" y="658"/>
                    <a:pt x="370" y="650"/>
                    <a:pt x="405" y="632"/>
                  </a:cubicBezTo>
                  <a:cubicBezTo>
                    <a:pt x="693" y="467"/>
                    <a:pt x="978" y="409"/>
                    <a:pt x="1235" y="409"/>
                  </a:cubicBezTo>
                  <a:cubicBezTo>
                    <a:pt x="1829" y="409"/>
                    <a:pt x="2279" y="717"/>
                    <a:pt x="2313" y="737"/>
                  </a:cubicBezTo>
                  <a:cubicBezTo>
                    <a:pt x="2341" y="756"/>
                    <a:pt x="2389" y="775"/>
                    <a:pt x="2427" y="775"/>
                  </a:cubicBezTo>
                  <a:cubicBezTo>
                    <a:pt x="2628" y="775"/>
                    <a:pt x="2713" y="517"/>
                    <a:pt x="2551" y="403"/>
                  </a:cubicBezTo>
                  <a:cubicBezTo>
                    <a:pt x="2518" y="376"/>
                    <a:pt x="1968" y="1"/>
                    <a:pt x="1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2"/>
            <p:cNvSpPr/>
            <p:nvPr/>
          </p:nvSpPr>
          <p:spPr>
            <a:xfrm>
              <a:off x="2387422" y="2184961"/>
              <a:ext cx="30008" cy="30270"/>
            </a:xfrm>
            <a:custGeom>
              <a:avLst/>
              <a:gdLst/>
              <a:ahLst/>
              <a:cxnLst/>
              <a:rect l="l" t="t" r="r" b="b"/>
              <a:pathLst>
                <a:path w="1146" h="1156" extrusionOk="0">
                  <a:moveTo>
                    <a:pt x="573" y="1"/>
                  </a:moveTo>
                  <a:cubicBezTo>
                    <a:pt x="258" y="1"/>
                    <a:pt x="1" y="258"/>
                    <a:pt x="1" y="573"/>
                  </a:cubicBezTo>
                  <a:cubicBezTo>
                    <a:pt x="1" y="898"/>
                    <a:pt x="258" y="1155"/>
                    <a:pt x="573" y="1155"/>
                  </a:cubicBezTo>
                  <a:cubicBezTo>
                    <a:pt x="888" y="1155"/>
                    <a:pt x="1145" y="898"/>
                    <a:pt x="1145" y="573"/>
                  </a:cubicBezTo>
                  <a:cubicBezTo>
                    <a:pt x="1145" y="258"/>
                    <a:pt x="888" y="1"/>
                    <a:pt x="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2"/>
            <p:cNvSpPr/>
            <p:nvPr/>
          </p:nvSpPr>
          <p:spPr>
            <a:xfrm>
              <a:off x="2415152" y="2156995"/>
              <a:ext cx="30244" cy="3024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82" y="0"/>
                  </a:moveTo>
                  <a:cubicBezTo>
                    <a:pt x="268" y="0"/>
                    <a:pt x="0" y="258"/>
                    <a:pt x="0" y="582"/>
                  </a:cubicBezTo>
                  <a:cubicBezTo>
                    <a:pt x="0" y="897"/>
                    <a:pt x="268" y="1155"/>
                    <a:pt x="582" y="1155"/>
                  </a:cubicBezTo>
                  <a:cubicBezTo>
                    <a:pt x="897" y="1155"/>
                    <a:pt x="1155" y="897"/>
                    <a:pt x="1155" y="582"/>
                  </a:cubicBezTo>
                  <a:cubicBezTo>
                    <a:pt x="1155" y="258"/>
                    <a:pt x="897" y="0"/>
                    <a:pt x="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2"/>
            <p:cNvSpPr/>
            <p:nvPr/>
          </p:nvSpPr>
          <p:spPr>
            <a:xfrm>
              <a:off x="2474854" y="2244924"/>
              <a:ext cx="79707" cy="75727"/>
            </a:xfrm>
            <a:custGeom>
              <a:avLst/>
              <a:gdLst/>
              <a:ahLst/>
              <a:cxnLst/>
              <a:rect l="l" t="t" r="r" b="b"/>
              <a:pathLst>
                <a:path w="3044" h="2892" extrusionOk="0">
                  <a:moveTo>
                    <a:pt x="2090" y="0"/>
                  </a:moveTo>
                  <a:lnTo>
                    <a:pt x="0" y="2080"/>
                  </a:lnTo>
                  <a:lnTo>
                    <a:pt x="382" y="2462"/>
                  </a:lnTo>
                  <a:cubicBezTo>
                    <a:pt x="673" y="2748"/>
                    <a:pt x="1050" y="2891"/>
                    <a:pt x="1426" y="2891"/>
                  </a:cubicBezTo>
                  <a:cubicBezTo>
                    <a:pt x="1801" y="2891"/>
                    <a:pt x="2176" y="2748"/>
                    <a:pt x="2462" y="2462"/>
                  </a:cubicBezTo>
                  <a:cubicBezTo>
                    <a:pt x="3044" y="1889"/>
                    <a:pt x="3044" y="954"/>
                    <a:pt x="2462" y="382"/>
                  </a:cubicBezTo>
                  <a:lnTo>
                    <a:pt x="20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2"/>
            <p:cNvSpPr/>
            <p:nvPr/>
          </p:nvSpPr>
          <p:spPr>
            <a:xfrm>
              <a:off x="2475115" y="2244924"/>
              <a:ext cx="71459" cy="71721"/>
            </a:xfrm>
            <a:custGeom>
              <a:avLst/>
              <a:gdLst/>
              <a:ahLst/>
              <a:cxnLst/>
              <a:rect l="l" t="t" r="r" b="b"/>
              <a:pathLst>
                <a:path w="2729" h="2739" extrusionOk="0">
                  <a:moveTo>
                    <a:pt x="2080" y="0"/>
                  </a:moveTo>
                  <a:lnTo>
                    <a:pt x="0" y="2080"/>
                  </a:lnTo>
                  <a:lnTo>
                    <a:pt x="372" y="2462"/>
                  </a:lnTo>
                  <a:cubicBezTo>
                    <a:pt x="487" y="2576"/>
                    <a:pt x="620" y="2662"/>
                    <a:pt x="763" y="2738"/>
                  </a:cubicBezTo>
                  <a:lnTo>
                    <a:pt x="2728" y="764"/>
                  </a:lnTo>
                  <a:cubicBezTo>
                    <a:pt x="2662" y="621"/>
                    <a:pt x="2566" y="487"/>
                    <a:pt x="2452" y="382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2"/>
            <p:cNvSpPr/>
            <p:nvPr/>
          </p:nvSpPr>
          <p:spPr>
            <a:xfrm>
              <a:off x="2450371" y="2220756"/>
              <a:ext cx="89945" cy="88820"/>
            </a:xfrm>
            <a:custGeom>
              <a:avLst/>
              <a:gdLst/>
              <a:ahLst/>
              <a:cxnLst/>
              <a:rect l="l" t="t" r="r" b="b"/>
              <a:pathLst>
                <a:path w="3435" h="3392" extrusionOk="0">
                  <a:moveTo>
                    <a:pt x="2576" y="0"/>
                  </a:moveTo>
                  <a:cubicBezTo>
                    <a:pt x="2522" y="0"/>
                    <a:pt x="2467" y="22"/>
                    <a:pt x="2424" y="65"/>
                  </a:cubicBezTo>
                  <a:lnTo>
                    <a:pt x="86" y="2402"/>
                  </a:lnTo>
                  <a:cubicBezTo>
                    <a:pt x="1" y="2488"/>
                    <a:pt x="1" y="2631"/>
                    <a:pt x="86" y="2717"/>
                  </a:cubicBezTo>
                  <a:lnTo>
                    <a:pt x="697" y="3327"/>
                  </a:lnTo>
                  <a:cubicBezTo>
                    <a:pt x="740" y="3370"/>
                    <a:pt x="795" y="3392"/>
                    <a:pt x="850" y="3392"/>
                  </a:cubicBezTo>
                  <a:cubicBezTo>
                    <a:pt x="904" y="3392"/>
                    <a:pt x="959" y="3370"/>
                    <a:pt x="1002" y="3327"/>
                  </a:cubicBezTo>
                  <a:lnTo>
                    <a:pt x="3349" y="990"/>
                  </a:lnTo>
                  <a:cubicBezTo>
                    <a:pt x="3435" y="904"/>
                    <a:pt x="3435" y="761"/>
                    <a:pt x="3349" y="675"/>
                  </a:cubicBezTo>
                  <a:lnTo>
                    <a:pt x="2729" y="65"/>
                  </a:lnTo>
                  <a:cubicBezTo>
                    <a:pt x="2686" y="22"/>
                    <a:pt x="2631" y="0"/>
                    <a:pt x="2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2" name="Google Shape;2472;p62"/>
          <p:cNvGrpSpPr/>
          <p:nvPr/>
        </p:nvGrpSpPr>
        <p:grpSpPr>
          <a:xfrm>
            <a:off x="7401242" y="1193246"/>
            <a:ext cx="558190" cy="576555"/>
            <a:chOff x="1759925" y="1501087"/>
            <a:chExt cx="347004" cy="358420"/>
          </a:xfrm>
        </p:grpSpPr>
        <p:sp>
          <p:nvSpPr>
            <p:cNvPr id="2473" name="Google Shape;2473;p62"/>
            <p:cNvSpPr/>
            <p:nvPr/>
          </p:nvSpPr>
          <p:spPr>
            <a:xfrm>
              <a:off x="1897055" y="1797266"/>
              <a:ext cx="72480" cy="62242"/>
            </a:xfrm>
            <a:custGeom>
              <a:avLst/>
              <a:gdLst/>
              <a:ahLst/>
              <a:cxnLst/>
              <a:rect l="l" t="t" r="r" b="b"/>
              <a:pathLst>
                <a:path w="2768" h="2377" extrusionOk="0">
                  <a:moveTo>
                    <a:pt x="1" y="1"/>
                  </a:moveTo>
                  <a:lnTo>
                    <a:pt x="1" y="2147"/>
                  </a:lnTo>
                  <a:cubicBezTo>
                    <a:pt x="1" y="2271"/>
                    <a:pt x="106" y="2376"/>
                    <a:pt x="230" y="2376"/>
                  </a:cubicBezTo>
                  <a:lnTo>
                    <a:pt x="2548" y="2376"/>
                  </a:lnTo>
                  <a:cubicBezTo>
                    <a:pt x="2672" y="2376"/>
                    <a:pt x="2767" y="2271"/>
                    <a:pt x="2767" y="2147"/>
                  </a:cubicBezTo>
                  <a:lnTo>
                    <a:pt x="2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2"/>
            <p:cNvSpPr/>
            <p:nvPr/>
          </p:nvSpPr>
          <p:spPr>
            <a:xfrm>
              <a:off x="1897055" y="1797266"/>
              <a:ext cx="72480" cy="31003"/>
            </a:xfrm>
            <a:custGeom>
              <a:avLst/>
              <a:gdLst/>
              <a:ahLst/>
              <a:cxnLst/>
              <a:rect l="l" t="t" r="r" b="b"/>
              <a:pathLst>
                <a:path w="2768" h="1184" extrusionOk="0">
                  <a:moveTo>
                    <a:pt x="1" y="1"/>
                  </a:moveTo>
                  <a:lnTo>
                    <a:pt x="1" y="1184"/>
                  </a:lnTo>
                  <a:lnTo>
                    <a:pt x="2767" y="1184"/>
                  </a:lnTo>
                  <a:lnTo>
                    <a:pt x="2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2"/>
            <p:cNvSpPr/>
            <p:nvPr/>
          </p:nvSpPr>
          <p:spPr>
            <a:xfrm>
              <a:off x="1854086" y="1501087"/>
              <a:ext cx="158419" cy="311942"/>
            </a:xfrm>
            <a:custGeom>
              <a:avLst/>
              <a:gdLst/>
              <a:ahLst/>
              <a:cxnLst/>
              <a:rect l="l" t="t" r="r" b="b"/>
              <a:pathLst>
                <a:path w="6050" h="11913" extrusionOk="0">
                  <a:moveTo>
                    <a:pt x="759" y="0"/>
                  </a:moveTo>
                  <a:cubicBezTo>
                    <a:pt x="389" y="0"/>
                    <a:pt x="20" y="241"/>
                    <a:pt x="1" y="723"/>
                  </a:cubicBezTo>
                  <a:lnTo>
                    <a:pt x="1" y="11694"/>
                  </a:lnTo>
                  <a:cubicBezTo>
                    <a:pt x="1" y="11818"/>
                    <a:pt x="106" y="11913"/>
                    <a:pt x="220" y="11913"/>
                  </a:cubicBezTo>
                  <a:lnTo>
                    <a:pt x="5830" y="11913"/>
                  </a:lnTo>
                  <a:cubicBezTo>
                    <a:pt x="5954" y="11913"/>
                    <a:pt x="6049" y="11818"/>
                    <a:pt x="6049" y="11694"/>
                  </a:cubicBezTo>
                  <a:lnTo>
                    <a:pt x="6049" y="3251"/>
                  </a:lnTo>
                  <a:lnTo>
                    <a:pt x="1518" y="3251"/>
                  </a:lnTo>
                  <a:lnTo>
                    <a:pt x="1518" y="723"/>
                  </a:lnTo>
                  <a:cubicBezTo>
                    <a:pt x="1498" y="241"/>
                    <a:pt x="1129" y="0"/>
                    <a:pt x="7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2"/>
            <p:cNvSpPr/>
            <p:nvPr/>
          </p:nvSpPr>
          <p:spPr>
            <a:xfrm>
              <a:off x="1854086" y="1795040"/>
              <a:ext cx="158419" cy="17989"/>
            </a:xfrm>
            <a:custGeom>
              <a:avLst/>
              <a:gdLst/>
              <a:ahLst/>
              <a:cxnLst/>
              <a:rect l="l" t="t" r="r" b="b"/>
              <a:pathLst>
                <a:path w="6050" h="687" extrusionOk="0">
                  <a:moveTo>
                    <a:pt x="1" y="0"/>
                  </a:moveTo>
                  <a:lnTo>
                    <a:pt x="1" y="468"/>
                  </a:lnTo>
                  <a:cubicBezTo>
                    <a:pt x="1" y="592"/>
                    <a:pt x="106" y="687"/>
                    <a:pt x="220" y="687"/>
                  </a:cubicBezTo>
                  <a:lnTo>
                    <a:pt x="5830" y="687"/>
                  </a:lnTo>
                  <a:cubicBezTo>
                    <a:pt x="5954" y="687"/>
                    <a:pt x="6049" y="592"/>
                    <a:pt x="6049" y="468"/>
                  </a:cubicBezTo>
                  <a:lnTo>
                    <a:pt x="60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2"/>
            <p:cNvSpPr/>
            <p:nvPr/>
          </p:nvSpPr>
          <p:spPr>
            <a:xfrm>
              <a:off x="1854348" y="1602685"/>
              <a:ext cx="105447" cy="80702"/>
            </a:xfrm>
            <a:custGeom>
              <a:avLst/>
              <a:gdLst/>
              <a:ahLst/>
              <a:cxnLst/>
              <a:rect l="l" t="t" r="r" b="b"/>
              <a:pathLst>
                <a:path w="4027" h="3082" extrusionOk="0">
                  <a:moveTo>
                    <a:pt x="716" y="0"/>
                  </a:moveTo>
                  <a:cubicBezTo>
                    <a:pt x="458" y="0"/>
                    <a:pt x="210" y="77"/>
                    <a:pt x="0" y="220"/>
                  </a:cubicBezTo>
                  <a:lnTo>
                    <a:pt x="0" y="2862"/>
                  </a:lnTo>
                  <a:cubicBezTo>
                    <a:pt x="210" y="3005"/>
                    <a:pt x="458" y="3082"/>
                    <a:pt x="716" y="3082"/>
                  </a:cubicBezTo>
                  <a:lnTo>
                    <a:pt x="2776" y="3082"/>
                  </a:lnTo>
                  <a:cubicBezTo>
                    <a:pt x="3463" y="3082"/>
                    <a:pt x="4017" y="2528"/>
                    <a:pt x="4026" y="1842"/>
                  </a:cubicBezTo>
                  <a:lnTo>
                    <a:pt x="40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2"/>
            <p:cNvSpPr/>
            <p:nvPr/>
          </p:nvSpPr>
          <p:spPr>
            <a:xfrm>
              <a:off x="1893808" y="1586188"/>
              <a:ext cx="118697" cy="63996"/>
            </a:xfrm>
            <a:custGeom>
              <a:avLst/>
              <a:gdLst/>
              <a:ahLst/>
              <a:cxnLst/>
              <a:rect l="l" t="t" r="r" b="b"/>
              <a:pathLst>
                <a:path w="4533" h="2444" extrusionOk="0">
                  <a:moveTo>
                    <a:pt x="1" y="1"/>
                  </a:moveTo>
                  <a:lnTo>
                    <a:pt x="1" y="2195"/>
                  </a:lnTo>
                  <a:cubicBezTo>
                    <a:pt x="229" y="2362"/>
                    <a:pt x="493" y="2444"/>
                    <a:pt x="757" y="2444"/>
                  </a:cubicBezTo>
                  <a:cubicBezTo>
                    <a:pt x="1067" y="2444"/>
                    <a:pt x="1375" y="2331"/>
                    <a:pt x="1622" y="2109"/>
                  </a:cubicBezTo>
                  <a:cubicBezTo>
                    <a:pt x="1813" y="2224"/>
                    <a:pt x="2023" y="2281"/>
                    <a:pt x="2252" y="2281"/>
                  </a:cubicBezTo>
                  <a:lnTo>
                    <a:pt x="2290" y="2281"/>
                  </a:lnTo>
                  <a:cubicBezTo>
                    <a:pt x="2643" y="2281"/>
                    <a:pt x="2987" y="2128"/>
                    <a:pt x="3225" y="1861"/>
                  </a:cubicBezTo>
                  <a:cubicBezTo>
                    <a:pt x="3387" y="1928"/>
                    <a:pt x="3549" y="1956"/>
                    <a:pt x="3721" y="1956"/>
                  </a:cubicBezTo>
                  <a:lnTo>
                    <a:pt x="3836" y="1956"/>
                  </a:lnTo>
                  <a:cubicBezTo>
                    <a:pt x="4084" y="1956"/>
                    <a:pt x="4332" y="1880"/>
                    <a:pt x="4532" y="1747"/>
                  </a:cubicBezTo>
                  <a:lnTo>
                    <a:pt x="45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2"/>
            <p:cNvSpPr/>
            <p:nvPr/>
          </p:nvSpPr>
          <p:spPr>
            <a:xfrm>
              <a:off x="1893808" y="1552724"/>
              <a:ext cx="39487" cy="83452"/>
            </a:xfrm>
            <a:custGeom>
              <a:avLst/>
              <a:gdLst/>
              <a:ahLst/>
              <a:cxnLst/>
              <a:rect l="l" t="t" r="r" b="b"/>
              <a:pathLst>
                <a:path w="1508" h="3187" extrusionOk="0">
                  <a:moveTo>
                    <a:pt x="754" y="0"/>
                  </a:moveTo>
                  <a:cubicBezTo>
                    <a:pt x="334" y="0"/>
                    <a:pt x="1" y="344"/>
                    <a:pt x="1" y="754"/>
                  </a:cubicBezTo>
                  <a:lnTo>
                    <a:pt x="1" y="2433"/>
                  </a:lnTo>
                  <a:cubicBezTo>
                    <a:pt x="1" y="2853"/>
                    <a:pt x="334" y="3187"/>
                    <a:pt x="754" y="3187"/>
                  </a:cubicBezTo>
                  <a:cubicBezTo>
                    <a:pt x="1174" y="3187"/>
                    <a:pt x="1508" y="2853"/>
                    <a:pt x="1508" y="2433"/>
                  </a:cubicBezTo>
                  <a:lnTo>
                    <a:pt x="1508" y="764"/>
                  </a:lnTo>
                  <a:cubicBezTo>
                    <a:pt x="1508" y="344"/>
                    <a:pt x="1174" y="0"/>
                    <a:pt x="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2"/>
            <p:cNvSpPr/>
            <p:nvPr/>
          </p:nvSpPr>
          <p:spPr>
            <a:xfrm>
              <a:off x="1933269" y="1552724"/>
              <a:ext cx="39749" cy="79210"/>
            </a:xfrm>
            <a:custGeom>
              <a:avLst/>
              <a:gdLst/>
              <a:ahLst/>
              <a:cxnLst/>
              <a:rect l="l" t="t" r="r" b="b"/>
              <a:pathLst>
                <a:path w="1518" h="3025" extrusionOk="0">
                  <a:moveTo>
                    <a:pt x="735" y="0"/>
                  </a:moveTo>
                  <a:cubicBezTo>
                    <a:pt x="335" y="0"/>
                    <a:pt x="1" y="334"/>
                    <a:pt x="1" y="744"/>
                  </a:cubicBezTo>
                  <a:lnTo>
                    <a:pt x="1" y="2290"/>
                  </a:lnTo>
                  <a:cubicBezTo>
                    <a:pt x="1" y="2700"/>
                    <a:pt x="335" y="3025"/>
                    <a:pt x="735" y="3025"/>
                  </a:cubicBezTo>
                  <a:lnTo>
                    <a:pt x="783" y="3025"/>
                  </a:lnTo>
                  <a:cubicBezTo>
                    <a:pt x="1184" y="3025"/>
                    <a:pt x="1518" y="2700"/>
                    <a:pt x="1518" y="2290"/>
                  </a:cubicBezTo>
                  <a:lnTo>
                    <a:pt x="1518" y="744"/>
                  </a:lnTo>
                  <a:cubicBezTo>
                    <a:pt x="1518" y="334"/>
                    <a:pt x="1184" y="0"/>
                    <a:pt x="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2"/>
            <p:cNvSpPr/>
            <p:nvPr/>
          </p:nvSpPr>
          <p:spPr>
            <a:xfrm>
              <a:off x="1972992" y="1552724"/>
              <a:ext cx="39513" cy="70726"/>
            </a:xfrm>
            <a:custGeom>
              <a:avLst/>
              <a:gdLst/>
              <a:ahLst/>
              <a:cxnLst/>
              <a:rect l="l" t="t" r="r" b="b"/>
              <a:pathLst>
                <a:path w="1509" h="2701" extrusionOk="0">
                  <a:moveTo>
                    <a:pt x="697" y="0"/>
                  </a:moveTo>
                  <a:cubicBezTo>
                    <a:pt x="306" y="0"/>
                    <a:pt x="1" y="315"/>
                    <a:pt x="1" y="697"/>
                  </a:cubicBezTo>
                  <a:lnTo>
                    <a:pt x="1" y="2013"/>
                  </a:lnTo>
                  <a:cubicBezTo>
                    <a:pt x="1" y="2395"/>
                    <a:pt x="306" y="2700"/>
                    <a:pt x="697" y="2700"/>
                  </a:cubicBezTo>
                  <a:lnTo>
                    <a:pt x="812" y="2700"/>
                  </a:lnTo>
                  <a:cubicBezTo>
                    <a:pt x="1193" y="2700"/>
                    <a:pt x="1508" y="2395"/>
                    <a:pt x="1508" y="2013"/>
                  </a:cubicBezTo>
                  <a:lnTo>
                    <a:pt x="1508" y="697"/>
                  </a:lnTo>
                  <a:cubicBezTo>
                    <a:pt x="1508" y="315"/>
                    <a:pt x="1193" y="0"/>
                    <a:pt x="8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2"/>
            <p:cNvSpPr/>
            <p:nvPr/>
          </p:nvSpPr>
          <p:spPr>
            <a:xfrm>
              <a:off x="1893808" y="1552724"/>
              <a:ext cx="25007" cy="83452"/>
            </a:xfrm>
            <a:custGeom>
              <a:avLst/>
              <a:gdLst/>
              <a:ahLst/>
              <a:cxnLst/>
              <a:rect l="l" t="t" r="r" b="b"/>
              <a:pathLst>
                <a:path w="955" h="3187" extrusionOk="0">
                  <a:moveTo>
                    <a:pt x="754" y="0"/>
                  </a:moveTo>
                  <a:cubicBezTo>
                    <a:pt x="334" y="0"/>
                    <a:pt x="1" y="334"/>
                    <a:pt x="1" y="754"/>
                  </a:cubicBezTo>
                  <a:lnTo>
                    <a:pt x="1" y="2433"/>
                  </a:lnTo>
                  <a:cubicBezTo>
                    <a:pt x="1" y="2853"/>
                    <a:pt x="334" y="3187"/>
                    <a:pt x="754" y="3187"/>
                  </a:cubicBezTo>
                  <a:cubicBezTo>
                    <a:pt x="821" y="3187"/>
                    <a:pt x="888" y="3177"/>
                    <a:pt x="955" y="3168"/>
                  </a:cubicBezTo>
                  <a:cubicBezTo>
                    <a:pt x="621" y="3072"/>
                    <a:pt x="392" y="2776"/>
                    <a:pt x="392" y="2433"/>
                  </a:cubicBezTo>
                  <a:lnTo>
                    <a:pt x="392" y="764"/>
                  </a:lnTo>
                  <a:cubicBezTo>
                    <a:pt x="392" y="411"/>
                    <a:pt x="621" y="115"/>
                    <a:pt x="955" y="29"/>
                  </a:cubicBezTo>
                  <a:cubicBezTo>
                    <a:pt x="888" y="10"/>
                    <a:pt x="821" y="0"/>
                    <a:pt x="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2"/>
            <p:cNvSpPr/>
            <p:nvPr/>
          </p:nvSpPr>
          <p:spPr>
            <a:xfrm>
              <a:off x="1933269" y="1552724"/>
              <a:ext cx="25007" cy="79210"/>
            </a:xfrm>
            <a:custGeom>
              <a:avLst/>
              <a:gdLst/>
              <a:ahLst/>
              <a:cxnLst/>
              <a:rect l="l" t="t" r="r" b="b"/>
              <a:pathLst>
                <a:path w="955" h="3025" extrusionOk="0">
                  <a:moveTo>
                    <a:pt x="745" y="0"/>
                  </a:moveTo>
                  <a:cubicBezTo>
                    <a:pt x="335" y="0"/>
                    <a:pt x="1" y="334"/>
                    <a:pt x="1" y="744"/>
                  </a:cubicBezTo>
                  <a:lnTo>
                    <a:pt x="1" y="2290"/>
                  </a:lnTo>
                  <a:cubicBezTo>
                    <a:pt x="1" y="2700"/>
                    <a:pt x="335" y="3025"/>
                    <a:pt x="735" y="3025"/>
                  </a:cubicBezTo>
                  <a:lnTo>
                    <a:pt x="783" y="3025"/>
                  </a:lnTo>
                  <a:cubicBezTo>
                    <a:pt x="840" y="3025"/>
                    <a:pt x="898" y="3015"/>
                    <a:pt x="955" y="3005"/>
                  </a:cubicBezTo>
                  <a:cubicBezTo>
                    <a:pt x="631" y="2920"/>
                    <a:pt x="392" y="2624"/>
                    <a:pt x="402" y="2290"/>
                  </a:cubicBezTo>
                  <a:lnTo>
                    <a:pt x="402" y="744"/>
                  </a:lnTo>
                  <a:cubicBezTo>
                    <a:pt x="392" y="401"/>
                    <a:pt x="631" y="105"/>
                    <a:pt x="955" y="29"/>
                  </a:cubicBezTo>
                  <a:cubicBezTo>
                    <a:pt x="898" y="10"/>
                    <a:pt x="840" y="0"/>
                    <a:pt x="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2"/>
            <p:cNvSpPr/>
            <p:nvPr/>
          </p:nvSpPr>
          <p:spPr>
            <a:xfrm>
              <a:off x="1972992" y="1552724"/>
              <a:ext cx="25007" cy="70830"/>
            </a:xfrm>
            <a:custGeom>
              <a:avLst/>
              <a:gdLst/>
              <a:ahLst/>
              <a:cxnLst/>
              <a:rect l="l" t="t" r="r" b="b"/>
              <a:pathLst>
                <a:path w="955" h="2705" extrusionOk="0">
                  <a:moveTo>
                    <a:pt x="697" y="0"/>
                  </a:moveTo>
                  <a:cubicBezTo>
                    <a:pt x="306" y="0"/>
                    <a:pt x="1" y="315"/>
                    <a:pt x="1" y="697"/>
                  </a:cubicBezTo>
                  <a:lnTo>
                    <a:pt x="1" y="2013"/>
                  </a:lnTo>
                  <a:cubicBezTo>
                    <a:pt x="1" y="2395"/>
                    <a:pt x="306" y="2700"/>
                    <a:pt x="697" y="2700"/>
                  </a:cubicBezTo>
                  <a:lnTo>
                    <a:pt x="812" y="2700"/>
                  </a:lnTo>
                  <a:cubicBezTo>
                    <a:pt x="826" y="2703"/>
                    <a:pt x="840" y="2704"/>
                    <a:pt x="854" y="2704"/>
                  </a:cubicBezTo>
                  <a:cubicBezTo>
                    <a:pt x="887" y="2704"/>
                    <a:pt x="921" y="2697"/>
                    <a:pt x="955" y="2691"/>
                  </a:cubicBezTo>
                  <a:cubicBezTo>
                    <a:pt x="621" y="2624"/>
                    <a:pt x="392" y="2338"/>
                    <a:pt x="392" y="2013"/>
                  </a:cubicBezTo>
                  <a:lnTo>
                    <a:pt x="392" y="697"/>
                  </a:lnTo>
                  <a:cubicBezTo>
                    <a:pt x="392" y="363"/>
                    <a:pt x="621" y="77"/>
                    <a:pt x="955" y="19"/>
                  </a:cubicBezTo>
                  <a:cubicBezTo>
                    <a:pt x="907" y="10"/>
                    <a:pt x="85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2"/>
            <p:cNvSpPr/>
            <p:nvPr/>
          </p:nvSpPr>
          <p:spPr>
            <a:xfrm>
              <a:off x="1854348" y="1616432"/>
              <a:ext cx="91438" cy="53234"/>
            </a:xfrm>
            <a:custGeom>
              <a:avLst/>
              <a:gdLst/>
              <a:ahLst/>
              <a:cxnLst/>
              <a:rect l="l" t="t" r="r" b="b"/>
              <a:pathLst>
                <a:path w="3492" h="2033" extrusionOk="0">
                  <a:moveTo>
                    <a:pt x="716" y="0"/>
                  </a:moveTo>
                  <a:cubicBezTo>
                    <a:pt x="315" y="0"/>
                    <a:pt x="0" y="324"/>
                    <a:pt x="0" y="716"/>
                  </a:cubicBezTo>
                  <a:lnTo>
                    <a:pt x="0" y="1317"/>
                  </a:lnTo>
                  <a:cubicBezTo>
                    <a:pt x="0" y="1708"/>
                    <a:pt x="315" y="2032"/>
                    <a:pt x="716" y="2032"/>
                  </a:cubicBezTo>
                  <a:lnTo>
                    <a:pt x="2776" y="2032"/>
                  </a:lnTo>
                  <a:cubicBezTo>
                    <a:pt x="3168" y="2032"/>
                    <a:pt x="3492" y="1708"/>
                    <a:pt x="3492" y="1317"/>
                  </a:cubicBezTo>
                  <a:lnTo>
                    <a:pt x="3492" y="219"/>
                  </a:lnTo>
                  <a:cubicBezTo>
                    <a:pt x="3492" y="95"/>
                    <a:pt x="3387" y="0"/>
                    <a:pt x="32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2"/>
            <p:cNvSpPr/>
            <p:nvPr/>
          </p:nvSpPr>
          <p:spPr>
            <a:xfrm>
              <a:off x="1894070" y="1697029"/>
              <a:ext cx="19167" cy="50301"/>
            </a:xfrm>
            <a:custGeom>
              <a:avLst/>
              <a:gdLst/>
              <a:ahLst/>
              <a:cxnLst/>
              <a:rect l="l" t="t" r="r" b="b"/>
              <a:pathLst>
                <a:path w="732" h="1921" extrusionOk="0">
                  <a:moveTo>
                    <a:pt x="505" y="1"/>
                  </a:moveTo>
                  <a:cubicBezTo>
                    <a:pt x="419" y="1"/>
                    <a:pt x="334" y="49"/>
                    <a:pt x="305" y="156"/>
                  </a:cubicBezTo>
                  <a:lnTo>
                    <a:pt x="19" y="1673"/>
                  </a:lnTo>
                  <a:cubicBezTo>
                    <a:pt x="0" y="1797"/>
                    <a:pt x="96" y="1911"/>
                    <a:pt x="229" y="1921"/>
                  </a:cubicBezTo>
                  <a:cubicBezTo>
                    <a:pt x="324" y="1911"/>
                    <a:pt x="410" y="1845"/>
                    <a:pt x="429" y="1740"/>
                  </a:cubicBezTo>
                  <a:lnTo>
                    <a:pt x="716" y="232"/>
                  </a:lnTo>
                  <a:cubicBezTo>
                    <a:pt x="732" y="86"/>
                    <a:pt x="618" y="1"/>
                    <a:pt x="505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2"/>
            <p:cNvSpPr/>
            <p:nvPr/>
          </p:nvSpPr>
          <p:spPr>
            <a:xfrm>
              <a:off x="1918789" y="1697029"/>
              <a:ext cx="19194" cy="50301"/>
            </a:xfrm>
            <a:custGeom>
              <a:avLst/>
              <a:gdLst/>
              <a:ahLst/>
              <a:cxnLst/>
              <a:rect l="l" t="t" r="r" b="b"/>
              <a:pathLst>
                <a:path w="733" h="1921" extrusionOk="0">
                  <a:moveTo>
                    <a:pt x="505" y="1"/>
                  </a:moveTo>
                  <a:cubicBezTo>
                    <a:pt x="420" y="1"/>
                    <a:pt x="335" y="49"/>
                    <a:pt x="306" y="156"/>
                  </a:cubicBezTo>
                  <a:lnTo>
                    <a:pt x="29" y="1673"/>
                  </a:lnTo>
                  <a:cubicBezTo>
                    <a:pt x="1" y="1797"/>
                    <a:pt x="96" y="1921"/>
                    <a:pt x="230" y="1921"/>
                  </a:cubicBezTo>
                  <a:cubicBezTo>
                    <a:pt x="325" y="1911"/>
                    <a:pt x="411" y="1845"/>
                    <a:pt x="430" y="1740"/>
                  </a:cubicBezTo>
                  <a:lnTo>
                    <a:pt x="716" y="232"/>
                  </a:lnTo>
                  <a:cubicBezTo>
                    <a:pt x="732" y="86"/>
                    <a:pt x="619" y="1"/>
                    <a:pt x="505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2"/>
            <p:cNvSpPr/>
            <p:nvPr/>
          </p:nvSpPr>
          <p:spPr>
            <a:xfrm>
              <a:off x="1892552" y="1704099"/>
              <a:ext cx="52998" cy="11024"/>
            </a:xfrm>
            <a:custGeom>
              <a:avLst/>
              <a:gdLst/>
              <a:ahLst/>
              <a:cxnLst/>
              <a:rect l="l" t="t" r="r" b="b"/>
              <a:pathLst>
                <a:path w="2024" h="421" extrusionOk="0">
                  <a:moveTo>
                    <a:pt x="258" y="1"/>
                  </a:moveTo>
                  <a:cubicBezTo>
                    <a:pt x="1" y="20"/>
                    <a:pt x="1" y="392"/>
                    <a:pt x="258" y="420"/>
                  </a:cubicBezTo>
                  <a:lnTo>
                    <a:pt x="1766" y="420"/>
                  </a:lnTo>
                  <a:cubicBezTo>
                    <a:pt x="2023" y="392"/>
                    <a:pt x="2023" y="20"/>
                    <a:pt x="1766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2"/>
            <p:cNvSpPr/>
            <p:nvPr/>
          </p:nvSpPr>
          <p:spPr>
            <a:xfrm>
              <a:off x="1887315" y="1728844"/>
              <a:ext cx="52998" cy="10998"/>
            </a:xfrm>
            <a:custGeom>
              <a:avLst/>
              <a:gdLst/>
              <a:ahLst/>
              <a:cxnLst/>
              <a:rect l="l" t="t" r="r" b="b"/>
              <a:pathLst>
                <a:path w="2024" h="420" extrusionOk="0">
                  <a:moveTo>
                    <a:pt x="258" y="0"/>
                  </a:moveTo>
                  <a:cubicBezTo>
                    <a:pt x="1" y="19"/>
                    <a:pt x="1" y="401"/>
                    <a:pt x="258" y="420"/>
                  </a:cubicBezTo>
                  <a:lnTo>
                    <a:pt x="1775" y="420"/>
                  </a:lnTo>
                  <a:cubicBezTo>
                    <a:pt x="2023" y="401"/>
                    <a:pt x="2023" y="19"/>
                    <a:pt x="1765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2"/>
            <p:cNvSpPr/>
            <p:nvPr/>
          </p:nvSpPr>
          <p:spPr>
            <a:xfrm>
              <a:off x="1946519" y="1679800"/>
              <a:ext cx="21760" cy="67531"/>
            </a:xfrm>
            <a:custGeom>
              <a:avLst/>
              <a:gdLst/>
              <a:ahLst/>
              <a:cxnLst/>
              <a:rect l="l" t="t" r="r" b="b"/>
              <a:pathLst>
                <a:path w="831" h="2579" extrusionOk="0">
                  <a:moveTo>
                    <a:pt x="621" y="1"/>
                  </a:moveTo>
                  <a:cubicBezTo>
                    <a:pt x="589" y="1"/>
                    <a:pt x="557" y="8"/>
                    <a:pt x="525" y="22"/>
                  </a:cubicBezTo>
                  <a:lnTo>
                    <a:pt x="191" y="213"/>
                  </a:lnTo>
                  <a:cubicBezTo>
                    <a:pt x="1" y="329"/>
                    <a:pt x="112" y="596"/>
                    <a:pt x="295" y="596"/>
                  </a:cubicBezTo>
                  <a:cubicBezTo>
                    <a:pt x="322" y="596"/>
                    <a:pt x="352" y="589"/>
                    <a:pt x="382" y="576"/>
                  </a:cubicBezTo>
                  <a:lnTo>
                    <a:pt x="420" y="557"/>
                  </a:lnTo>
                  <a:lnTo>
                    <a:pt x="420" y="2369"/>
                  </a:lnTo>
                  <a:cubicBezTo>
                    <a:pt x="420" y="2484"/>
                    <a:pt x="516" y="2579"/>
                    <a:pt x="630" y="2579"/>
                  </a:cubicBezTo>
                  <a:cubicBezTo>
                    <a:pt x="745" y="2569"/>
                    <a:pt x="830" y="2484"/>
                    <a:pt x="830" y="2369"/>
                  </a:cubicBezTo>
                  <a:lnTo>
                    <a:pt x="830" y="213"/>
                  </a:lnTo>
                  <a:cubicBezTo>
                    <a:pt x="830" y="87"/>
                    <a:pt x="732" y="1"/>
                    <a:pt x="621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2"/>
            <p:cNvSpPr/>
            <p:nvPr/>
          </p:nvSpPr>
          <p:spPr>
            <a:xfrm>
              <a:off x="1947278" y="1736333"/>
              <a:ext cx="32234" cy="10998"/>
            </a:xfrm>
            <a:custGeom>
              <a:avLst/>
              <a:gdLst/>
              <a:ahLst/>
              <a:cxnLst/>
              <a:rect l="l" t="t" r="r" b="b"/>
              <a:pathLst>
                <a:path w="1231" h="420" extrusionOk="0">
                  <a:moveTo>
                    <a:pt x="258" y="0"/>
                  </a:moveTo>
                  <a:cubicBezTo>
                    <a:pt x="0" y="19"/>
                    <a:pt x="0" y="391"/>
                    <a:pt x="258" y="420"/>
                  </a:cubicBezTo>
                  <a:lnTo>
                    <a:pt x="973" y="420"/>
                  </a:lnTo>
                  <a:cubicBezTo>
                    <a:pt x="1231" y="391"/>
                    <a:pt x="1231" y="19"/>
                    <a:pt x="973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2"/>
            <p:cNvSpPr/>
            <p:nvPr/>
          </p:nvSpPr>
          <p:spPr>
            <a:xfrm>
              <a:off x="2037695" y="1701350"/>
              <a:ext cx="69233" cy="11024"/>
            </a:xfrm>
            <a:custGeom>
              <a:avLst/>
              <a:gdLst/>
              <a:ahLst/>
              <a:cxnLst/>
              <a:rect l="l" t="t" r="r" b="b"/>
              <a:pathLst>
                <a:path w="2644" h="421" extrusionOk="0">
                  <a:moveTo>
                    <a:pt x="258" y="1"/>
                  </a:moveTo>
                  <a:cubicBezTo>
                    <a:pt x="1" y="20"/>
                    <a:pt x="1" y="392"/>
                    <a:pt x="258" y="420"/>
                  </a:cubicBezTo>
                  <a:lnTo>
                    <a:pt x="2386" y="420"/>
                  </a:lnTo>
                  <a:cubicBezTo>
                    <a:pt x="2643" y="392"/>
                    <a:pt x="2643" y="20"/>
                    <a:pt x="2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2"/>
            <p:cNvSpPr/>
            <p:nvPr/>
          </p:nvSpPr>
          <p:spPr>
            <a:xfrm>
              <a:off x="2037381" y="1755972"/>
              <a:ext cx="53810" cy="50066"/>
            </a:xfrm>
            <a:custGeom>
              <a:avLst/>
              <a:gdLst/>
              <a:ahLst/>
              <a:cxnLst/>
              <a:rect l="l" t="t" r="r" b="b"/>
              <a:pathLst>
                <a:path w="2055" h="1912" extrusionOk="0">
                  <a:moveTo>
                    <a:pt x="282" y="0"/>
                  </a:moveTo>
                  <a:cubicBezTo>
                    <a:pt x="129" y="0"/>
                    <a:pt x="1" y="189"/>
                    <a:pt x="127" y="338"/>
                  </a:cubicBezTo>
                  <a:lnTo>
                    <a:pt x="1625" y="1845"/>
                  </a:lnTo>
                  <a:cubicBezTo>
                    <a:pt x="1663" y="1883"/>
                    <a:pt x="1720" y="1902"/>
                    <a:pt x="1777" y="1902"/>
                  </a:cubicBezTo>
                  <a:lnTo>
                    <a:pt x="1768" y="1912"/>
                  </a:lnTo>
                  <a:cubicBezTo>
                    <a:pt x="1959" y="1912"/>
                    <a:pt x="2054" y="1683"/>
                    <a:pt x="1921" y="1549"/>
                  </a:cubicBezTo>
                  <a:lnTo>
                    <a:pt x="413" y="52"/>
                  </a:lnTo>
                  <a:cubicBezTo>
                    <a:pt x="371" y="16"/>
                    <a:pt x="325" y="0"/>
                    <a:pt x="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2"/>
            <p:cNvSpPr/>
            <p:nvPr/>
          </p:nvSpPr>
          <p:spPr>
            <a:xfrm>
              <a:off x="2036936" y="1604099"/>
              <a:ext cx="54046" cy="50066"/>
            </a:xfrm>
            <a:custGeom>
              <a:avLst/>
              <a:gdLst/>
              <a:ahLst/>
              <a:cxnLst/>
              <a:rect l="l" t="t" r="r" b="b"/>
              <a:pathLst>
                <a:path w="2064" h="1912" extrusionOk="0">
                  <a:moveTo>
                    <a:pt x="1774" y="0"/>
                  </a:moveTo>
                  <a:cubicBezTo>
                    <a:pt x="1730" y="0"/>
                    <a:pt x="1684" y="15"/>
                    <a:pt x="1642" y="51"/>
                  </a:cubicBezTo>
                  <a:lnTo>
                    <a:pt x="144" y="1549"/>
                  </a:lnTo>
                  <a:cubicBezTo>
                    <a:pt x="1" y="1683"/>
                    <a:pt x="96" y="1912"/>
                    <a:pt x="287" y="1912"/>
                  </a:cubicBezTo>
                  <a:cubicBezTo>
                    <a:pt x="344" y="1912"/>
                    <a:pt x="392" y="1883"/>
                    <a:pt x="440" y="1845"/>
                  </a:cubicBezTo>
                  <a:lnTo>
                    <a:pt x="1938" y="337"/>
                  </a:lnTo>
                  <a:cubicBezTo>
                    <a:pt x="2064" y="189"/>
                    <a:pt x="1930" y="0"/>
                    <a:pt x="1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2"/>
            <p:cNvSpPr/>
            <p:nvPr/>
          </p:nvSpPr>
          <p:spPr>
            <a:xfrm>
              <a:off x="1759925" y="1697344"/>
              <a:ext cx="68971" cy="11024"/>
            </a:xfrm>
            <a:custGeom>
              <a:avLst/>
              <a:gdLst/>
              <a:ahLst/>
              <a:cxnLst/>
              <a:rect l="l" t="t" r="r" b="b"/>
              <a:pathLst>
                <a:path w="2634" h="421" extrusionOk="0">
                  <a:moveTo>
                    <a:pt x="258" y="1"/>
                  </a:moveTo>
                  <a:cubicBezTo>
                    <a:pt x="0" y="20"/>
                    <a:pt x="0" y="402"/>
                    <a:pt x="258" y="421"/>
                  </a:cubicBezTo>
                  <a:lnTo>
                    <a:pt x="2385" y="421"/>
                  </a:lnTo>
                  <a:cubicBezTo>
                    <a:pt x="2633" y="402"/>
                    <a:pt x="2633" y="20"/>
                    <a:pt x="2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2"/>
            <p:cNvSpPr/>
            <p:nvPr/>
          </p:nvSpPr>
          <p:spPr>
            <a:xfrm>
              <a:off x="1775845" y="1604099"/>
              <a:ext cx="53758" cy="50066"/>
            </a:xfrm>
            <a:custGeom>
              <a:avLst/>
              <a:gdLst/>
              <a:ahLst/>
              <a:cxnLst/>
              <a:rect l="l" t="t" r="r" b="b"/>
              <a:pathLst>
                <a:path w="2053" h="1912" extrusionOk="0">
                  <a:moveTo>
                    <a:pt x="282" y="0"/>
                  </a:moveTo>
                  <a:cubicBezTo>
                    <a:pt x="129" y="0"/>
                    <a:pt x="0" y="191"/>
                    <a:pt x="127" y="347"/>
                  </a:cubicBezTo>
                  <a:lnTo>
                    <a:pt x="1625" y="1845"/>
                  </a:lnTo>
                  <a:cubicBezTo>
                    <a:pt x="1662" y="1882"/>
                    <a:pt x="1717" y="1910"/>
                    <a:pt x="1773" y="1912"/>
                  </a:cubicBezTo>
                  <a:lnTo>
                    <a:pt x="1773" y="1912"/>
                  </a:lnTo>
                  <a:cubicBezTo>
                    <a:pt x="1960" y="1907"/>
                    <a:pt x="2053" y="1682"/>
                    <a:pt x="1920" y="1559"/>
                  </a:cubicBezTo>
                  <a:lnTo>
                    <a:pt x="413" y="51"/>
                  </a:lnTo>
                  <a:cubicBezTo>
                    <a:pt x="371" y="15"/>
                    <a:pt x="325" y="0"/>
                    <a:pt x="282" y="0"/>
                  </a:cubicBezTo>
                  <a:close/>
                  <a:moveTo>
                    <a:pt x="1773" y="1912"/>
                  </a:moveTo>
                  <a:cubicBezTo>
                    <a:pt x="1771" y="1912"/>
                    <a:pt x="1769" y="1912"/>
                    <a:pt x="1768" y="1912"/>
                  </a:cubicBezTo>
                  <a:lnTo>
                    <a:pt x="1777" y="1912"/>
                  </a:lnTo>
                  <a:cubicBezTo>
                    <a:pt x="1776" y="1912"/>
                    <a:pt x="1774" y="1912"/>
                    <a:pt x="1773" y="19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2"/>
            <p:cNvSpPr/>
            <p:nvPr/>
          </p:nvSpPr>
          <p:spPr>
            <a:xfrm>
              <a:off x="1775400" y="1755029"/>
              <a:ext cx="55303" cy="50773"/>
            </a:xfrm>
            <a:custGeom>
              <a:avLst/>
              <a:gdLst/>
              <a:ahLst/>
              <a:cxnLst/>
              <a:rect l="l" t="t" r="r" b="b"/>
              <a:pathLst>
                <a:path w="2112" h="1939" extrusionOk="0">
                  <a:moveTo>
                    <a:pt x="1793" y="1"/>
                  </a:moveTo>
                  <a:cubicBezTo>
                    <a:pt x="1741" y="1"/>
                    <a:pt x="1687" y="23"/>
                    <a:pt x="1642" y="78"/>
                  </a:cubicBezTo>
                  <a:lnTo>
                    <a:pt x="144" y="1585"/>
                  </a:lnTo>
                  <a:cubicBezTo>
                    <a:pt x="1" y="1709"/>
                    <a:pt x="96" y="1938"/>
                    <a:pt x="287" y="1938"/>
                  </a:cubicBezTo>
                  <a:cubicBezTo>
                    <a:pt x="344" y="1938"/>
                    <a:pt x="392" y="1919"/>
                    <a:pt x="430" y="1881"/>
                  </a:cubicBezTo>
                  <a:lnTo>
                    <a:pt x="1937" y="374"/>
                  </a:lnTo>
                  <a:cubicBezTo>
                    <a:pt x="2111" y="229"/>
                    <a:pt x="1960" y="1"/>
                    <a:pt x="17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2"/>
            <p:cNvSpPr/>
            <p:nvPr/>
          </p:nvSpPr>
          <p:spPr>
            <a:xfrm>
              <a:off x="1943010" y="1775296"/>
              <a:ext cx="69495" cy="11024"/>
            </a:xfrm>
            <a:custGeom>
              <a:avLst/>
              <a:gdLst/>
              <a:ahLst/>
              <a:cxnLst/>
              <a:rect l="l" t="t" r="r" b="b"/>
              <a:pathLst>
                <a:path w="2654" h="421" extrusionOk="0">
                  <a:moveTo>
                    <a:pt x="259" y="0"/>
                  </a:moveTo>
                  <a:cubicBezTo>
                    <a:pt x="1" y="20"/>
                    <a:pt x="1" y="392"/>
                    <a:pt x="259" y="411"/>
                  </a:cubicBezTo>
                  <a:cubicBezTo>
                    <a:pt x="659" y="420"/>
                    <a:pt x="1060" y="420"/>
                    <a:pt x="1461" y="420"/>
                  </a:cubicBezTo>
                  <a:cubicBezTo>
                    <a:pt x="1861" y="420"/>
                    <a:pt x="2262" y="411"/>
                    <a:pt x="2653" y="411"/>
                  </a:cubicBezTo>
                  <a:lnTo>
                    <a:pt x="2653" y="0"/>
                  </a:lnTo>
                  <a:lnTo>
                    <a:pt x="2644" y="0"/>
                  </a:lnTo>
                  <a:cubicBezTo>
                    <a:pt x="2252" y="5"/>
                    <a:pt x="1856" y="8"/>
                    <a:pt x="1458" y="8"/>
                  </a:cubicBezTo>
                  <a:cubicBezTo>
                    <a:pt x="1060" y="8"/>
                    <a:pt x="659" y="5"/>
                    <a:pt x="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2"/>
            <p:cNvSpPr/>
            <p:nvPr/>
          </p:nvSpPr>
          <p:spPr>
            <a:xfrm>
              <a:off x="1854348" y="1775296"/>
              <a:ext cx="76958" cy="11024"/>
            </a:xfrm>
            <a:custGeom>
              <a:avLst/>
              <a:gdLst/>
              <a:ahLst/>
              <a:cxnLst/>
              <a:rect l="l" t="t" r="r" b="b"/>
              <a:pathLst>
                <a:path w="2939" h="421" extrusionOk="0">
                  <a:moveTo>
                    <a:pt x="0" y="0"/>
                  </a:moveTo>
                  <a:lnTo>
                    <a:pt x="0" y="411"/>
                  </a:lnTo>
                  <a:cubicBezTo>
                    <a:pt x="439" y="420"/>
                    <a:pt x="897" y="420"/>
                    <a:pt x="1364" y="420"/>
                  </a:cubicBezTo>
                  <a:cubicBezTo>
                    <a:pt x="1822" y="420"/>
                    <a:pt x="2290" y="411"/>
                    <a:pt x="2738" y="411"/>
                  </a:cubicBezTo>
                  <a:cubicBezTo>
                    <a:pt x="2853" y="411"/>
                    <a:pt x="2939" y="315"/>
                    <a:pt x="2939" y="210"/>
                  </a:cubicBezTo>
                  <a:cubicBezTo>
                    <a:pt x="2939" y="86"/>
                    <a:pt x="2843" y="0"/>
                    <a:pt x="2729" y="0"/>
                  </a:cubicBezTo>
                  <a:cubicBezTo>
                    <a:pt x="2280" y="5"/>
                    <a:pt x="1820" y="8"/>
                    <a:pt x="1361" y="8"/>
                  </a:cubicBezTo>
                  <a:cubicBezTo>
                    <a:pt x="902" y="8"/>
                    <a:pt x="444" y="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0" name="Google Shape;2500;p62"/>
          <p:cNvGrpSpPr/>
          <p:nvPr/>
        </p:nvGrpSpPr>
        <p:grpSpPr>
          <a:xfrm>
            <a:off x="3373932" y="1376876"/>
            <a:ext cx="456839" cy="518555"/>
            <a:chOff x="2230050" y="1500223"/>
            <a:chExt cx="316524" cy="359284"/>
          </a:xfrm>
        </p:grpSpPr>
        <p:sp>
          <p:nvSpPr>
            <p:cNvPr id="2501" name="Google Shape;2501;p62"/>
            <p:cNvSpPr/>
            <p:nvPr/>
          </p:nvSpPr>
          <p:spPr>
            <a:xfrm>
              <a:off x="2230050" y="1584958"/>
              <a:ext cx="189632" cy="274550"/>
            </a:xfrm>
            <a:custGeom>
              <a:avLst/>
              <a:gdLst/>
              <a:ahLst/>
              <a:cxnLst/>
              <a:rect l="l" t="t" r="r" b="b"/>
              <a:pathLst>
                <a:path w="7242" h="10485" extrusionOk="0">
                  <a:moveTo>
                    <a:pt x="229" y="0"/>
                  </a:moveTo>
                  <a:cubicBezTo>
                    <a:pt x="105" y="0"/>
                    <a:pt x="0" y="105"/>
                    <a:pt x="0" y="229"/>
                  </a:cubicBezTo>
                  <a:lnTo>
                    <a:pt x="0" y="10255"/>
                  </a:lnTo>
                  <a:cubicBezTo>
                    <a:pt x="0" y="10379"/>
                    <a:pt x="105" y="10484"/>
                    <a:pt x="229" y="10484"/>
                  </a:cubicBezTo>
                  <a:lnTo>
                    <a:pt x="7012" y="10484"/>
                  </a:lnTo>
                  <a:cubicBezTo>
                    <a:pt x="7146" y="10484"/>
                    <a:pt x="7241" y="10379"/>
                    <a:pt x="7241" y="10255"/>
                  </a:cubicBezTo>
                  <a:lnTo>
                    <a:pt x="7241" y="229"/>
                  </a:lnTo>
                  <a:cubicBezTo>
                    <a:pt x="7241" y="95"/>
                    <a:pt x="7136" y="0"/>
                    <a:pt x="70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2"/>
            <p:cNvSpPr/>
            <p:nvPr/>
          </p:nvSpPr>
          <p:spPr>
            <a:xfrm>
              <a:off x="2230050" y="1849243"/>
              <a:ext cx="189632" cy="10265"/>
            </a:xfrm>
            <a:custGeom>
              <a:avLst/>
              <a:gdLst/>
              <a:ahLst/>
              <a:cxnLst/>
              <a:rect l="l" t="t" r="r" b="b"/>
              <a:pathLst>
                <a:path w="7242" h="392" extrusionOk="0">
                  <a:moveTo>
                    <a:pt x="0" y="0"/>
                  </a:moveTo>
                  <a:lnTo>
                    <a:pt x="0" y="162"/>
                  </a:lnTo>
                  <a:cubicBezTo>
                    <a:pt x="0" y="286"/>
                    <a:pt x="105" y="391"/>
                    <a:pt x="229" y="391"/>
                  </a:cubicBezTo>
                  <a:lnTo>
                    <a:pt x="7012" y="391"/>
                  </a:lnTo>
                  <a:cubicBezTo>
                    <a:pt x="7136" y="391"/>
                    <a:pt x="7241" y="286"/>
                    <a:pt x="7241" y="162"/>
                  </a:cubicBezTo>
                  <a:lnTo>
                    <a:pt x="7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2"/>
            <p:cNvSpPr/>
            <p:nvPr/>
          </p:nvSpPr>
          <p:spPr>
            <a:xfrm>
              <a:off x="2266028" y="1585193"/>
              <a:ext cx="117675" cy="37759"/>
            </a:xfrm>
            <a:custGeom>
              <a:avLst/>
              <a:gdLst/>
              <a:ahLst/>
              <a:cxnLst/>
              <a:rect l="l" t="t" r="r" b="b"/>
              <a:pathLst>
                <a:path w="4494" h="1442" extrusionOk="0">
                  <a:moveTo>
                    <a:pt x="0" y="1"/>
                  </a:moveTo>
                  <a:lnTo>
                    <a:pt x="0" y="1126"/>
                  </a:lnTo>
                  <a:cubicBezTo>
                    <a:pt x="0" y="1298"/>
                    <a:pt x="143" y="1441"/>
                    <a:pt x="315" y="1441"/>
                  </a:cubicBezTo>
                  <a:lnTo>
                    <a:pt x="4169" y="1441"/>
                  </a:lnTo>
                  <a:cubicBezTo>
                    <a:pt x="4350" y="1441"/>
                    <a:pt x="4493" y="1298"/>
                    <a:pt x="4493" y="1126"/>
                  </a:cubicBezTo>
                  <a:lnTo>
                    <a:pt x="44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2"/>
            <p:cNvSpPr/>
            <p:nvPr/>
          </p:nvSpPr>
          <p:spPr>
            <a:xfrm>
              <a:off x="2248039" y="1603680"/>
              <a:ext cx="153654" cy="229852"/>
            </a:xfrm>
            <a:custGeom>
              <a:avLst/>
              <a:gdLst/>
              <a:ahLst/>
              <a:cxnLst/>
              <a:rect l="l" t="t" r="r" b="b"/>
              <a:pathLst>
                <a:path w="5868" h="8778" extrusionOk="0">
                  <a:moveTo>
                    <a:pt x="220" y="1"/>
                  </a:moveTo>
                  <a:cubicBezTo>
                    <a:pt x="105" y="1"/>
                    <a:pt x="0" y="105"/>
                    <a:pt x="0" y="229"/>
                  </a:cubicBezTo>
                  <a:lnTo>
                    <a:pt x="0" y="8548"/>
                  </a:lnTo>
                  <a:cubicBezTo>
                    <a:pt x="0" y="8672"/>
                    <a:pt x="105" y="8777"/>
                    <a:pt x="220" y="8777"/>
                  </a:cubicBezTo>
                  <a:lnTo>
                    <a:pt x="5638" y="8777"/>
                  </a:lnTo>
                  <a:cubicBezTo>
                    <a:pt x="5762" y="8777"/>
                    <a:pt x="5867" y="8672"/>
                    <a:pt x="5867" y="8548"/>
                  </a:cubicBezTo>
                  <a:lnTo>
                    <a:pt x="5867" y="229"/>
                  </a:lnTo>
                  <a:cubicBezTo>
                    <a:pt x="5867" y="105"/>
                    <a:pt x="5762" y="1"/>
                    <a:pt x="5648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2"/>
            <p:cNvSpPr/>
            <p:nvPr/>
          </p:nvSpPr>
          <p:spPr>
            <a:xfrm>
              <a:off x="2248039" y="1603680"/>
              <a:ext cx="153654" cy="229852"/>
            </a:xfrm>
            <a:custGeom>
              <a:avLst/>
              <a:gdLst/>
              <a:ahLst/>
              <a:cxnLst/>
              <a:rect l="l" t="t" r="r" b="b"/>
              <a:pathLst>
                <a:path w="5868" h="8778" extrusionOk="0">
                  <a:moveTo>
                    <a:pt x="220" y="1"/>
                  </a:moveTo>
                  <a:cubicBezTo>
                    <a:pt x="105" y="1"/>
                    <a:pt x="0" y="105"/>
                    <a:pt x="0" y="229"/>
                  </a:cubicBezTo>
                  <a:lnTo>
                    <a:pt x="0" y="8777"/>
                  </a:lnTo>
                  <a:lnTo>
                    <a:pt x="5638" y="8777"/>
                  </a:lnTo>
                  <a:cubicBezTo>
                    <a:pt x="5762" y="8777"/>
                    <a:pt x="5867" y="8672"/>
                    <a:pt x="5867" y="8548"/>
                  </a:cubicBezTo>
                  <a:lnTo>
                    <a:pt x="5867" y="8310"/>
                  </a:lnTo>
                  <a:lnTo>
                    <a:pt x="382" y="8310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2"/>
            <p:cNvSpPr/>
            <p:nvPr/>
          </p:nvSpPr>
          <p:spPr>
            <a:xfrm>
              <a:off x="2266028" y="1603680"/>
              <a:ext cx="117675" cy="19272"/>
            </a:xfrm>
            <a:custGeom>
              <a:avLst/>
              <a:gdLst/>
              <a:ahLst/>
              <a:cxnLst/>
              <a:rect l="l" t="t" r="r" b="b"/>
              <a:pathLst>
                <a:path w="4494" h="736" extrusionOk="0">
                  <a:moveTo>
                    <a:pt x="0" y="1"/>
                  </a:moveTo>
                  <a:lnTo>
                    <a:pt x="0" y="420"/>
                  </a:lnTo>
                  <a:cubicBezTo>
                    <a:pt x="0" y="592"/>
                    <a:pt x="143" y="735"/>
                    <a:pt x="315" y="735"/>
                  </a:cubicBezTo>
                  <a:lnTo>
                    <a:pt x="4169" y="735"/>
                  </a:lnTo>
                  <a:cubicBezTo>
                    <a:pt x="4350" y="735"/>
                    <a:pt x="4493" y="592"/>
                    <a:pt x="4493" y="420"/>
                  </a:cubicBezTo>
                  <a:lnTo>
                    <a:pt x="44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2"/>
            <p:cNvSpPr/>
            <p:nvPr/>
          </p:nvSpPr>
          <p:spPr>
            <a:xfrm>
              <a:off x="2275272" y="1546466"/>
              <a:ext cx="99189" cy="67243"/>
            </a:xfrm>
            <a:custGeom>
              <a:avLst/>
              <a:gdLst/>
              <a:ahLst/>
              <a:cxnLst/>
              <a:rect l="l" t="t" r="r" b="b"/>
              <a:pathLst>
                <a:path w="3788" h="2568" extrusionOk="0">
                  <a:moveTo>
                    <a:pt x="1899" y="1"/>
                  </a:moveTo>
                  <a:cubicBezTo>
                    <a:pt x="1374" y="1"/>
                    <a:pt x="945" y="411"/>
                    <a:pt x="916" y="936"/>
                  </a:cubicBezTo>
                  <a:lnTo>
                    <a:pt x="229" y="936"/>
                  </a:lnTo>
                  <a:cubicBezTo>
                    <a:pt x="105" y="936"/>
                    <a:pt x="0" y="1031"/>
                    <a:pt x="0" y="1155"/>
                  </a:cubicBezTo>
                  <a:lnTo>
                    <a:pt x="0" y="2348"/>
                  </a:lnTo>
                  <a:cubicBezTo>
                    <a:pt x="0" y="2472"/>
                    <a:pt x="105" y="2567"/>
                    <a:pt x="229" y="2567"/>
                  </a:cubicBezTo>
                  <a:lnTo>
                    <a:pt x="3568" y="2567"/>
                  </a:lnTo>
                  <a:cubicBezTo>
                    <a:pt x="3682" y="2567"/>
                    <a:pt x="3787" y="2472"/>
                    <a:pt x="3787" y="2348"/>
                  </a:cubicBezTo>
                  <a:lnTo>
                    <a:pt x="3787" y="1155"/>
                  </a:lnTo>
                  <a:cubicBezTo>
                    <a:pt x="3787" y="1031"/>
                    <a:pt x="3682" y="936"/>
                    <a:pt x="3568" y="936"/>
                  </a:cubicBezTo>
                  <a:lnTo>
                    <a:pt x="2872" y="936"/>
                  </a:lnTo>
                  <a:cubicBezTo>
                    <a:pt x="2853" y="411"/>
                    <a:pt x="2414" y="1"/>
                    <a:pt x="18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2"/>
            <p:cNvSpPr/>
            <p:nvPr/>
          </p:nvSpPr>
          <p:spPr>
            <a:xfrm>
              <a:off x="2275272" y="1599935"/>
              <a:ext cx="99189" cy="13773"/>
            </a:xfrm>
            <a:custGeom>
              <a:avLst/>
              <a:gdLst/>
              <a:ahLst/>
              <a:cxnLst/>
              <a:rect l="l" t="t" r="r" b="b"/>
              <a:pathLst>
                <a:path w="3788" h="526" extrusionOk="0">
                  <a:moveTo>
                    <a:pt x="0" y="0"/>
                  </a:moveTo>
                  <a:lnTo>
                    <a:pt x="0" y="306"/>
                  </a:lnTo>
                  <a:cubicBezTo>
                    <a:pt x="0" y="430"/>
                    <a:pt x="105" y="525"/>
                    <a:pt x="229" y="525"/>
                  </a:cubicBezTo>
                  <a:lnTo>
                    <a:pt x="3568" y="525"/>
                  </a:lnTo>
                  <a:cubicBezTo>
                    <a:pt x="3682" y="525"/>
                    <a:pt x="3787" y="430"/>
                    <a:pt x="3787" y="306"/>
                  </a:cubicBezTo>
                  <a:lnTo>
                    <a:pt x="37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2"/>
            <p:cNvSpPr/>
            <p:nvPr/>
          </p:nvSpPr>
          <p:spPr>
            <a:xfrm>
              <a:off x="2272156" y="1710070"/>
              <a:ext cx="105395" cy="10814"/>
            </a:xfrm>
            <a:custGeom>
              <a:avLst/>
              <a:gdLst/>
              <a:ahLst/>
              <a:cxnLst/>
              <a:rect l="l" t="t" r="r" b="b"/>
              <a:pathLst>
                <a:path w="4025" h="413" extrusionOk="0">
                  <a:moveTo>
                    <a:pt x="265" y="0"/>
                  </a:moveTo>
                  <a:cubicBezTo>
                    <a:pt x="1" y="0"/>
                    <a:pt x="4" y="412"/>
                    <a:pt x="273" y="412"/>
                  </a:cubicBezTo>
                  <a:cubicBezTo>
                    <a:pt x="279" y="412"/>
                    <a:pt x="285" y="412"/>
                    <a:pt x="291" y="412"/>
                  </a:cubicBezTo>
                  <a:lnTo>
                    <a:pt x="3735" y="412"/>
                  </a:lnTo>
                  <a:cubicBezTo>
                    <a:pt x="3741" y="412"/>
                    <a:pt x="3747" y="412"/>
                    <a:pt x="3752" y="412"/>
                  </a:cubicBezTo>
                  <a:cubicBezTo>
                    <a:pt x="4022" y="412"/>
                    <a:pt x="4025" y="0"/>
                    <a:pt x="3761" y="0"/>
                  </a:cubicBezTo>
                  <a:cubicBezTo>
                    <a:pt x="3752" y="0"/>
                    <a:pt x="3744" y="1"/>
                    <a:pt x="3735" y="2"/>
                  </a:cubicBezTo>
                  <a:lnTo>
                    <a:pt x="291" y="2"/>
                  </a:lnTo>
                  <a:cubicBezTo>
                    <a:pt x="282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2"/>
            <p:cNvSpPr/>
            <p:nvPr/>
          </p:nvSpPr>
          <p:spPr>
            <a:xfrm>
              <a:off x="2272156" y="1730808"/>
              <a:ext cx="105395" cy="10814"/>
            </a:xfrm>
            <a:custGeom>
              <a:avLst/>
              <a:gdLst/>
              <a:ahLst/>
              <a:cxnLst/>
              <a:rect l="l" t="t" r="r" b="b"/>
              <a:pathLst>
                <a:path w="4025" h="413" extrusionOk="0">
                  <a:moveTo>
                    <a:pt x="265" y="0"/>
                  </a:moveTo>
                  <a:cubicBezTo>
                    <a:pt x="1" y="0"/>
                    <a:pt x="4" y="412"/>
                    <a:pt x="273" y="412"/>
                  </a:cubicBezTo>
                  <a:cubicBezTo>
                    <a:pt x="279" y="412"/>
                    <a:pt x="285" y="412"/>
                    <a:pt x="291" y="412"/>
                  </a:cubicBezTo>
                  <a:lnTo>
                    <a:pt x="3735" y="412"/>
                  </a:lnTo>
                  <a:cubicBezTo>
                    <a:pt x="3741" y="412"/>
                    <a:pt x="3747" y="412"/>
                    <a:pt x="3752" y="412"/>
                  </a:cubicBezTo>
                  <a:cubicBezTo>
                    <a:pt x="4022" y="412"/>
                    <a:pt x="4025" y="0"/>
                    <a:pt x="3761" y="0"/>
                  </a:cubicBezTo>
                  <a:cubicBezTo>
                    <a:pt x="3752" y="0"/>
                    <a:pt x="3744" y="0"/>
                    <a:pt x="3735" y="1"/>
                  </a:cubicBezTo>
                  <a:lnTo>
                    <a:pt x="291" y="1"/>
                  </a:lnTo>
                  <a:cubicBezTo>
                    <a:pt x="282" y="0"/>
                    <a:pt x="273" y="0"/>
                    <a:pt x="2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2"/>
            <p:cNvSpPr/>
            <p:nvPr/>
          </p:nvSpPr>
          <p:spPr>
            <a:xfrm>
              <a:off x="2272156" y="1751547"/>
              <a:ext cx="105395" cy="10814"/>
            </a:xfrm>
            <a:custGeom>
              <a:avLst/>
              <a:gdLst/>
              <a:ahLst/>
              <a:cxnLst/>
              <a:rect l="l" t="t" r="r" b="b"/>
              <a:pathLst>
                <a:path w="4025" h="413" extrusionOk="0">
                  <a:moveTo>
                    <a:pt x="273" y="1"/>
                  </a:moveTo>
                  <a:cubicBezTo>
                    <a:pt x="4" y="1"/>
                    <a:pt x="1" y="413"/>
                    <a:pt x="265" y="413"/>
                  </a:cubicBezTo>
                  <a:cubicBezTo>
                    <a:pt x="273" y="413"/>
                    <a:pt x="282" y="412"/>
                    <a:pt x="291" y="411"/>
                  </a:cubicBezTo>
                  <a:lnTo>
                    <a:pt x="3735" y="411"/>
                  </a:lnTo>
                  <a:cubicBezTo>
                    <a:pt x="3744" y="412"/>
                    <a:pt x="3752" y="413"/>
                    <a:pt x="3761" y="413"/>
                  </a:cubicBezTo>
                  <a:cubicBezTo>
                    <a:pt x="4025" y="413"/>
                    <a:pt x="4022" y="1"/>
                    <a:pt x="3752" y="1"/>
                  </a:cubicBezTo>
                  <a:cubicBezTo>
                    <a:pt x="3747" y="1"/>
                    <a:pt x="3741" y="1"/>
                    <a:pt x="3735" y="1"/>
                  </a:cubicBezTo>
                  <a:lnTo>
                    <a:pt x="291" y="1"/>
                  </a:lnTo>
                  <a:cubicBezTo>
                    <a:pt x="285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2"/>
            <p:cNvSpPr/>
            <p:nvPr/>
          </p:nvSpPr>
          <p:spPr>
            <a:xfrm>
              <a:off x="2272156" y="1772285"/>
              <a:ext cx="105395" cy="11050"/>
            </a:xfrm>
            <a:custGeom>
              <a:avLst/>
              <a:gdLst/>
              <a:ahLst/>
              <a:cxnLst/>
              <a:rect l="l" t="t" r="r" b="b"/>
              <a:pathLst>
                <a:path w="4025" h="422" extrusionOk="0">
                  <a:moveTo>
                    <a:pt x="273" y="0"/>
                  </a:moveTo>
                  <a:cubicBezTo>
                    <a:pt x="1" y="0"/>
                    <a:pt x="1" y="421"/>
                    <a:pt x="273" y="421"/>
                  </a:cubicBezTo>
                  <a:cubicBezTo>
                    <a:pt x="279" y="421"/>
                    <a:pt x="285" y="421"/>
                    <a:pt x="291" y="421"/>
                  </a:cubicBezTo>
                  <a:lnTo>
                    <a:pt x="3735" y="421"/>
                  </a:lnTo>
                  <a:cubicBezTo>
                    <a:pt x="3741" y="421"/>
                    <a:pt x="3747" y="421"/>
                    <a:pt x="3752" y="421"/>
                  </a:cubicBezTo>
                  <a:cubicBezTo>
                    <a:pt x="4025" y="421"/>
                    <a:pt x="4025" y="0"/>
                    <a:pt x="3752" y="0"/>
                  </a:cubicBezTo>
                  <a:cubicBezTo>
                    <a:pt x="3747" y="0"/>
                    <a:pt x="3741" y="1"/>
                    <a:pt x="3735" y="1"/>
                  </a:cubicBezTo>
                  <a:lnTo>
                    <a:pt x="291" y="1"/>
                  </a:lnTo>
                  <a:cubicBezTo>
                    <a:pt x="285" y="1"/>
                    <a:pt x="279" y="0"/>
                    <a:pt x="2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2"/>
            <p:cNvSpPr/>
            <p:nvPr/>
          </p:nvSpPr>
          <p:spPr>
            <a:xfrm>
              <a:off x="2382918" y="1500223"/>
              <a:ext cx="163656" cy="137209"/>
            </a:xfrm>
            <a:custGeom>
              <a:avLst/>
              <a:gdLst/>
              <a:ahLst/>
              <a:cxnLst/>
              <a:rect l="l" t="t" r="r" b="b"/>
              <a:pathLst>
                <a:path w="6250" h="5240" extrusionOk="0">
                  <a:moveTo>
                    <a:pt x="3144" y="0"/>
                  </a:moveTo>
                  <a:cubicBezTo>
                    <a:pt x="3111" y="0"/>
                    <a:pt x="3078" y="1"/>
                    <a:pt x="3044" y="2"/>
                  </a:cubicBezTo>
                  <a:cubicBezTo>
                    <a:pt x="1060" y="78"/>
                    <a:pt x="1" y="2377"/>
                    <a:pt x="1241" y="3942"/>
                  </a:cubicBezTo>
                  <a:lnTo>
                    <a:pt x="1193" y="5010"/>
                  </a:lnTo>
                  <a:cubicBezTo>
                    <a:pt x="1186" y="5140"/>
                    <a:pt x="1294" y="5240"/>
                    <a:pt x="1411" y="5240"/>
                  </a:cubicBezTo>
                  <a:cubicBezTo>
                    <a:pt x="1441" y="5240"/>
                    <a:pt x="1470" y="5234"/>
                    <a:pt x="1499" y="5220"/>
                  </a:cubicBezTo>
                  <a:lnTo>
                    <a:pt x="2481" y="4772"/>
                  </a:lnTo>
                  <a:cubicBezTo>
                    <a:pt x="2699" y="4834"/>
                    <a:pt x="2920" y="4863"/>
                    <a:pt x="3140" y="4863"/>
                  </a:cubicBezTo>
                  <a:cubicBezTo>
                    <a:pt x="3938" y="4863"/>
                    <a:pt x="4705" y="4468"/>
                    <a:pt x="5162" y="3780"/>
                  </a:cubicBezTo>
                  <a:cubicBezTo>
                    <a:pt x="6250" y="2157"/>
                    <a:pt x="5070" y="0"/>
                    <a:pt x="3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2"/>
            <p:cNvSpPr/>
            <p:nvPr/>
          </p:nvSpPr>
          <p:spPr>
            <a:xfrm>
              <a:off x="2427380" y="1560396"/>
              <a:ext cx="11521" cy="12333"/>
            </a:xfrm>
            <a:custGeom>
              <a:avLst/>
              <a:gdLst/>
              <a:ahLst/>
              <a:cxnLst/>
              <a:rect l="l" t="t" r="r" b="b"/>
              <a:pathLst>
                <a:path w="440" h="471" extrusionOk="0">
                  <a:moveTo>
                    <a:pt x="220" y="1"/>
                  </a:moveTo>
                  <a:cubicBezTo>
                    <a:pt x="111" y="1"/>
                    <a:pt x="1" y="75"/>
                    <a:pt x="10" y="223"/>
                  </a:cubicBezTo>
                  <a:lnTo>
                    <a:pt x="10" y="261"/>
                  </a:lnTo>
                  <a:cubicBezTo>
                    <a:pt x="10" y="375"/>
                    <a:pt x="106" y="471"/>
                    <a:pt x="220" y="471"/>
                  </a:cubicBezTo>
                  <a:cubicBezTo>
                    <a:pt x="335" y="471"/>
                    <a:pt x="430" y="375"/>
                    <a:pt x="430" y="261"/>
                  </a:cubicBezTo>
                  <a:lnTo>
                    <a:pt x="430" y="223"/>
                  </a:lnTo>
                  <a:cubicBezTo>
                    <a:pt x="440" y="75"/>
                    <a:pt x="330" y="1"/>
                    <a:pt x="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2"/>
            <p:cNvSpPr/>
            <p:nvPr/>
          </p:nvSpPr>
          <p:spPr>
            <a:xfrm>
              <a:off x="2448878" y="1560396"/>
              <a:ext cx="11390" cy="12333"/>
            </a:xfrm>
            <a:custGeom>
              <a:avLst/>
              <a:gdLst/>
              <a:ahLst/>
              <a:cxnLst/>
              <a:rect l="l" t="t" r="r" b="b"/>
              <a:pathLst>
                <a:path w="435" h="471" extrusionOk="0">
                  <a:moveTo>
                    <a:pt x="219" y="1"/>
                  </a:moveTo>
                  <a:cubicBezTo>
                    <a:pt x="110" y="1"/>
                    <a:pt x="0" y="75"/>
                    <a:pt x="10" y="223"/>
                  </a:cubicBezTo>
                  <a:lnTo>
                    <a:pt x="10" y="261"/>
                  </a:lnTo>
                  <a:cubicBezTo>
                    <a:pt x="10" y="375"/>
                    <a:pt x="105" y="471"/>
                    <a:pt x="220" y="471"/>
                  </a:cubicBezTo>
                  <a:cubicBezTo>
                    <a:pt x="334" y="471"/>
                    <a:pt x="420" y="375"/>
                    <a:pt x="420" y="261"/>
                  </a:cubicBezTo>
                  <a:lnTo>
                    <a:pt x="420" y="223"/>
                  </a:lnTo>
                  <a:cubicBezTo>
                    <a:pt x="434" y="75"/>
                    <a:pt x="327" y="1"/>
                    <a:pt x="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2"/>
            <p:cNvSpPr/>
            <p:nvPr/>
          </p:nvSpPr>
          <p:spPr>
            <a:xfrm>
              <a:off x="2470114" y="1560396"/>
              <a:ext cx="11521" cy="12333"/>
            </a:xfrm>
            <a:custGeom>
              <a:avLst/>
              <a:gdLst/>
              <a:ahLst/>
              <a:cxnLst/>
              <a:rect l="l" t="t" r="r" b="b"/>
              <a:pathLst>
                <a:path w="440" h="471" extrusionOk="0">
                  <a:moveTo>
                    <a:pt x="220" y="1"/>
                  </a:moveTo>
                  <a:cubicBezTo>
                    <a:pt x="110" y="1"/>
                    <a:pt x="0" y="75"/>
                    <a:pt x="10" y="223"/>
                  </a:cubicBezTo>
                  <a:lnTo>
                    <a:pt x="10" y="261"/>
                  </a:lnTo>
                  <a:cubicBezTo>
                    <a:pt x="10" y="375"/>
                    <a:pt x="105" y="471"/>
                    <a:pt x="220" y="471"/>
                  </a:cubicBezTo>
                  <a:cubicBezTo>
                    <a:pt x="334" y="471"/>
                    <a:pt x="430" y="375"/>
                    <a:pt x="430" y="261"/>
                  </a:cubicBezTo>
                  <a:lnTo>
                    <a:pt x="430" y="223"/>
                  </a:lnTo>
                  <a:cubicBezTo>
                    <a:pt x="439" y="75"/>
                    <a:pt x="329" y="1"/>
                    <a:pt x="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2"/>
            <p:cNvSpPr/>
            <p:nvPr/>
          </p:nvSpPr>
          <p:spPr>
            <a:xfrm>
              <a:off x="2491455" y="1560396"/>
              <a:ext cx="11390" cy="12333"/>
            </a:xfrm>
            <a:custGeom>
              <a:avLst/>
              <a:gdLst/>
              <a:ahLst/>
              <a:cxnLst/>
              <a:rect l="l" t="t" r="r" b="b"/>
              <a:pathLst>
                <a:path w="435" h="471" extrusionOk="0">
                  <a:moveTo>
                    <a:pt x="217" y="1"/>
                  </a:moveTo>
                  <a:cubicBezTo>
                    <a:pt x="108" y="1"/>
                    <a:pt x="1" y="75"/>
                    <a:pt x="15" y="223"/>
                  </a:cubicBezTo>
                  <a:lnTo>
                    <a:pt x="15" y="261"/>
                  </a:lnTo>
                  <a:cubicBezTo>
                    <a:pt x="15" y="375"/>
                    <a:pt x="101" y="471"/>
                    <a:pt x="225" y="471"/>
                  </a:cubicBezTo>
                  <a:cubicBezTo>
                    <a:pt x="330" y="471"/>
                    <a:pt x="425" y="375"/>
                    <a:pt x="425" y="261"/>
                  </a:cubicBezTo>
                  <a:lnTo>
                    <a:pt x="425" y="223"/>
                  </a:lnTo>
                  <a:cubicBezTo>
                    <a:pt x="435" y="75"/>
                    <a:pt x="325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2"/>
            <p:cNvSpPr/>
            <p:nvPr/>
          </p:nvSpPr>
          <p:spPr>
            <a:xfrm>
              <a:off x="2310229" y="1645393"/>
              <a:ext cx="20005" cy="49490"/>
            </a:xfrm>
            <a:custGeom>
              <a:avLst/>
              <a:gdLst/>
              <a:ahLst/>
              <a:cxnLst/>
              <a:rect l="l" t="t" r="r" b="b"/>
              <a:pathLst>
                <a:path w="764" h="1890" extrusionOk="0">
                  <a:moveTo>
                    <a:pt x="258" y="1"/>
                  </a:moveTo>
                  <a:cubicBezTo>
                    <a:pt x="1" y="20"/>
                    <a:pt x="1" y="392"/>
                    <a:pt x="258" y="411"/>
                  </a:cubicBezTo>
                  <a:lnTo>
                    <a:pt x="344" y="411"/>
                  </a:lnTo>
                  <a:lnTo>
                    <a:pt x="344" y="1689"/>
                  </a:lnTo>
                  <a:cubicBezTo>
                    <a:pt x="344" y="1804"/>
                    <a:pt x="440" y="1890"/>
                    <a:pt x="554" y="1890"/>
                  </a:cubicBezTo>
                  <a:cubicBezTo>
                    <a:pt x="668" y="1890"/>
                    <a:pt x="764" y="1804"/>
                    <a:pt x="764" y="1689"/>
                  </a:cubicBezTo>
                  <a:lnTo>
                    <a:pt x="764" y="211"/>
                  </a:lnTo>
                  <a:cubicBezTo>
                    <a:pt x="764" y="96"/>
                    <a:pt x="668" y="1"/>
                    <a:pt x="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2"/>
            <p:cNvSpPr/>
            <p:nvPr/>
          </p:nvSpPr>
          <p:spPr>
            <a:xfrm>
              <a:off x="2308893" y="1686110"/>
              <a:ext cx="31946" cy="11050"/>
            </a:xfrm>
            <a:custGeom>
              <a:avLst/>
              <a:gdLst/>
              <a:ahLst/>
              <a:cxnLst/>
              <a:rect l="l" t="t" r="r" b="b"/>
              <a:pathLst>
                <a:path w="1220" h="422" extrusionOk="0">
                  <a:moveTo>
                    <a:pt x="281" y="0"/>
                  </a:moveTo>
                  <a:cubicBezTo>
                    <a:pt x="1" y="0"/>
                    <a:pt x="1" y="421"/>
                    <a:pt x="281" y="421"/>
                  </a:cubicBezTo>
                  <a:cubicBezTo>
                    <a:pt x="287" y="421"/>
                    <a:pt x="293" y="421"/>
                    <a:pt x="300" y="420"/>
                  </a:cubicBezTo>
                  <a:lnTo>
                    <a:pt x="929" y="420"/>
                  </a:lnTo>
                  <a:cubicBezTo>
                    <a:pt x="935" y="421"/>
                    <a:pt x="941" y="421"/>
                    <a:pt x="947" y="421"/>
                  </a:cubicBezTo>
                  <a:cubicBezTo>
                    <a:pt x="1219" y="421"/>
                    <a:pt x="1219" y="0"/>
                    <a:pt x="947" y="0"/>
                  </a:cubicBezTo>
                  <a:cubicBezTo>
                    <a:pt x="941" y="0"/>
                    <a:pt x="935" y="0"/>
                    <a:pt x="929" y="1"/>
                  </a:cubicBezTo>
                  <a:lnTo>
                    <a:pt x="300" y="1"/>
                  </a:lnTo>
                  <a:cubicBezTo>
                    <a:pt x="293" y="0"/>
                    <a:pt x="28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2"/>
            <p:cNvSpPr/>
            <p:nvPr/>
          </p:nvSpPr>
          <p:spPr>
            <a:xfrm>
              <a:off x="2311983" y="1627063"/>
              <a:ext cx="18251" cy="15606"/>
            </a:xfrm>
            <a:custGeom>
              <a:avLst/>
              <a:gdLst/>
              <a:ahLst/>
              <a:cxnLst/>
              <a:rect l="l" t="t" r="r" b="b"/>
              <a:pathLst>
                <a:path w="697" h="596" extrusionOk="0">
                  <a:moveTo>
                    <a:pt x="397" y="0"/>
                  </a:moveTo>
                  <a:cubicBezTo>
                    <a:pt x="324" y="0"/>
                    <a:pt x="250" y="28"/>
                    <a:pt x="191" y="90"/>
                  </a:cubicBezTo>
                  <a:cubicBezTo>
                    <a:pt x="0" y="271"/>
                    <a:pt x="134" y="596"/>
                    <a:pt x="401" y="596"/>
                  </a:cubicBezTo>
                  <a:cubicBezTo>
                    <a:pt x="563" y="596"/>
                    <a:pt x="697" y="462"/>
                    <a:pt x="697" y="300"/>
                  </a:cubicBezTo>
                  <a:cubicBezTo>
                    <a:pt x="697" y="120"/>
                    <a:pt x="549" y="0"/>
                    <a:pt x="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1" name="Google Shape;2521;p62"/>
          <p:cNvGrpSpPr/>
          <p:nvPr/>
        </p:nvGrpSpPr>
        <p:grpSpPr>
          <a:xfrm>
            <a:off x="5460262" y="4064886"/>
            <a:ext cx="535915" cy="664938"/>
            <a:chOff x="2663464" y="3346815"/>
            <a:chExt cx="289528" cy="359232"/>
          </a:xfrm>
        </p:grpSpPr>
        <p:sp>
          <p:nvSpPr>
            <p:cNvPr id="2522" name="Google Shape;2522;p62"/>
            <p:cNvSpPr/>
            <p:nvPr/>
          </p:nvSpPr>
          <p:spPr>
            <a:xfrm>
              <a:off x="2663464" y="3490676"/>
              <a:ext cx="133674" cy="140666"/>
            </a:xfrm>
            <a:custGeom>
              <a:avLst/>
              <a:gdLst/>
              <a:ahLst/>
              <a:cxnLst/>
              <a:rect l="l" t="t" r="r" b="b"/>
              <a:pathLst>
                <a:path w="5105" h="5372" extrusionOk="0">
                  <a:moveTo>
                    <a:pt x="105" y="1"/>
                  </a:moveTo>
                  <a:cubicBezTo>
                    <a:pt x="48" y="1"/>
                    <a:pt x="0" y="49"/>
                    <a:pt x="0" y="115"/>
                  </a:cubicBezTo>
                  <a:lnTo>
                    <a:pt x="0" y="2023"/>
                  </a:lnTo>
                  <a:cubicBezTo>
                    <a:pt x="0" y="2128"/>
                    <a:pt x="48" y="2233"/>
                    <a:pt x="143" y="2300"/>
                  </a:cubicBezTo>
                  <a:lnTo>
                    <a:pt x="2862" y="4179"/>
                  </a:lnTo>
                  <a:cubicBezTo>
                    <a:pt x="2958" y="4246"/>
                    <a:pt x="3015" y="4351"/>
                    <a:pt x="3015" y="4466"/>
                  </a:cubicBezTo>
                  <a:lnTo>
                    <a:pt x="3015" y="5372"/>
                  </a:lnTo>
                  <a:lnTo>
                    <a:pt x="5104" y="5372"/>
                  </a:lnTo>
                  <a:lnTo>
                    <a:pt x="5104" y="2701"/>
                  </a:lnTo>
                  <a:cubicBezTo>
                    <a:pt x="5104" y="2596"/>
                    <a:pt x="5056" y="2500"/>
                    <a:pt x="4980" y="2434"/>
                  </a:cubicBezTo>
                  <a:lnTo>
                    <a:pt x="3387" y="1184"/>
                  </a:lnTo>
                  <a:cubicBezTo>
                    <a:pt x="3369" y="1171"/>
                    <a:pt x="3345" y="1163"/>
                    <a:pt x="3321" y="1163"/>
                  </a:cubicBezTo>
                  <a:cubicBezTo>
                    <a:pt x="3293" y="1163"/>
                    <a:pt x="3264" y="1173"/>
                    <a:pt x="3244" y="1193"/>
                  </a:cubicBezTo>
                  <a:lnTo>
                    <a:pt x="2910" y="1527"/>
                  </a:lnTo>
                  <a:cubicBezTo>
                    <a:pt x="2824" y="1613"/>
                    <a:pt x="2834" y="1756"/>
                    <a:pt x="2919" y="1842"/>
                  </a:cubicBezTo>
                  <a:lnTo>
                    <a:pt x="3778" y="2624"/>
                  </a:lnTo>
                  <a:cubicBezTo>
                    <a:pt x="3864" y="2691"/>
                    <a:pt x="3864" y="2815"/>
                    <a:pt x="3788" y="2901"/>
                  </a:cubicBezTo>
                  <a:lnTo>
                    <a:pt x="3721" y="2958"/>
                  </a:lnTo>
                  <a:cubicBezTo>
                    <a:pt x="3654" y="3035"/>
                    <a:pt x="3559" y="3082"/>
                    <a:pt x="3454" y="3082"/>
                  </a:cubicBezTo>
                  <a:lnTo>
                    <a:pt x="3311" y="3082"/>
                  </a:lnTo>
                  <a:cubicBezTo>
                    <a:pt x="3158" y="3082"/>
                    <a:pt x="3005" y="3035"/>
                    <a:pt x="2881" y="2949"/>
                  </a:cubicBezTo>
                  <a:lnTo>
                    <a:pt x="1030" y="1689"/>
                  </a:lnTo>
                  <a:cubicBezTo>
                    <a:pt x="935" y="1632"/>
                    <a:pt x="878" y="1527"/>
                    <a:pt x="878" y="1413"/>
                  </a:cubicBezTo>
                  <a:lnTo>
                    <a:pt x="878" y="688"/>
                  </a:lnTo>
                  <a:cubicBezTo>
                    <a:pt x="878" y="306"/>
                    <a:pt x="573" y="1"/>
                    <a:pt x="2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2"/>
            <p:cNvSpPr/>
            <p:nvPr/>
          </p:nvSpPr>
          <p:spPr>
            <a:xfrm>
              <a:off x="2742386" y="3610839"/>
              <a:ext cx="54753" cy="20503"/>
            </a:xfrm>
            <a:custGeom>
              <a:avLst/>
              <a:gdLst/>
              <a:ahLst/>
              <a:cxnLst/>
              <a:rect l="l" t="t" r="r" b="b"/>
              <a:pathLst>
                <a:path w="2091" h="783" extrusionOk="0">
                  <a:moveTo>
                    <a:pt x="1" y="1"/>
                  </a:moveTo>
                  <a:lnTo>
                    <a:pt x="1" y="783"/>
                  </a:lnTo>
                  <a:lnTo>
                    <a:pt x="2090" y="783"/>
                  </a:lnTo>
                  <a:lnTo>
                    <a:pt x="2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2"/>
            <p:cNvSpPr/>
            <p:nvPr/>
          </p:nvSpPr>
          <p:spPr>
            <a:xfrm>
              <a:off x="2819082" y="3490676"/>
              <a:ext cx="133910" cy="140666"/>
            </a:xfrm>
            <a:custGeom>
              <a:avLst/>
              <a:gdLst/>
              <a:ahLst/>
              <a:cxnLst/>
              <a:rect l="l" t="t" r="r" b="b"/>
              <a:pathLst>
                <a:path w="5114" h="5372" extrusionOk="0">
                  <a:moveTo>
                    <a:pt x="4914" y="1"/>
                  </a:moveTo>
                  <a:cubicBezTo>
                    <a:pt x="4532" y="1"/>
                    <a:pt x="4227" y="306"/>
                    <a:pt x="4227" y="688"/>
                  </a:cubicBezTo>
                  <a:lnTo>
                    <a:pt x="4227" y="1413"/>
                  </a:lnTo>
                  <a:cubicBezTo>
                    <a:pt x="4227" y="1527"/>
                    <a:pt x="4169" y="1632"/>
                    <a:pt x="4084" y="1689"/>
                  </a:cubicBezTo>
                  <a:lnTo>
                    <a:pt x="2233" y="2949"/>
                  </a:lnTo>
                  <a:cubicBezTo>
                    <a:pt x="2099" y="3035"/>
                    <a:pt x="1956" y="3082"/>
                    <a:pt x="1804" y="3082"/>
                  </a:cubicBezTo>
                  <a:lnTo>
                    <a:pt x="1651" y="3082"/>
                  </a:lnTo>
                  <a:cubicBezTo>
                    <a:pt x="1546" y="3082"/>
                    <a:pt x="1451" y="3035"/>
                    <a:pt x="1384" y="2958"/>
                  </a:cubicBezTo>
                  <a:lnTo>
                    <a:pt x="1317" y="2901"/>
                  </a:lnTo>
                  <a:cubicBezTo>
                    <a:pt x="1241" y="2815"/>
                    <a:pt x="1250" y="2691"/>
                    <a:pt x="1327" y="2624"/>
                  </a:cubicBezTo>
                  <a:lnTo>
                    <a:pt x="2185" y="1842"/>
                  </a:lnTo>
                  <a:cubicBezTo>
                    <a:pt x="2281" y="1756"/>
                    <a:pt x="2281" y="1613"/>
                    <a:pt x="2195" y="1527"/>
                  </a:cubicBezTo>
                  <a:lnTo>
                    <a:pt x="1861" y="1193"/>
                  </a:lnTo>
                  <a:cubicBezTo>
                    <a:pt x="1840" y="1173"/>
                    <a:pt x="1812" y="1163"/>
                    <a:pt x="1784" y="1163"/>
                  </a:cubicBezTo>
                  <a:cubicBezTo>
                    <a:pt x="1759" y="1163"/>
                    <a:pt x="1735" y="1171"/>
                    <a:pt x="1718" y="1184"/>
                  </a:cubicBezTo>
                  <a:lnTo>
                    <a:pt x="134" y="2443"/>
                  </a:lnTo>
                  <a:cubicBezTo>
                    <a:pt x="48" y="2500"/>
                    <a:pt x="1" y="2596"/>
                    <a:pt x="1" y="2701"/>
                  </a:cubicBezTo>
                  <a:lnTo>
                    <a:pt x="1" y="5372"/>
                  </a:lnTo>
                  <a:lnTo>
                    <a:pt x="2099" y="5372"/>
                  </a:lnTo>
                  <a:lnTo>
                    <a:pt x="2099" y="4466"/>
                  </a:lnTo>
                  <a:cubicBezTo>
                    <a:pt x="2090" y="4351"/>
                    <a:pt x="2147" y="4246"/>
                    <a:pt x="2242" y="4179"/>
                  </a:cubicBezTo>
                  <a:lnTo>
                    <a:pt x="4971" y="2300"/>
                  </a:lnTo>
                  <a:cubicBezTo>
                    <a:pt x="5057" y="2233"/>
                    <a:pt x="5114" y="2128"/>
                    <a:pt x="5114" y="2023"/>
                  </a:cubicBezTo>
                  <a:lnTo>
                    <a:pt x="5114" y="115"/>
                  </a:lnTo>
                  <a:cubicBezTo>
                    <a:pt x="5114" y="49"/>
                    <a:pt x="5057" y="1"/>
                    <a:pt x="4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2"/>
            <p:cNvSpPr/>
            <p:nvPr/>
          </p:nvSpPr>
          <p:spPr>
            <a:xfrm>
              <a:off x="2819082" y="3610839"/>
              <a:ext cx="54988" cy="20503"/>
            </a:xfrm>
            <a:custGeom>
              <a:avLst/>
              <a:gdLst/>
              <a:ahLst/>
              <a:cxnLst/>
              <a:rect l="l" t="t" r="r" b="b"/>
              <a:pathLst>
                <a:path w="2100" h="783" extrusionOk="0">
                  <a:moveTo>
                    <a:pt x="1" y="1"/>
                  </a:moveTo>
                  <a:lnTo>
                    <a:pt x="1" y="783"/>
                  </a:lnTo>
                  <a:lnTo>
                    <a:pt x="2099" y="783"/>
                  </a:lnTo>
                  <a:lnTo>
                    <a:pt x="2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2"/>
            <p:cNvSpPr/>
            <p:nvPr/>
          </p:nvSpPr>
          <p:spPr>
            <a:xfrm>
              <a:off x="2714918" y="3346815"/>
              <a:ext cx="167898" cy="178189"/>
            </a:xfrm>
            <a:custGeom>
              <a:avLst/>
              <a:gdLst/>
              <a:ahLst/>
              <a:cxnLst/>
              <a:rect l="l" t="t" r="r" b="b"/>
              <a:pathLst>
                <a:path w="6412" h="6805" extrusionOk="0">
                  <a:moveTo>
                    <a:pt x="3548" y="1"/>
                  </a:moveTo>
                  <a:cubicBezTo>
                    <a:pt x="2981" y="1"/>
                    <a:pt x="2401" y="173"/>
                    <a:pt x="1880" y="553"/>
                  </a:cubicBezTo>
                  <a:cubicBezTo>
                    <a:pt x="0" y="1927"/>
                    <a:pt x="468" y="4856"/>
                    <a:pt x="2691" y="5571"/>
                  </a:cubicBezTo>
                  <a:lnTo>
                    <a:pt x="3368" y="6697"/>
                  </a:lnTo>
                  <a:cubicBezTo>
                    <a:pt x="3411" y="6769"/>
                    <a:pt x="3485" y="6804"/>
                    <a:pt x="3559" y="6804"/>
                  </a:cubicBezTo>
                  <a:cubicBezTo>
                    <a:pt x="3633" y="6804"/>
                    <a:pt x="3707" y="6769"/>
                    <a:pt x="3750" y="6697"/>
                  </a:cubicBezTo>
                  <a:lnTo>
                    <a:pt x="4436" y="5571"/>
                  </a:lnTo>
                  <a:cubicBezTo>
                    <a:pt x="5610" y="5190"/>
                    <a:pt x="6411" y="4093"/>
                    <a:pt x="6411" y="2852"/>
                  </a:cubicBezTo>
                  <a:cubicBezTo>
                    <a:pt x="6411" y="1170"/>
                    <a:pt x="5026" y="1"/>
                    <a:pt x="3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2"/>
            <p:cNvSpPr/>
            <p:nvPr/>
          </p:nvSpPr>
          <p:spPr>
            <a:xfrm>
              <a:off x="2757887" y="3372293"/>
              <a:ext cx="101467" cy="98744"/>
            </a:xfrm>
            <a:custGeom>
              <a:avLst/>
              <a:gdLst/>
              <a:ahLst/>
              <a:cxnLst/>
              <a:rect l="l" t="t" r="r" b="b"/>
              <a:pathLst>
                <a:path w="3875" h="3771" extrusionOk="0">
                  <a:moveTo>
                    <a:pt x="1919" y="918"/>
                  </a:moveTo>
                  <a:cubicBezTo>
                    <a:pt x="2099" y="918"/>
                    <a:pt x="2280" y="968"/>
                    <a:pt x="2442" y="1068"/>
                  </a:cubicBezTo>
                  <a:cubicBezTo>
                    <a:pt x="2557" y="1145"/>
                    <a:pt x="2652" y="1240"/>
                    <a:pt x="2729" y="1364"/>
                  </a:cubicBezTo>
                  <a:cubicBezTo>
                    <a:pt x="2939" y="1679"/>
                    <a:pt x="2939" y="2080"/>
                    <a:pt x="2729" y="2404"/>
                  </a:cubicBezTo>
                  <a:cubicBezTo>
                    <a:pt x="2652" y="2519"/>
                    <a:pt x="2557" y="2623"/>
                    <a:pt x="2442" y="2700"/>
                  </a:cubicBezTo>
                  <a:cubicBezTo>
                    <a:pt x="2280" y="2800"/>
                    <a:pt x="2099" y="2850"/>
                    <a:pt x="1919" y="2850"/>
                  </a:cubicBezTo>
                  <a:cubicBezTo>
                    <a:pt x="1739" y="2850"/>
                    <a:pt x="1560" y="2800"/>
                    <a:pt x="1403" y="2700"/>
                  </a:cubicBezTo>
                  <a:cubicBezTo>
                    <a:pt x="1279" y="2623"/>
                    <a:pt x="1183" y="2519"/>
                    <a:pt x="1107" y="2404"/>
                  </a:cubicBezTo>
                  <a:cubicBezTo>
                    <a:pt x="907" y="2080"/>
                    <a:pt x="907" y="1679"/>
                    <a:pt x="1107" y="1364"/>
                  </a:cubicBezTo>
                  <a:cubicBezTo>
                    <a:pt x="1183" y="1240"/>
                    <a:pt x="1279" y="1145"/>
                    <a:pt x="1403" y="1068"/>
                  </a:cubicBezTo>
                  <a:cubicBezTo>
                    <a:pt x="1560" y="968"/>
                    <a:pt x="1739" y="918"/>
                    <a:pt x="1919" y="918"/>
                  </a:cubicBezTo>
                  <a:close/>
                  <a:moveTo>
                    <a:pt x="1918" y="0"/>
                  </a:moveTo>
                  <a:cubicBezTo>
                    <a:pt x="1808" y="0"/>
                    <a:pt x="1698" y="76"/>
                    <a:pt x="1708" y="229"/>
                  </a:cubicBezTo>
                  <a:lnTo>
                    <a:pt x="1708" y="515"/>
                  </a:lnTo>
                  <a:cubicBezTo>
                    <a:pt x="1488" y="553"/>
                    <a:pt x="1279" y="639"/>
                    <a:pt x="1097" y="773"/>
                  </a:cubicBezTo>
                  <a:lnTo>
                    <a:pt x="897" y="563"/>
                  </a:lnTo>
                  <a:cubicBezTo>
                    <a:pt x="851" y="519"/>
                    <a:pt x="801" y="501"/>
                    <a:pt x="752" y="501"/>
                  </a:cubicBezTo>
                  <a:cubicBezTo>
                    <a:pt x="588" y="501"/>
                    <a:pt x="447" y="711"/>
                    <a:pt x="601" y="859"/>
                  </a:cubicBezTo>
                  <a:lnTo>
                    <a:pt x="811" y="1068"/>
                  </a:lnTo>
                  <a:cubicBezTo>
                    <a:pt x="678" y="1250"/>
                    <a:pt x="592" y="1460"/>
                    <a:pt x="554" y="1679"/>
                  </a:cubicBezTo>
                  <a:lnTo>
                    <a:pt x="258" y="1679"/>
                  </a:lnTo>
                  <a:cubicBezTo>
                    <a:pt x="0" y="1698"/>
                    <a:pt x="0" y="2070"/>
                    <a:pt x="258" y="2089"/>
                  </a:cubicBezTo>
                  <a:lnTo>
                    <a:pt x="563" y="2089"/>
                  </a:lnTo>
                  <a:cubicBezTo>
                    <a:pt x="592" y="2318"/>
                    <a:pt x="678" y="2519"/>
                    <a:pt x="811" y="2700"/>
                  </a:cubicBezTo>
                  <a:lnTo>
                    <a:pt x="601" y="2910"/>
                  </a:lnTo>
                  <a:cubicBezTo>
                    <a:pt x="455" y="3064"/>
                    <a:pt x="595" y="3268"/>
                    <a:pt x="755" y="3268"/>
                  </a:cubicBezTo>
                  <a:cubicBezTo>
                    <a:pt x="803" y="3268"/>
                    <a:pt x="853" y="3250"/>
                    <a:pt x="897" y="3205"/>
                  </a:cubicBezTo>
                  <a:lnTo>
                    <a:pt x="1107" y="2996"/>
                  </a:lnTo>
                  <a:cubicBezTo>
                    <a:pt x="1288" y="3129"/>
                    <a:pt x="1498" y="3215"/>
                    <a:pt x="1717" y="3253"/>
                  </a:cubicBezTo>
                  <a:lnTo>
                    <a:pt x="1717" y="3549"/>
                  </a:lnTo>
                  <a:cubicBezTo>
                    <a:pt x="1703" y="3697"/>
                    <a:pt x="1813" y="3771"/>
                    <a:pt x="1924" y="3771"/>
                  </a:cubicBezTo>
                  <a:cubicBezTo>
                    <a:pt x="2035" y="3771"/>
                    <a:pt x="2147" y="3697"/>
                    <a:pt x="2137" y="3549"/>
                  </a:cubicBezTo>
                  <a:lnTo>
                    <a:pt x="2137" y="3253"/>
                  </a:lnTo>
                  <a:cubicBezTo>
                    <a:pt x="2357" y="3215"/>
                    <a:pt x="2566" y="3129"/>
                    <a:pt x="2738" y="2996"/>
                  </a:cubicBezTo>
                  <a:lnTo>
                    <a:pt x="2948" y="3205"/>
                  </a:lnTo>
                  <a:cubicBezTo>
                    <a:pt x="2995" y="3250"/>
                    <a:pt x="3046" y="3268"/>
                    <a:pt x="3095" y="3268"/>
                  </a:cubicBezTo>
                  <a:cubicBezTo>
                    <a:pt x="3259" y="3268"/>
                    <a:pt x="3398" y="3064"/>
                    <a:pt x="3244" y="2910"/>
                  </a:cubicBezTo>
                  <a:lnTo>
                    <a:pt x="3034" y="2700"/>
                  </a:lnTo>
                  <a:cubicBezTo>
                    <a:pt x="3168" y="2519"/>
                    <a:pt x="3253" y="2318"/>
                    <a:pt x="3292" y="2089"/>
                  </a:cubicBezTo>
                  <a:lnTo>
                    <a:pt x="3587" y="2089"/>
                  </a:lnTo>
                  <a:cubicBezTo>
                    <a:pt x="3596" y="2090"/>
                    <a:pt x="3605" y="2091"/>
                    <a:pt x="3613" y="2091"/>
                  </a:cubicBezTo>
                  <a:cubicBezTo>
                    <a:pt x="3874" y="2091"/>
                    <a:pt x="3874" y="1678"/>
                    <a:pt x="3613" y="1678"/>
                  </a:cubicBezTo>
                  <a:cubicBezTo>
                    <a:pt x="3605" y="1678"/>
                    <a:pt x="3596" y="1678"/>
                    <a:pt x="3587" y="1679"/>
                  </a:cubicBezTo>
                  <a:lnTo>
                    <a:pt x="3578" y="1669"/>
                  </a:lnTo>
                  <a:lnTo>
                    <a:pt x="3282" y="1669"/>
                  </a:lnTo>
                  <a:cubicBezTo>
                    <a:pt x="3253" y="1450"/>
                    <a:pt x="3168" y="1240"/>
                    <a:pt x="3034" y="1059"/>
                  </a:cubicBezTo>
                  <a:lnTo>
                    <a:pt x="3234" y="859"/>
                  </a:lnTo>
                  <a:cubicBezTo>
                    <a:pt x="3388" y="705"/>
                    <a:pt x="3250" y="496"/>
                    <a:pt x="3092" y="496"/>
                  </a:cubicBezTo>
                  <a:cubicBezTo>
                    <a:pt x="3043" y="496"/>
                    <a:pt x="2993" y="516"/>
                    <a:pt x="2948" y="563"/>
                  </a:cubicBezTo>
                  <a:lnTo>
                    <a:pt x="2738" y="773"/>
                  </a:lnTo>
                  <a:cubicBezTo>
                    <a:pt x="2557" y="639"/>
                    <a:pt x="2347" y="553"/>
                    <a:pt x="2128" y="515"/>
                  </a:cubicBezTo>
                  <a:lnTo>
                    <a:pt x="2128" y="229"/>
                  </a:lnTo>
                  <a:cubicBezTo>
                    <a:pt x="2137" y="76"/>
                    <a:pt x="2027" y="0"/>
                    <a:pt x="1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2"/>
            <p:cNvSpPr/>
            <p:nvPr/>
          </p:nvSpPr>
          <p:spPr>
            <a:xfrm>
              <a:off x="2789597" y="3403323"/>
              <a:ext cx="36999" cy="36423"/>
            </a:xfrm>
            <a:custGeom>
              <a:avLst/>
              <a:gdLst/>
              <a:ahLst/>
              <a:cxnLst/>
              <a:rect l="l" t="t" r="r" b="b"/>
              <a:pathLst>
                <a:path w="1413" h="1391" extrusionOk="0">
                  <a:moveTo>
                    <a:pt x="726" y="418"/>
                  </a:moveTo>
                  <a:cubicBezTo>
                    <a:pt x="783" y="418"/>
                    <a:pt x="850" y="446"/>
                    <a:pt x="888" y="484"/>
                  </a:cubicBezTo>
                  <a:lnTo>
                    <a:pt x="917" y="513"/>
                  </a:lnTo>
                  <a:cubicBezTo>
                    <a:pt x="955" y="561"/>
                    <a:pt x="983" y="618"/>
                    <a:pt x="983" y="675"/>
                  </a:cubicBezTo>
                  <a:lnTo>
                    <a:pt x="983" y="694"/>
                  </a:lnTo>
                  <a:lnTo>
                    <a:pt x="983" y="713"/>
                  </a:lnTo>
                  <a:cubicBezTo>
                    <a:pt x="983" y="771"/>
                    <a:pt x="955" y="837"/>
                    <a:pt x="917" y="885"/>
                  </a:cubicBezTo>
                  <a:lnTo>
                    <a:pt x="888" y="904"/>
                  </a:lnTo>
                  <a:cubicBezTo>
                    <a:pt x="850" y="942"/>
                    <a:pt x="783" y="971"/>
                    <a:pt x="726" y="971"/>
                  </a:cubicBezTo>
                  <a:lnTo>
                    <a:pt x="697" y="971"/>
                  </a:lnTo>
                  <a:cubicBezTo>
                    <a:pt x="630" y="971"/>
                    <a:pt x="573" y="942"/>
                    <a:pt x="526" y="904"/>
                  </a:cubicBezTo>
                  <a:lnTo>
                    <a:pt x="497" y="885"/>
                  </a:lnTo>
                  <a:cubicBezTo>
                    <a:pt x="459" y="837"/>
                    <a:pt x="430" y="771"/>
                    <a:pt x="430" y="713"/>
                  </a:cubicBezTo>
                  <a:lnTo>
                    <a:pt x="430" y="694"/>
                  </a:lnTo>
                  <a:lnTo>
                    <a:pt x="430" y="675"/>
                  </a:lnTo>
                  <a:cubicBezTo>
                    <a:pt x="430" y="618"/>
                    <a:pt x="459" y="561"/>
                    <a:pt x="497" y="513"/>
                  </a:cubicBezTo>
                  <a:lnTo>
                    <a:pt x="526" y="484"/>
                  </a:lnTo>
                  <a:cubicBezTo>
                    <a:pt x="573" y="446"/>
                    <a:pt x="630" y="418"/>
                    <a:pt x="697" y="418"/>
                  </a:cubicBezTo>
                  <a:close/>
                  <a:moveTo>
                    <a:pt x="707" y="0"/>
                  </a:moveTo>
                  <a:cubicBezTo>
                    <a:pt x="635" y="0"/>
                    <a:pt x="564" y="12"/>
                    <a:pt x="497" y="36"/>
                  </a:cubicBezTo>
                  <a:cubicBezTo>
                    <a:pt x="459" y="46"/>
                    <a:pt x="421" y="65"/>
                    <a:pt x="382" y="84"/>
                  </a:cubicBezTo>
                  <a:cubicBezTo>
                    <a:pt x="258" y="151"/>
                    <a:pt x="153" y="246"/>
                    <a:pt x="87" y="380"/>
                  </a:cubicBezTo>
                  <a:cubicBezTo>
                    <a:pt x="68" y="408"/>
                    <a:pt x="58" y="446"/>
                    <a:pt x="39" y="484"/>
                  </a:cubicBezTo>
                  <a:cubicBezTo>
                    <a:pt x="1" y="628"/>
                    <a:pt x="1" y="771"/>
                    <a:pt x="39" y="904"/>
                  </a:cubicBezTo>
                  <a:cubicBezTo>
                    <a:pt x="58" y="942"/>
                    <a:pt x="68" y="981"/>
                    <a:pt x="87" y="1019"/>
                  </a:cubicBezTo>
                  <a:cubicBezTo>
                    <a:pt x="153" y="1143"/>
                    <a:pt x="258" y="1248"/>
                    <a:pt x="382" y="1314"/>
                  </a:cubicBezTo>
                  <a:cubicBezTo>
                    <a:pt x="421" y="1334"/>
                    <a:pt x="459" y="1343"/>
                    <a:pt x="497" y="1362"/>
                  </a:cubicBezTo>
                  <a:cubicBezTo>
                    <a:pt x="564" y="1381"/>
                    <a:pt x="635" y="1391"/>
                    <a:pt x="707" y="1391"/>
                  </a:cubicBezTo>
                  <a:cubicBezTo>
                    <a:pt x="778" y="1391"/>
                    <a:pt x="850" y="1381"/>
                    <a:pt x="917" y="1362"/>
                  </a:cubicBezTo>
                  <a:cubicBezTo>
                    <a:pt x="955" y="1343"/>
                    <a:pt x="993" y="1334"/>
                    <a:pt x="1031" y="1314"/>
                  </a:cubicBezTo>
                  <a:cubicBezTo>
                    <a:pt x="1155" y="1248"/>
                    <a:pt x="1260" y="1143"/>
                    <a:pt x="1327" y="1019"/>
                  </a:cubicBezTo>
                  <a:cubicBezTo>
                    <a:pt x="1346" y="981"/>
                    <a:pt x="1355" y="942"/>
                    <a:pt x="1375" y="904"/>
                  </a:cubicBezTo>
                  <a:cubicBezTo>
                    <a:pt x="1413" y="771"/>
                    <a:pt x="1413" y="628"/>
                    <a:pt x="1375" y="484"/>
                  </a:cubicBezTo>
                  <a:cubicBezTo>
                    <a:pt x="1355" y="446"/>
                    <a:pt x="1346" y="408"/>
                    <a:pt x="1327" y="380"/>
                  </a:cubicBezTo>
                  <a:cubicBezTo>
                    <a:pt x="1260" y="246"/>
                    <a:pt x="1155" y="151"/>
                    <a:pt x="1031" y="84"/>
                  </a:cubicBezTo>
                  <a:cubicBezTo>
                    <a:pt x="993" y="65"/>
                    <a:pt x="955" y="46"/>
                    <a:pt x="917" y="36"/>
                  </a:cubicBezTo>
                  <a:cubicBezTo>
                    <a:pt x="850" y="12"/>
                    <a:pt x="778" y="0"/>
                    <a:pt x="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2"/>
            <p:cNvSpPr/>
            <p:nvPr/>
          </p:nvSpPr>
          <p:spPr>
            <a:xfrm>
              <a:off x="2734137" y="3660564"/>
              <a:ext cx="63001" cy="45483"/>
            </a:xfrm>
            <a:custGeom>
              <a:avLst/>
              <a:gdLst/>
              <a:ahLst/>
              <a:cxnLst/>
              <a:rect l="l" t="t" r="r" b="b"/>
              <a:pathLst>
                <a:path w="2406" h="1737" extrusionOk="0">
                  <a:moveTo>
                    <a:pt x="1" y="0"/>
                  </a:moveTo>
                  <a:lnTo>
                    <a:pt x="1" y="1517"/>
                  </a:lnTo>
                  <a:cubicBezTo>
                    <a:pt x="1" y="1641"/>
                    <a:pt x="96" y="1736"/>
                    <a:pt x="220" y="1736"/>
                  </a:cubicBezTo>
                  <a:lnTo>
                    <a:pt x="2186" y="1736"/>
                  </a:lnTo>
                  <a:cubicBezTo>
                    <a:pt x="2300" y="1736"/>
                    <a:pt x="2405" y="1641"/>
                    <a:pt x="2405" y="1517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2"/>
            <p:cNvSpPr/>
            <p:nvPr/>
          </p:nvSpPr>
          <p:spPr>
            <a:xfrm>
              <a:off x="2734137" y="3629325"/>
              <a:ext cx="63001" cy="31265"/>
            </a:xfrm>
            <a:custGeom>
              <a:avLst/>
              <a:gdLst/>
              <a:ahLst/>
              <a:cxnLst/>
              <a:rect l="l" t="t" r="r" b="b"/>
              <a:pathLst>
                <a:path w="2406" h="1194" extrusionOk="0">
                  <a:moveTo>
                    <a:pt x="220" y="1"/>
                  </a:moveTo>
                  <a:cubicBezTo>
                    <a:pt x="106" y="1"/>
                    <a:pt x="1" y="96"/>
                    <a:pt x="1" y="220"/>
                  </a:cubicBezTo>
                  <a:lnTo>
                    <a:pt x="1" y="1193"/>
                  </a:lnTo>
                  <a:lnTo>
                    <a:pt x="2405" y="1193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2"/>
            <p:cNvSpPr/>
            <p:nvPr/>
          </p:nvSpPr>
          <p:spPr>
            <a:xfrm>
              <a:off x="2819082" y="3659907"/>
              <a:ext cx="62975" cy="45483"/>
            </a:xfrm>
            <a:custGeom>
              <a:avLst/>
              <a:gdLst/>
              <a:ahLst/>
              <a:cxnLst/>
              <a:rect l="l" t="t" r="r" b="b"/>
              <a:pathLst>
                <a:path w="2405" h="1737" extrusionOk="0">
                  <a:moveTo>
                    <a:pt x="1" y="0"/>
                  </a:moveTo>
                  <a:lnTo>
                    <a:pt x="1" y="1517"/>
                  </a:lnTo>
                  <a:cubicBezTo>
                    <a:pt x="1" y="1641"/>
                    <a:pt x="105" y="1736"/>
                    <a:pt x="229" y="1736"/>
                  </a:cubicBezTo>
                  <a:lnTo>
                    <a:pt x="2185" y="1736"/>
                  </a:lnTo>
                  <a:cubicBezTo>
                    <a:pt x="2309" y="1736"/>
                    <a:pt x="2405" y="1641"/>
                    <a:pt x="2405" y="1517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2"/>
            <p:cNvSpPr/>
            <p:nvPr/>
          </p:nvSpPr>
          <p:spPr>
            <a:xfrm>
              <a:off x="2819082" y="3629090"/>
              <a:ext cx="62975" cy="31239"/>
            </a:xfrm>
            <a:custGeom>
              <a:avLst/>
              <a:gdLst/>
              <a:ahLst/>
              <a:cxnLst/>
              <a:rect l="l" t="t" r="r" b="b"/>
              <a:pathLst>
                <a:path w="2405" h="1193" extrusionOk="0">
                  <a:moveTo>
                    <a:pt x="1" y="0"/>
                  </a:moveTo>
                  <a:lnTo>
                    <a:pt x="1" y="1193"/>
                  </a:lnTo>
                  <a:lnTo>
                    <a:pt x="2405" y="1193"/>
                  </a:lnTo>
                  <a:lnTo>
                    <a:pt x="2405" y="219"/>
                  </a:lnTo>
                  <a:cubicBezTo>
                    <a:pt x="2405" y="95"/>
                    <a:pt x="2309" y="0"/>
                    <a:pt x="2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33" name="Google Shape;2533;p62"/>
          <p:cNvCxnSpPr>
            <a:cxnSpLocks/>
            <a:stCxn id="2444" idx="6"/>
            <a:endCxn id="2446" idx="2"/>
          </p:cNvCxnSpPr>
          <p:nvPr/>
        </p:nvCxnSpPr>
        <p:spPr>
          <a:xfrm flipV="1">
            <a:off x="6174618" y="1497324"/>
            <a:ext cx="1059332" cy="2902946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494;p22">
            <a:extLst>
              <a:ext uri="{FF2B5EF4-FFF2-40B4-BE49-F238E27FC236}">
                <a16:creationId xmlns:a16="http://schemas.microsoft.com/office/drawing/2014/main" id="{F7AB4539-9FE8-5C5A-A994-30F9C41D4F71}"/>
              </a:ext>
            </a:extLst>
          </p:cNvPr>
          <p:cNvSpPr txBox="1"/>
          <p:nvPr/>
        </p:nvSpPr>
        <p:spPr>
          <a:xfrm>
            <a:off x="2484911" y="2731849"/>
            <a:ext cx="2271327" cy="152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0040" indent="-317500">
              <a:buSzPts val="1400"/>
              <a:buFont typeface="Roboto"/>
              <a:buChar char="●"/>
            </a:pPr>
            <a:r>
              <a:rPr lang="en-US" dirty="0">
                <a:latin typeface="NanumGothic"/>
                <a:ea typeface="NanumGothic"/>
                <a:cs typeface="Roboto"/>
                <a:sym typeface="Roboto"/>
              </a:rPr>
              <a:t>Frontend UI/UX </a:t>
            </a:r>
            <a:r>
              <a:rPr lang="en-US" altLang="ko-KR" dirty="0" err="1">
                <a:latin typeface="NanumGothic"/>
                <a:ea typeface="NanumGothic"/>
                <a:cs typeface="Roboto"/>
                <a:sym typeface="Roboto"/>
              </a:rPr>
              <a:t>desing</a:t>
            </a:r>
            <a:endParaRPr lang="ko-KR" altLang="en-US" err="1">
              <a:latin typeface="NanumGothic"/>
              <a:ea typeface="NanumGothic"/>
              <a:cs typeface="Roboto"/>
            </a:endParaRPr>
          </a:p>
          <a:p>
            <a:pPr marL="320040" indent="-317500">
              <a:buSzPts val="1400"/>
              <a:buFont typeface="Roboto"/>
              <a:buChar char="●"/>
            </a:pPr>
            <a:r>
              <a:rPr lang="en-US" altLang="ko-KR" dirty="0">
                <a:latin typeface="NanumGothic"/>
                <a:ea typeface="NanumGothic"/>
                <a:cs typeface="Roboto"/>
                <a:sym typeface="Roboto"/>
              </a:rPr>
              <a:t>Backend</a:t>
            </a:r>
            <a:r>
              <a:rPr lang="ko-KR" altLang="en-US" dirty="0">
                <a:latin typeface="NanumGothic"/>
                <a:ea typeface="NanumGothic"/>
                <a:cs typeface="Roboto"/>
                <a:sym typeface="Roboto"/>
              </a:rPr>
              <a:t> </a:t>
            </a:r>
            <a:r>
              <a:rPr lang="ko-KR" altLang="en-US" dirty="0" err="1">
                <a:latin typeface="NanumGothic"/>
                <a:ea typeface="NanumGothic"/>
                <a:cs typeface="Roboto"/>
                <a:sym typeface="Roboto"/>
              </a:rPr>
              <a:t>아키덱처</a:t>
            </a:r>
            <a:r>
              <a:rPr lang="ko-KR" altLang="en-US" dirty="0">
                <a:latin typeface="NanumGothic"/>
                <a:ea typeface="NanumGothic"/>
                <a:cs typeface="Roboto"/>
                <a:sym typeface="Roboto"/>
              </a:rPr>
              <a:t> 구상 및 </a:t>
            </a:r>
            <a:r>
              <a:rPr lang="ko-KR" altLang="en-US" dirty="0" err="1">
                <a:latin typeface="NanumGothic"/>
                <a:ea typeface="NanumGothic"/>
                <a:cs typeface="Roboto"/>
                <a:sym typeface="Roboto"/>
              </a:rPr>
              <a:t>갭개발</a:t>
            </a:r>
            <a:r>
              <a:rPr lang="ko-KR" altLang="en-US" dirty="0">
                <a:latin typeface="NanumGothic"/>
                <a:ea typeface="NanumGothic"/>
                <a:cs typeface="Roboto"/>
                <a:sym typeface="Roboto"/>
              </a:rPr>
              <a:t> </a:t>
            </a:r>
            <a:endParaRPr lang="en-US" altLang="ko-KR" dirty="0">
              <a:latin typeface="NanumGothic"/>
              <a:ea typeface="NanumGothic"/>
              <a:cs typeface="Roboto"/>
            </a:endParaRPr>
          </a:p>
          <a:p>
            <a:pPr marL="320040" indent="-317500">
              <a:buSzPts val="1400"/>
              <a:buFont typeface="Roboto"/>
              <a:buChar char="●"/>
            </a:pPr>
            <a:r>
              <a:rPr lang="en-US" altLang="ko-KR" dirty="0">
                <a:latin typeface="NanumGothic"/>
                <a:ea typeface="NanumGothic"/>
                <a:cs typeface="Roboto"/>
                <a:sym typeface="Roboto"/>
              </a:rPr>
              <a:t>AWS</a:t>
            </a:r>
            <a:r>
              <a:rPr lang="ko-KR" altLang="en-US" dirty="0">
                <a:latin typeface="NanumGothic"/>
                <a:ea typeface="NanumGothic"/>
                <a:cs typeface="Roboto"/>
                <a:sym typeface="Roboto"/>
              </a:rPr>
              <a:t> 서비스 또는 타 시스템 아키텍처 활용 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  <a:p>
            <a:pPr marL="320040" indent="-317500">
              <a:buSzPts val="1400"/>
              <a:buFont typeface="Roboto"/>
              <a:buChar char="●"/>
            </a:pPr>
            <a:endParaRPr lang="en-KR"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</p:txBody>
      </p:sp>
      <p:sp>
        <p:nvSpPr>
          <p:cNvPr id="13" name="Google Shape;516;p22">
            <a:extLst>
              <a:ext uri="{FF2B5EF4-FFF2-40B4-BE49-F238E27FC236}">
                <a16:creationId xmlns:a16="http://schemas.microsoft.com/office/drawing/2014/main" id="{4B75B6C7-2AA8-48F8-82CB-92E08A75E720}"/>
              </a:ext>
            </a:extLst>
          </p:cNvPr>
          <p:cNvSpPr txBox="1"/>
          <p:nvPr/>
        </p:nvSpPr>
        <p:spPr>
          <a:xfrm>
            <a:off x="4644763" y="2382676"/>
            <a:ext cx="1938998" cy="74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0040" indent="-317500">
              <a:buSzPts val="1400"/>
              <a:buFont typeface="Roboto"/>
              <a:buChar char="●"/>
            </a:pP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Generative AI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모델 구현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  <a:p>
            <a:pPr marL="320040" indent="-317500">
              <a:buSzPts val="1400"/>
              <a:buFont typeface="Roboto"/>
              <a:buChar char="●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구현 모델 서버 업로드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  <a:p>
            <a:pPr marL="2540">
              <a:buSzPts val="1400"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</p:txBody>
      </p:sp>
      <p:sp>
        <p:nvSpPr>
          <p:cNvPr id="14" name="Google Shape;498;p22">
            <a:extLst>
              <a:ext uri="{FF2B5EF4-FFF2-40B4-BE49-F238E27FC236}">
                <a16:creationId xmlns:a16="http://schemas.microsoft.com/office/drawing/2014/main" id="{E7F28065-B8A8-7D17-0915-8C39D94B192E}"/>
              </a:ext>
            </a:extLst>
          </p:cNvPr>
          <p:cNvSpPr txBox="1"/>
          <p:nvPr/>
        </p:nvSpPr>
        <p:spPr>
          <a:xfrm>
            <a:off x="6896319" y="2589433"/>
            <a:ext cx="1771704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질의응답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문의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Category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간편로그인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문의 이력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4651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54"/>
          <p:cNvSpPr txBox="1">
            <a:spLocks noGrp="1"/>
          </p:cNvSpPr>
          <p:nvPr>
            <p:ph type="title" idx="15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DEV TOOL / FUNCTION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C0DE43B-C6FE-F22C-68BC-B8A32F8B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921" y="1017725"/>
            <a:ext cx="4336748" cy="3802666"/>
          </a:xfrm>
          <a:prstGeom prst="rect">
            <a:avLst/>
          </a:prstGeom>
        </p:spPr>
      </p:pic>
      <p:sp>
        <p:nvSpPr>
          <p:cNvPr id="27" name="Google Shape;3487;p77">
            <a:extLst>
              <a:ext uri="{FF2B5EF4-FFF2-40B4-BE49-F238E27FC236}">
                <a16:creationId xmlns:a16="http://schemas.microsoft.com/office/drawing/2014/main" id="{FA4A467E-426A-EF62-0DDD-E971084C59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39785" y="1017725"/>
            <a:ext cx="37599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Visit us via QR code OR</a:t>
            </a:r>
          </a:p>
          <a:p>
            <a:pPr marL="0" indent="0"/>
            <a:r>
              <a:rPr lang="en-US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http://54.84.19.74/</a:t>
            </a:r>
            <a:endParaRPr lang="en-US" sz="1400" dirty="0">
              <a:solidFill>
                <a:srgbClr val="0070C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501494D-D5E7-5175-5161-C54083F7F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873" y="1513889"/>
            <a:ext cx="2260600" cy="2260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63"/>
          <p:cNvSpPr txBox="1">
            <a:spLocks noGrp="1"/>
          </p:cNvSpPr>
          <p:nvPr>
            <p:ph type="title"/>
          </p:nvPr>
        </p:nvSpPr>
        <p:spPr>
          <a:xfrm>
            <a:off x="4815309" y="1498212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DATA COLLECTION &amp; ANALYSIS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0" name="Google Shape;2540;p63"/>
          <p:cNvSpPr/>
          <p:nvPr/>
        </p:nvSpPr>
        <p:spPr>
          <a:xfrm>
            <a:off x="696136" y="3909893"/>
            <a:ext cx="4079314" cy="53"/>
          </a:xfrm>
          <a:custGeom>
            <a:avLst/>
            <a:gdLst/>
            <a:ahLst/>
            <a:cxnLst/>
            <a:rect l="l" t="t" r="r" b="b"/>
            <a:pathLst>
              <a:path w="77399" h="1" fill="none" extrusionOk="0">
                <a:moveTo>
                  <a:pt x="0" y="1"/>
                </a:moveTo>
                <a:lnTo>
                  <a:pt x="77399" y="1"/>
                </a:lnTo>
              </a:path>
            </a:pathLst>
          </a:custGeom>
          <a:noFill/>
          <a:ln w="3325" cap="flat" cmpd="sng">
            <a:solidFill>
              <a:schemeClr val="accent4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63"/>
          <p:cNvSpPr/>
          <p:nvPr/>
        </p:nvSpPr>
        <p:spPr>
          <a:xfrm>
            <a:off x="1485520" y="1337440"/>
            <a:ext cx="2500062" cy="1543223"/>
          </a:xfrm>
          <a:custGeom>
            <a:avLst/>
            <a:gdLst/>
            <a:ahLst/>
            <a:cxnLst/>
            <a:rect l="l" t="t" r="r" b="b"/>
            <a:pathLst>
              <a:path w="47435" h="29279" extrusionOk="0">
                <a:moveTo>
                  <a:pt x="2399" y="1"/>
                </a:moveTo>
                <a:cubicBezTo>
                  <a:pt x="1067" y="1"/>
                  <a:pt x="1" y="1067"/>
                  <a:pt x="1" y="2389"/>
                </a:cubicBezTo>
                <a:lnTo>
                  <a:pt x="1" y="26880"/>
                </a:lnTo>
                <a:cubicBezTo>
                  <a:pt x="1" y="28213"/>
                  <a:pt x="1067" y="29279"/>
                  <a:pt x="2399" y="29279"/>
                </a:cubicBezTo>
                <a:lnTo>
                  <a:pt x="45046" y="29279"/>
                </a:lnTo>
                <a:cubicBezTo>
                  <a:pt x="46368" y="29279"/>
                  <a:pt x="47434" y="28213"/>
                  <a:pt x="47434" y="26880"/>
                </a:cubicBezTo>
                <a:lnTo>
                  <a:pt x="47434" y="2389"/>
                </a:lnTo>
                <a:cubicBezTo>
                  <a:pt x="47434" y="1067"/>
                  <a:pt x="46368" y="1"/>
                  <a:pt x="450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63"/>
          <p:cNvSpPr/>
          <p:nvPr/>
        </p:nvSpPr>
        <p:spPr>
          <a:xfrm>
            <a:off x="1512558" y="1364478"/>
            <a:ext cx="2445986" cy="1489198"/>
          </a:xfrm>
          <a:custGeom>
            <a:avLst/>
            <a:gdLst/>
            <a:ahLst/>
            <a:cxnLst/>
            <a:rect l="l" t="t" r="r" b="b"/>
            <a:pathLst>
              <a:path w="46409" h="28254" extrusionOk="0">
                <a:moveTo>
                  <a:pt x="1927" y="0"/>
                </a:moveTo>
                <a:cubicBezTo>
                  <a:pt x="861" y="0"/>
                  <a:pt x="0" y="862"/>
                  <a:pt x="0" y="1917"/>
                </a:cubicBezTo>
                <a:lnTo>
                  <a:pt x="0" y="26244"/>
                </a:lnTo>
                <a:cubicBezTo>
                  <a:pt x="0" y="27351"/>
                  <a:pt x="902" y="28253"/>
                  <a:pt x="2009" y="28253"/>
                </a:cubicBezTo>
                <a:lnTo>
                  <a:pt x="44399" y="28253"/>
                </a:lnTo>
                <a:cubicBezTo>
                  <a:pt x="45507" y="28253"/>
                  <a:pt x="46409" y="27351"/>
                  <a:pt x="46409" y="26244"/>
                </a:cubicBezTo>
                <a:lnTo>
                  <a:pt x="46409" y="1917"/>
                </a:lnTo>
                <a:cubicBezTo>
                  <a:pt x="46409" y="862"/>
                  <a:pt x="45548" y="0"/>
                  <a:pt x="444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63"/>
          <p:cNvSpPr/>
          <p:nvPr/>
        </p:nvSpPr>
        <p:spPr>
          <a:xfrm>
            <a:off x="1507657" y="1364478"/>
            <a:ext cx="2450888" cy="182684"/>
          </a:xfrm>
          <a:custGeom>
            <a:avLst/>
            <a:gdLst/>
            <a:ahLst/>
            <a:cxnLst/>
            <a:rect l="l" t="t" r="r" b="b"/>
            <a:pathLst>
              <a:path w="46502" h="3466" extrusionOk="0">
                <a:moveTo>
                  <a:pt x="1918" y="0"/>
                </a:moveTo>
                <a:cubicBezTo>
                  <a:pt x="852" y="0"/>
                  <a:pt x="1" y="862"/>
                  <a:pt x="1" y="1917"/>
                </a:cubicBezTo>
                <a:lnTo>
                  <a:pt x="1" y="3465"/>
                </a:lnTo>
                <a:lnTo>
                  <a:pt x="46502" y="3465"/>
                </a:lnTo>
                <a:lnTo>
                  <a:pt x="46502" y="1917"/>
                </a:lnTo>
                <a:cubicBezTo>
                  <a:pt x="46502" y="862"/>
                  <a:pt x="45641" y="0"/>
                  <a:pt x="445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63"/>
          <p:cNvSpPr/>
          <p:nvPr/>
        </p:nvSpPr>
        <p:spPr>
          <a:xfrm>
            <a:off x="1621660" y="1432575"/>
            <a:ext cx="47066" cy="46488"/>
          </a:xfrm>
          <a:custGeom>
            <a:avLst/>
            <a:gdLst/>
            <a:ahLst/>
            <a:cxnLst/>
            <a:rect l="l" t="t" r="r" b="b"/>
            <a:pathLst>
              <a:path w="893" h="882" extrusionOk="0">
                <a:moveTo>
                  <a:pt x="452" y="0"/>
                </a:moveTo>
                <a:cubicBezTo>
                  <a:pt x="206" y="0"/>
                  <a:pt x="1" y="195"/>
                  <a:pt x="1" y="441"/>
                </a:cubicBezTo>
                <a:cubicBezTo>
                  <a:pt x="1" y="687"/>
                  <a:pt x="206" y="882"/>
                  <a:pt x="452" y="882"/>
                </a:cubicBezTo>
                <a:cubicBezTo>
                  <a:pt x="688" y="882"/>
                  <a:pt x="893" y="687"/>
                  <a:pt x="893" y="441"/>
                </a:cubicBezTo>
                <a:cubicBezTo>
                  <a:pt x="893" y="195"/>
                  <a:pt x="688" y="0"/>
                  <a:pt x="452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63"/>
          <p:cNvSpPr/>
          <p:nvPr/>
        </p:nvSpPr>
        <p:spPr>
          <a:xfrm>
            <a:off x="1761069" y="1432575"/>
            <a:ext cx="46539" cy="46488"/>
          </a:xfrm>
          <a:custGeom>
            <a:avLst/>
            <a:gdLst/>
            <a:ahLst/>
            <a:cxnLst/>
            <a:rect l="l" t="t" r="r" b="b"/>
            <a:pathLst>
              <a:path w="883" h="882" extrusionOk="0">
                <a:moveTo>
                  <a:pt x="442" y="0"/>
                </a:moveTo>
                <a:cubicBezTo>
                  <a:pt x="196" y="0"/>
                  <a:pt x="1" y="195"/>
                  <a:pt x="1" y="441"/>
                </a:cubicBezTo>
                <a:cubicBezTo>
                  <a:pt x="1" y="687"/>
                  <a:pt x="196" y="882"/>
                  <a:pt x="442" y="882"/>
                </a:cubicBezTo>
                <a:cubicBezTo>
                  <a:pt x="688" y="882"/>
                  <a:pt x="882" y="687"/>
                  <a:pt x="882" y="441"/>
                </a:cubicBezTo>
                <a:cubicBezTo>
                  <a:pt x="882" y="195"/>
                  <a:pt x="688" y="0"/>
                  <a:pt x="442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63"/>
          <p:cNvSpPr/>
          <p:nvPr/>
        </p:nvSpPr>
        <p:spPr>
          <a:xfrm>
            <a:off x="1892361" y="1432575"/>
            <a:ext cx="54655" cy="46857"/>
          </a:xfrm>
          <a:custGeom>
            <a:avLst/>
            <a:gdLst/>
            <a:ahLst/>
            <a:cxnLst/>
            <a:rect l="l" t="t" r="r" b="b"/>
            <a:pathLst>
              <a:path w="1037" h="889" extrusionOk="0">
                <a:moveTo>
                  <a:pt x="596" y="0"/>
                </a:moveTo>
                <a:cubicBezTo>
                  <a:pt x="196" y="0"/>
                  <a:pt x="1" y="472"/>
                  <a:pt x="278" y="759"/>
                </a:cubicBezTo>
                <a:cubicBezTo>
                  <a:pt x="370" y="848"/>
                  <a:pt x="482" y="888"/>
                  <a:pt x="591" y="888"/>
                </a:cubicBezTo>
                <a:cubicBezTo>
                  <a:pt x="820" y="888"/>
                  <a:pt x="1036" y="712"/>
                  <a:pt x="1036" y="441"/>
                </a:cubicBezTo>
                <a:cubicBezTo>
                  <a:pt x="1036" y="195"/>
                  <a:pt x="842" y="0"/>
                  <a:pt x="596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63"/>
          <p:cNvSpPr/>
          <p:nvPr/>
        </p:nvSpPr>
        <p:spPr>
          <a:xfrm>
            <a:off x="1639001" y="2608303"/>
            <a:ext cx="1394574" cy="53"/>
          </a:xfrm>
          <a:custGeom>
            <a:avLst/>
            <a:gdLst/>
            <a:ahLst/>
            <a:cxnLst/>
            <a:rect l="l" t="t" r="r" b="b"/>
            <a:pathLst>
              <a:path w="26460" h="1" fill="none" extrusionOk="0">
                <a:moveTo>
                  <a:pt x="0" y="0"/>
                </a:moveTo>
                <a:lnTo>
                  <a:pt x="26459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63"/>
          <p:cNvSpPr/>
          <p:nvPr/>
        </p:nvSpPr>
        <p:spPr>
          <a:xfrm>
            <a:off x="1639001" y="2688786"/>
            <a:ext cx="1089834" cy="53"/>
          </a:xfrm>
          <a:custGeom>
            <a:avLst/>
            <a:gdLst/>
            <a:ahLst/>
            <a:cxnLst/>
            <a:rect l="l" t="t" r="r" b="b"/>
            <a:pathLst>
              <a:path w="20678" h="1" fill="none" extrusionOk="0">
                <a:moveTo>
                  <a:pt x="0" y="1"/>
                </a:moveTo>
                <a:lnTo>
                  <a:pt x="20677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63"/>
          <p:cNvSpPr/>
          <p:nvPr/>
        </p:nvSpPr>
        <p:spPr>
          <a:xfrm>
            <a:off x="1639001" y="2769321"/>
            <a:ext cx="678630" cy="53"/>
          </a:xfrm>
          <a:custGeom>
            <a:avLst/>
            <a:gdLst/>
            <a:ahLst/>
            <a:cxnLst/>
            <a:rect l="l" t="t" r="r" b="b"/>
            <a:pathLst>
              <a:path w="12876" h="1" fill="none" extrusionOk="0">
                <a:moveTo>
                  <a:pt x="0" y="0"/>
                </a:moveTo>
                <a:lnTo>
                  <a:pt x="12876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63"/>
          <p:cNvSpPr/>
          <p:nvPr/>
        </p:nvSpPr>
        <p:spPr>
          <a:xfrm>
            <a:off x="3229680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63"/>
          <p:cNvSpPr/>
          <p:nvPr/>
        </p:nvSpPr>
        <p:spPr>
          <a:xfrm>
            <a:off x="3229680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63"/>
          <p:cNvSpPr/>
          <p:nvPr/>
        </p:nvSpPr>
        <p:spPr>
          <a:xfrm>
            <a:off x="3229680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63"/>
          <p:cNvSpPr/>
          <p:nvPr/>
        </p:nvSpPr>
        <p:spPr>
          <a:xfrm>
            <a:off x="3466332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63"/>
          <p:cNvSpPr/>
          <p:nvPr/>
        </p:nvSpPr>
        <p:spPr>
          <a:xfrm>
            <a:off x="3466332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63"/>
          <p:cNvSpPr/>
          <p:nvPr/>
        </p:nvSpPr>
        <p:spPr>
          <a:xfrm>
            <a:off x="3466332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rgbClr val="B9D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63"/>
          <p:cNvSpPr/>
          <p:nvPr/>
        </p:nvSpPr>
        <p:spPr>
          <a:xfrm>
            <a:off x="3702983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63"/>
          <p:cNvSpPr/>
          <p:nvPr/>
        </p:nvSpPr>
        <p:spPr>
          <a:xfrm>
            <a:off x="3702983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63"/>
          <p:cNvSpPr/>
          <p:nvPr/>
        </p:nvSpPr>
        <p:spPr>
          <a:xfrm>
            <a:off x="3702983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63"/>
          <p:cNvSpPr/>
          <p:nvPr/>
        </p:nvSpPr>
        <p:spPr>
          <a:xfrm>
            <a:off x="3822943" y="1592487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3822943" y="1688677"/>
            <a:ext cx="53" cy="140518"/>
          </a:xfrm>
          <a:custGeom>
            <a:avLst/>
            <a:gdLst/>
            <a:ahLst/>
            <a:cxnLst/>
            <a:rect l="l" t="t" r="r" b="b"/>
            <a:pathLst>
              <a:path w="1" h="2666" fill="none" extrusionOk="0">
                <a:moveTo>
                  <a:pt x="1" y="0"/>
                </a:moveTo>
                <a:lnTo>
                  <a:pt x="1" y="2666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3753792" y="1644878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3753792" y="1789189"/>
            <a:ext cx="53" cy="92449"/>
          </a:xfrm>
          <a:custGeom>
            <a:avLst/>
            <a:gdLst/>
            <a:ahLst/>
            <a:cxnLst/>
            <a:rect l="l" t="t" r="r" b="b"/>
            <a:pathLst>
              <a:path w="1" h="1754" fill="none" extrusionOk="0">
                <a:moveTo>
                  <a:pt x="0" y="0"/>
                </a:moveTo>
                <a:lnTo>
                  <a:pt x="0" y="1753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3685169" y="167191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3685169" y="1829667"/>
            <a:ext cx="53" cy="145420"/>
          </a:xfrm>
          <a:custGeom>
            <a:avLst/>
            <a:gdLst/>
            <a:ahLst/>
            <a:cxnLst/>
            <a:rect l="l" t="t" r="r" b="b"/>
            <a:pathLst>
              <a:path w="1" h="2759" fill="none" extrusionOk="0">
                <a:moveTo>
                  <a:pt x="0" y="1"/>
                </a:moveTo>
                <a:lnTo>
                  <a:pt x="0" y="2759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3616545" y="1656790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3616545" y="1702170"/>
            <a:ext cx="53" cy="191328"/>
          </a:xfrm>
          <a:custGeom>
            <a:avLst/>
            <a:gdLst/>
            <a:ahLst/>
            <a:cxnLst/>
            <a:rect l="l" t="t" r="r" b="b"/>
            <a:pathLst>
              <a:path w="1" h="3630" fill="none" extrusionOk="0">
                <a:moveTo>
                  <a:pt x="0" y="1"/>
                </a:moveTo>
                <a:lnTo>
                  <a:pt x="0" y="3630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3547394" y="1762677"/>
            <a:ext cx="53" cy="232387"/>
          </a:xfrm>
          <a:custGeom>
            <a:avLst/>
            <a:gdLst/>
            <a:ahLst/>
            <a:cxnLst/>
            <a:rect l="l" t="t" r="r" b="b"/>
            <a:pathLst>
              <a:path w="1" h="4409" fill="none" extrusionOk="0">
                <a:moveTo>
                  <a:pt x="0" y="1"/>
                </a:moveTo>
                <a:lnTo>
                  <a:pt x="0" y="4409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63"/>
          <p:cNvSpPr/>
          <p:nvPr/>
        </p:nvSpPr>
        <p:spPr>
          <a:xfrm>
            <a:off x="3547394" y="1822657"/>
            <a:ext cx="53" cy="102200"/>
          </a:xfrm>
          <a:custGeom>
            <a:avLst/>
            <a:gdLst/>
            <a:ahLst/>
            <a:cxnLst/>
            <a:rect l="l" t="t" r="r" b="b"/>
            <a:pathLst>
              <a:path w="1" h="1939" fill="none" extrusionOk="0">
                <a:moveTo>
                  <a:pt x="0" y="1"/>
                </a:moveTo>
                <a:lnTo>
                  <a:pt x="0" y="1938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63"/>
          <p:cNvSpPr/>
          <p:nvPr/>
        </p:nvSpPr>
        <p:spPr>
          <a:xfrm>
            <a:off x="3478770" y="1796199"/>
            <a:ext cx="53" cy="276135"/>
          </a:xfrm>
          <a:custGeom>
            <a:avLst/>
            <a:gdLst/>
            <a:ahLst/>
            <a:cxnLst/>
            <a:rect l="l" t="t" r="r" b="b"/>
            <a:pathLst>
              <a:path w="1" h="5239" fill="none" extrusionOk="0">
                <a:moveTo>
                  <a:pt x="0" y="0"/>
                </a:moveTo>
                <a:lnTo>
                  <a:pt x="0" y="5239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63"/>
          <p:cNvSpPr/>
          <p:nvPr/>
        </p:nvSpPr>
        <p:spPr>
          <a:xfrm>
            <a:off x="3478770" y="1868618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6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63"/>
          <p:cNvSpPr/>
          <p:nvPr/>
        </p:nvSpPr>
        <p:spPr>
          <a:xfrm>
            <a:off x="3410147" y="1747023"/>
            <a:ext cx="53" cy="240504"/>
          </a:xfrm>
          <a:custGeom>
            <a:avLst/>
            <a:gdLst/>
            <a:ahLst/>
            <a:cxnLst/>
            <a:rect l="l" t="t" r="r" b="b"/>
            <a:pathLst>
              <a:path w="1" h="4563" fill="none" extrusionOk="0">
                <a:moveTo>
                  <a:pt x="0" y="0"/>
                </a:moveTo>
                <a:lnTo>
                  <a:pt x="0" y="456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63"/>
          <p:cNvSpPr/>
          <p:nvPr/>
        </p:nvSpPr>
        <p:spPr>
          <a:xfrm>
            <a:off x="3410147" y="1803736"/>
            <a:ext cx="53" cy="136249"/>
          </a:xfrm>
          <a:custGeom>
            <a:avLst/>
            <a:gdLst/>
            <a:ahLst/>
            <a:cxnLst/>
            <a:rect l="l" t="t" r="r" b="b"/>
            <a:pathLst>
              <a:path w="1" h="2585" fill="none" extrusionOk="0">
                <a:moveTo>
                  <a:pt x="0" y="1"/>
                </a:moveTo>
                <a:lnTo>
                  <a:pt x="0" y="2584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63"/>
          <p:cNvSpPr/>
          <p:nvPr/>
        </p:nvSpPr>
        <p:spPr>
          <a:xfrm>
            <a:off x="3341523" y="1650834"/>
            <a:ext cx="53" cy="288046"/>
          </a:xfrm>
          <a:custGeom>
            <a:avLst/>
            <a:gdLst/>
            <a:ahLst/>
            <a:cxnLst/>
            <a:rect l="l" t="t" r="r" b="b"/>
            <a:pathLst>
              <a:path w="1" h="5465" fill="none" extrusionOk="0">
                <a:moveTo>
                  <a:pt x="0" y="1"/>
                </a:moveTo>
                <a:lnTo>
                  <a:pt x="0" y="546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63"/>
          <p:cNvSpPr/>
          <p:nvPr/>
        </p:nvSpPr>
        <p:spPr>
          <a:xfrm>
            <a:off x="3341523" y="1706492"/>
            <a:ext cx="53" cy="181050"/>
          </a:xfrm>
          <a:custGeom>
            <a:avLst/>
            <a:gdLst/>
            <a:ahLst/>
            <a:cxnLst/>
            <a:rect l="l" t="t" r="r" b="b"/>
            <a:pathLst>
              <a:path w="1" h="3435" fill="none" extrusionOk="0">
                <a:moveTo>
                  <a:pt x="0" y="1"/>
                </a:moveTo>
                <a:lnTo>
                  <a:pt x="0" y="3435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5" name="Google Shape;2575;p63"/>
          <p:cNvSpPr/>
          <p:nvPr/>
        </p:nvSpPr>
        <p:spPr>
          <a:xfrm>
            <a:off x="3272372" y="1787028"/>
            <a:ext cx="53" cy="228592"/>
          </a:xfrm>
          <a:custGeom>
            <a:avLst/>
            <a:gdLst/>
            <a:ahLst/>
            <a:cxnLst/>
            <a:rect l="l" t="t" r="r" b="b"/>
            <a:pathLst>
              <a:path w="1" h="4337" fill="none" extrusionOk="0">
                <a:moveTo>
                  <a:pt x="0" y="0"/>
                </a:moveTo>
                <a:lnTo>
                  <a:pt x="0" y="4336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6" name="Google Shape;2576;p63"/>
          <p:cNvSpPr/>
          <p:nvPr/>
        </p:nvSpPr>
        <p:spPr>
          <a:xfrm>
            <a:off x="3272372" y="1841579"/>
            <a:ext cx="53" cy="110791"/>
          </a:xfrm>
          <a:custGeom>
            <a:avLst/>
            <a:gdLst/>
            <a:ahLst/>
            <a:cxnLst/>
            <a:rect l="l" t="t" r="r" b="b"/>
            <a:pathLst>
              <a:path w="1" h="2102" fill="none" extrusionOk="0">
                <a:moveTo>
                  <a:pt x="0" y="0"/>
                </a:moveTo>
                <a:lnTo>
                  <a:pt x="0" y="2102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63"/>
          <p:cNvSpPr/>
          <p:nvPr/>
        </p:nvSpPr>
        <p:spPr>
          <a:xfrm>
            <a:off x="3203748" y="1880477"/>
            <a:ext cx="53" cy="230226"/>
          </a:xfrm>
          <a:custGeom>
            <a:avLst/>
            <a:gdLst/>
            <a:ahLst/>
            <a:cxnLst/>
            <a:rect l="l" t="t" r="r" b="b"/>
            <a:pathLst>
              <a:path w="1" h="4368" fill="none" extrusionOk="0">
                <a:moveTo>
                  <a:pt x="0" y="1"/>
                </a:moveTo>
                <a:lnTo>
                  <a:pt x="0" y="4368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2578;p63"/>
          <p:cNvSpPr/>
          <p:nvPr/>
        </p:nvSpPr>
        <p:spPr>
          <a:xfrm>
            <a:off x="3203748" y="1953422"/>
            <a:ext cx="53" cy="84332"/>
          </a:xfrm>
          <a:custGeom>
            <a:avLst/>
            <a:gdLst/>
            <a:ahLst/>
            <a:cxnLst/>
            <a:rect l="l" t="t" r="r" b="b"/>
            <a:pathLst>
              <a:path w="1" h="1600" fill="none" extrusionOk="0">
                <a:moveTo>
                  <a:pt x="0" y="0"/>
                </a:moveTo>
                <a:lnTo>
                  <a:pt x="0" y="1600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2579;p63"/>
          <p:cNvSpPr/>
          <p:nvPr/>
        </p:nvSpPr>
        <p:spPr>
          <a:xfrm>
            <a:off x="3135125" y="1821023"/>
            <a:ext cx="53" cy="234548"/>
          </a:xfrm>
          <a:custGeom>
            <a:avLst/>
            <a:gdLst/>
            <a:ahLst/>
            <a:cxnLst/>
            <a:rect l="l" t="t" r="r" b="b"/>
            <a:pathLst>
              <a:path w="1" h="4450" fill="none" extrusionOk="0">
                <a:moveTo>
                  <a:pt x="0" y="1"/>
                </a:moveTo>
                <a:lnTo>
                  <a:pt x="0" y="4450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0" name="Google Shape;2580;p63"/>
          <p:cNvSpPr/>
          <p:nvPr/>
        </p:nvSpPr>
        <p:spPr>
          <a:xfrm>
            <a:off x="3135125" y="1893442"/>
            <a:ext cx="53" cy="88654"/>
          </a:xfrm>
          <a:custGeom>
            <a:avLst/>
            <a:gdLst/>
            <a:ahLst/>
            <a:cxnLst/>
            <a:rect l="l" t="t" r="r" b="b"/>
            <a:pathLst>
              <a:path w="1" h="1682" fill="none" extrusionOk="0">
                <a:moveTo>
                  <a:pt x="0" y="1"/>
                </a:moveTo>
                <a:lnTo>
                  <a:pt x="0" y="1682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1" name="Google Shape;2581;p63"/>
          <p:cNvSpPr/>
          <p:nvPr/>
        </p:nvSpPr>
        <p:spPr>
          <a:xfrm>
            <a:off x="3066501" y="1880477"/>
            <a:ext cx="53" cy="284831"/>
          </a:xfrm>
          <a:custGeom>
            <a:avLst/>
            <a:gdLst/>
            <a:ahLst/>
            <a:cxnLst/>
            <a:rect l="l" t="t" r="r" b="b"/>
            <a:pathLst>
              <a:path w="1" h="5404" fill="none" extrusionOk="0">
                <a:moveTo>
                  <a:pt x="0" y="1"/>
                </a:moveTo>
                <a:lnTo>
                  <a:pt x="0" y="5403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2" name="Google Shape;2582;p63"/>
          <p:cNvSpPr/>
          <p:nvPr/>
        </p:nvSpPr>
        <p:spPr>
          <a:xfrm>
            <a:off x="3066501" y="1953422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7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3" name="Google Shape;2583;p63"/>
          <p:cNvSpPr/>
          <p:nvPr/>
        </p:nvSpPr>
        <p:spPr>
          <a:xfrm>
            <a:off x="2997350" y="1880477"/>
            <a:ext cx="53" cy="197284"/>
          </a:xfrm>
          <a:custGeom>
            <a:avLst/>
            <a:gdLst/>
            <a:ahLst/>
            <a:cxnLst/>
            <a:rect l="l" t="t" r="r" b="b"/>
            <a:pathLst>
              <a:path w="1" h="3743" fill="none" extrusionOk="0">
                <a:moveTo>
                  <a:pt x="0" y="1"/>
                </a:moveTo>
                <a:lnTo>
                  <a:pt x="0" y="374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2584;p63"/>
          <p:cNvSpPr/>
          <p:nvPr/>
        </p:nvSpPr>
        <p:spPr>
          <a:xfrm>
            <a:off x="2997350" y="1953422"/>
            <a:ext cx="53" cy="80010"/>
          </a:xfrm>
          <a:custGeom>
            <a:avLst/>
            <a:gdLst/>
            <a:ahLst/>
            <a:cxnLst/>
            <a:rect l="l" t="t" r="r" b="b"/>
            <a:pathLst>
              <a:path w="1" h="1518" fill="none" extrusionOk="0">
                <a:moveTo>
                  <a:pt x="0" y="0"/>
                </a:moveTo>
                <a:lnTo>
                  <a:pt x="0" y="1518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5" name="Google Shape;2585;p63"/>
          <p:cNvSpPr/>
          <p:nvPr/>
        </p:nvSpPr>
        <p:spPr>
          <a:xfrm>
            <a:off x="2928726" y="1849696"/>
            <a:ext cx="53" cy="205875"/>
          </a:xfrm>
          <a:custGeom>
            <a:avLst/>
            <a:gdLst/>
            <a:ahLst/>
            <a:cxnLst/>
            <a:rect l="l" t="t" r="r" b="b"/>
            <a:pathLst>
              <a:path w="1" h="3906" fill="none" extrusionOk="0">
                <a:moveTo>
                  <a:pt x="0" y="0"/>
                </a:moveTo>
                <a:lnTo>
                  <a:pt x="0" y="3906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2586;p63"/>
          <p:cNvSpPr/>
          <p:nvPr/>
        </p:nvSpPr>
        <p:spPr>
          <a:xfrm>
            <a:off x="2928726" y="1922062"/>
            <a:ext cx="53" cy="60034"/>
          </a:xfrm>
          <a:custGeom>
            <a:avLst/>
            <a:gdLst/>
            <a:ahLst/>
            <a:cxnLst/>
            <a:rect l="l" t="t" r="r" b="b"/>
            <a:pathLst>
              <a:path w="1" h="1139" fill="none" extrusionOk="0">
                <a:moveTo>
                  <a:pt x="0" y="1"/>
                </a:moveTo>
                <a:lnTo>
                  <a:pt x="0" y="1139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7" name="Google Shape;2587;p63"/>
          <p:cNvSpPr/>
          <p:nvPr/>
        </p:nvSpPr>
        <p:spPr>
          <a:xfrm>
            <a:off x="2859576" y="1880477"/>
            <a:ext cx="53" cy="394516"/>
          </a:xfrm>
          <a:custGeom>
            <a:avLst/>
            <a:gdLst/>
            <a:ahLst/>
            <a:cxnLst/>
            <a:rect l="l" t="t" r="r" b="b"/>
            <a:pathLst>
              <a:path w="1" h="7485" fill="none" extrusionOk="0">
                <a:moveTo>
                  <a:pt x="0" y="1"/>
                </a:moveTo>
                <a:lnTo>
                  <a:pt x="0" y="748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2588;p63"/>
          <p:cNvSpPr/>
          <p:nvPr/>
        </p:nvSpPr>
        <p:spPr>
          <a:xfrm>
            <a:off x="2859576" y="1953422"/>
            <a:ext cx="53" cy="278296"/>
          </a:xfrm>
          <a:custGeom>
            <a:avLst/>
            <a:gdLst/>
            <a:ahLst/>
            <a:cxnLst/>
            <a:rect l="l" t="t" r="r" b="b"/>
            <a:pathLst>
              <a:path w="1" h="5280" fill="none" extrusionOk="0">
                <a:moveTo>
                  <a:pt x="0" y="0"/>
                </a:moveTo>
                <a:lnTo>
                  <a:pt x="0" y="5280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Google Shape;2589;p63"/>
          <p:cNvSpPr/>
          <p:nvPr/>
        </p:nvSpPr>
        <p:spPr>
          <a:xfrm>
            <a:off x="2790952" y="199126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0" name="Google Shape;2590;p63"/>
          <p:cNvSpPr/>
          <p:nvPr/>
        </p:nvSpPr>
        <p:spPr>
          <a:xfrm>
            <a:off x="2790952" y="2064212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6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63"/>
          <p:cNvSpPr/>
          <p:nvPr/>
        </p:nvSpPr>
        <p:spPr>
          <a:xfrm>
            <a:off x="2722328" y="2004232"/>
            <a:ext cx="53" cy="352877"/>
          </a:xfrm>
          <a:custGeom>
            <a:avLst/>
            <a:gdLst/>
            <a:ahLst/>
            <a:cxnLst/>
            <a:rect l="l" t="t" r="r" b="b"/>
            <a:pathLst>
              <a:path w="1" h="6695" fill="none" extrusionOk="0">
                <a:moveTo>
                  <a:pt x="0" y="0"/>
                </a:moveTo>
                <a:lnTo>
                  <a:pt x="0" y="669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63"/>
          <p:cNvSpPr/>
          <p:nvPr/>
        </p:nvSpPr>
        <p:spPr>
          <a:xfrm>
            <a:off x="2722328" y="2071222"/>
            <a:ext cx="53" cy="212938"/>
          </a:xfrm>
          <a:custGeom>
            <a:avLst/>
            <a:gdLst/>
            <a:ahLst/>
            <a:cxnLst/>
            <a:rect l="l" t="t" r="r" b="b"/>
            <a:pathLst>
              <a:path w="1" h="4040" fill="none" extrusionOk="0">
                <a:moveTo>
                  <a:pt x="0" y="0"/>
                </a:moveTo>
                <a:lnTo>
                  <a:pt x="0" y="4039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63"/>
          <p:cNvSpPr/>
          <p:nvPr/>
        </p:nvSpPr>
        <p:spPr>
          <a:xfrm>
            <a:off x="2653704" y="2206836"/>
            <a:ext cx="53" cy="285885"/>
          </a:xfrm>
          <a:custGeom>
            <a:avLst/>
            <a:gdLst/>
            <a:ahLst/>
            <a:cxnLst/>
            <a:rect l="l" t="t" r="r" b="b"/>
            <a:pathLst>
              <a:path w="1" h="5424" fill="none" extrusionOk="0">
                <a:moveTo>
                  <a:pt x="0" y="0"/>
                </a:moveTo>
                <a:lnTo>
                  <a:pt x="0" y="5423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63"/>
          <p:cNvSpPr/>
          <p:nvPr/>
        </p:nvSpPr>
        <p:spPr>
          <a:xfrm>
            <a:off x="2653704" y="2256011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7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63"/>
          <p:cNvSpPr/>
          <p:nvPr/>
        </p:nvSpPr>
        <p:spPr>
          <a:xfrm>
            <a:off x="2584554" y="193128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63"/>
          <p:cNvSpPr/>
          <p:nvPr/>
        </p:nvSpPr>
        <p:spPr>
          <a:xfrm>
            <a:off x="2584554" y="2004232"/>
            <a:ext cx="53" cy="202660"/>
          </a:xfrm>
          <a:custGeom>
            <a:avLst/>
            <a:gdLst/>
            <a:ahLst/>
            <a:cxnLst/>
            <a:rect l="l" t="t" r="r" b="b"/>
            <a:pathLst>
              <a:path w="1" h="3845" fill="none" extrusionOk="0">
                <a:moveTo>
                  <a:pt x="0" y="0"/>
                </a:moveTo>
                <a:lnTo>
                  <a:pt x="0" y="3844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63"/>
          <p:cNvSpPr/>
          <p:nvPr/>
        </p:nvSpPr>
        <p:spPr>
          <a:xfrm>
            <a:off x="2515930" y="1956638"/>
            <a:ext cx="53" cy="309709"/>
          </a:xfrm>
          <a:custGeom>
            <a:avLst/>
            <a:gdLst/>
            <a:ahLst/>
            <a:cxnLst/>
            <a:rect l="l" t="t" r="r" b="b"/>
            <a:pathLst>
              <a:path w="1" h="5876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63"/>
          <p:cNvSpPr/>
          <p:nvPr/>
        </p:nvSpPr>
        <p:spPr>
          <a:xfrm>
            <a:off x="2515930" y="2073383"/>
            <a:ext cx="53" cy="120542"/>
          </a:xfrm>
          <a:custGeom>
            <a:avLst/>
            <a:gdLst/>
            <a:ahLst/>
            <a:cxnLst/>
            <a:rect l="l" t="t" r="r" b="b"/>
            <a:pathLst>
              <a:path w="1" h="2287" fill="none" extrusionOk="0">
                <a:moveTo>
                  <a:pt x="0" y="0"/>
                </a:moveTo>
                <a:lnTo>
                  <a:pt x="0" y="2286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63"/>
          <p:cNvSpPr/>
          <p:nvPr/>
        </p:nvSpPr>
        <p:spPr>
          <a:xfrm>
            <a:off x="2447306" y="20733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2600;p63"/>
          <p:cNvSpPr/>
          <p:nvPr/>
        </p:nvSpPr>
        <p:spPr>
          <a:xfrm>
            <a:off x="2447306" y="2205729"/>
            <a:ext cx="53" cy="104888"/>
          </a:xfrm>
          <a:custGeom>
            <a:avLst/>
            <a:gdLst/>
            <a:ahLst/>
            <a:cxnLst/>
            <a:rect l="l" t="t" r="r" b="b"/>
            <a:pathLst>
              <a:path w="1" h="1990" fill="none" extrusionOk="0">
                <a:moveTo>
                  <a:pt x="0" y="1"/>
                </a:moveTo>
                <a:lnTo>
                  <a:pt x="0" y="1990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63"/>
          <p:cNvSpPr/>
          <p:nvPr/>
        </p:nvSpPr>
        <p:spPr>
          <a:xfrm>
            <a:off x="2378155" y="2146329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2" name="Google Shape;2602;p63"/>
          <p:cNvSpPr/>
          <p:nvPr/>
        </p:nvSpPr>
        <p:spPr>
          <a:xfrm>
            <a:off x="2378155" y="2300865"/>
            <a:ext cx="53" cy="82171"/>
          </a:xfrm>
          <a:custGeom>
            <a:avLst/>
            <a:gdLst/>
            <a:ahLst/>
            <a:cxnLst/>
            <a:rect l="l" t="t" r="r" b="b"/>
            <a:pathLst>
              <a:path w="1" h="1559" fill="none" extrusionOk="0">
                <a:moveTo>
                  <a:pt x="0" y="0"/>
                </a:moveTo>
                <a:lnTo>
                  <a:pt x="0" y="155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63"/>
          <p:cNvSpPr/>
          <p:nvPr/>
        </p:nvSpPr>
        <p:spPr>
          <a:xfrm>
            <a:off x="2309532" y="2103109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4" name="Google Shape;2604;p63"/>
          <p:cNvSpPr/>
          <p:nvPr/>
        </p:nvSpPr>
        <p:spPr>
          <a:xfrm>
            <a:off x="2309532" y="2240305"/>
            <a:ext cx="53" cy="100039"/>
          </a:xfrm>
          <a:custGeom>
            <a:avLst/>
            <a:gdLst/>
            <a:ahLst/>
            <a:cxnLst/>
            <a:rect l="l" t="t" r="r" b="b"/>
            <a:pathLst>
              <a:path w="1" h="1898" fill="none" extrusionOk="0">
                <a:moveTo>
                  <a:pt x="0" y="1"/>
                </a:moveTo>
                <a:lnTo>
                  <a:pt x="0" y="189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5" name="Google Shape;2605;p63"/>
          <p:cNvSpPr/>
          <p:nvPr/>
        </p:nvSpPr>
        <p:spPr>
          <a:xfrm>
            <a:off x="2240908" y="20733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2606;p63"/>
          <p:cNvSpPr/>
          <p:nvPr/>
        </p:nvSpPr>
        <p:spPr>
          <a:xfrm>
            <a:off x="2240908" y="2185226"/>
            <a:ext cx="53" cy="125391"/>
          </a:xfrm>
          <a:custGeom>
            <a:avLst/>
            <a:gdLst/>
            <a:ahLst/>
            <a:cxnLst/>
            <a:rect l="l" t="t" r="r" b="b"/>
            <a:pathLst>
              <a:path w="1" h="2379" fill="none" extrusionOk="0">
                <a:moveTo>
                  <a:pt x="0" y="0"/>
                </a:moveTo>
                <a:lnTo>
                  <a:pt x="0" y="237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63"/>
          <p:cNvSpPr/>
          <p:nvPr/>
        </p:nvSpPr>
        <p:spPr>
          <a:xfrm>
            <a:off x="2172284" y="2149544"/>
            <a:ext cx="53" cy="310236"/>
          </a:xfrm>
          <a:custGeom>
            <a:avLst/>
            <a:gdLst/>
            <a:ahLst/>
            <a:cxnLst/>
            <a:rect l="l" t="t" r="r" b="b"/>
            <a:pathLst>
              <a:path w="1" h="5886" fill="none" extrusionOk="0">
                <a:moveTo>
                  <a:pt x="0" y="1"/>
                </a:moveTo>
                <a:lnTo>
                  <a:pt x="0" y="588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63"/>
          <p:cNvSpPr/>
          <p:nvPr/>
        </p:nvSpPr>
        <p:spPr>
          <a:xfrm>
            <a:off x="2172284" y="2193870"/>
            <a:ext cx="53" cy="192962"/>
          </a:xfrm>
          <a:custGeom>
            <a:avLst/>
            <a:gdLst/>
            <a:ahLst/>
            <a:cxnLst/>
            <a:rect l="l" t="t" r="r" b="b"/>
            <a:pathLst>
              <a:path w="1" h="3661" fill="none" extrusionOk="0">
                <a:moveTo>
                  <a:pt x="0" y="0"/>
                </a:moveTo>
                <a:lnTo>
                  <a:pt x="0" y="3660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63"/>
          <p:cNvSpPr/>
          <p:nvPr/>
        </p:nvSpPr>
        <p:spPr>
          <a:xfrm>
            <a:off x="2103133" y="2020940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63"/>
          <p:cNvSpPr/>
          <p:nvPr/>
        </p:nvSpPr>
        <p:spPr>
          <a:xfrm>
            <a:off x="2103133" y="2093886"/>
            <a:ext cx="53" cy="187006"/>
          </a:xfrm>
          <a:custGeom>
            <a:avLst/>
            <a:gdLst/>
            <a:ahLst/>
            <a:cxnLst/>
            <a:rect l="l" t="t" r="r" b="b"/>
            <a:pathLst>
              <a:path w="1" h="3548" fill="none" extrusionOk="0">
                <a:moveTo>
                  <a:pt x="0" y="1"/>
                </a:moveTo>
                <a:lnTo>
                  <a:pt x="0" y="354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63"/>
          <p:cNvSpPr/>
          <p:nvPr/>
        </p:nvSpPr>
        <p:spPr>
          <a:xfrm>
            <a:off x="2034510" y="1893442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2612;p63"/>
          <p:cNvSpPr/>
          <p:nvPr/>
        </p:nvSpPr>
        <p:spPr>
          <a:xfrm>
            <a:off x="2034510" y="1966388"/>
            <a:ext cx="53" cy="189167"/>
          </a:xfrm>
          <a:custGeom>
            <a:avLst/>
            <a:gdLst/>
            <a:ahLst/>
            <a:cxnLst/>
            <a:rect l="l" t="t" r="r" b="b"/>
            <a:pathLst>
              <a:path w="1" h="3589" fill="none" extrusionOk="0">
                <a:moveTo>
                  <a:pt x="0" y="1"/>
                </a:moveTo>
                <a:lnTo>
                  <a:pt x="0" y="358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63"/>
          <p:cNvSpPr/>
          <p:nvPr/>
        </p:nvSpPr>
        <p:spPr>
          <a:xfrm>
            <a:off x="1965886" y="1945833"/>
            <a:ext cx="53" cy="309709"/>
          </a:xfrm>
          <a:custGeom>
            <a:avLst/>
            <a:gdLst/>
            <a:ahLst/>
            <a:cxnLst/>
            <a:rect l="l" t="t" r="r" b="b"/>
            <a:pathLst>
              <a:path w="1" h="5876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63"/>
          <p:cNvSpPr/>
          <p:nvPr/>
        </p:nvSpPr>
        <p:spPr>
          <a:xfrm>
            <a:off x="1965886" y="1998276"/>
            <a:ext cx="53" cy="184845"/>
          </a:xfrm>
          <a:custGeom>
            <a:avLst/>
            <a:gdLst/>
            <a:ahLst/>
            <a:cxnLst/>
            <a:rect l="l" t="t" r="r" b="b"/>
            <a:pathLst>
              <a:path w="1" h="3507" fill="none" extrusionOk="0">
                <a:moveTo>
                  <a:pt x="0" y="0"/>
                </a:moveTo>
                <a:lnTo>
                  <a:pt x="0" y="3506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63"/>
          <p:cNvSpPr/>
          <p:nvPr/>
        </p:nvSpPr>
        <p:spPr>
          <a:xfrm>
            <a:off x="1897262" y="18815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63"/>
          <p:cNvSpPr/>
          <p:nvPr/>
        </p:nvSpPr>
        <p:spPr>
          <a:xfrm>
            <a:off x="1897262" y="1954477"/>
            <a:ext cx="53" cy="51390"/>
          </a:xfrm>
          <a:custGeom>
            <a:avLst/>
            <a:gdLst/>
            <a:ahLst/>
            <a:cxnLst/>
            <a:rect l="l" t="t" r="r" b="b"/>
            <a:pathLst>
              <a:path w="1" h="975" fill="none" extrusionOk="0">
                <a:moveTo>
                  <a:pt x="0" y="1"/>
                </a:moveTo>
                <a:lnTo>
                  <a:pt x="0" y="97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3"/>
          <p:cNvSpPr/>
          <p:nvPr/>
        </p:nvSpPr>
        <p:spPr>
          <a:xfrm>
            <a:off x="1828111" y="1811325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3"/>
          <p:cNvSpPr/>
          <p:nvPr/>
        </p:nvSpPr>
        <p:spPr>
          <a:xfrm>
            <a:off x="1828111" y="1884271"/>
            <a:ext cx="53" cy="82171"/>
          </a:xfrm>
          <a:custGeom>
            <a:avLst/>
            <a:gdLst/>
            <a:ahLst/>
            <a:cxnLst/>
            <a:rect l="l" t="t" r="r" b="b"/>
            <a:pathLst>
              <a:path w="1" h="1559" fill="none" extrusionOk="0">
                <a:moveTo>
                  <a:pt x="0" y="0"/>
                </a:moveTo>
                <a:lnTo>
                  <a:pt x="0" y="155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63"/>
          <p:cNvSpPr/>
          <p:nvPr/>
        </p:nvSpPr>
        <p:spPr>
          <a:xfrm>
            <a:off x="1759488" y="1960960"/>
            <a:ext cx="53" cy="367477"/>
          </a:xfrm>
          <a:custGeom>
            <a:avLst/>
            <a:gdLst/>
            <a:ahLst/>
            <a:cxnLst/>
            <a:rect l="l" t="t" r="r" b="b"/>
            <a:pathLst>
              <a:path w="1" h="6972" fill="none" extrusionOk="0">
                <a:moveTo>
                  <a:pt x="0" y="1"/>
                </a:moveTo>
                <a:lnTo>
                  <a:pt x="0" y="697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63"/>
          <p:cNvSpPr/>
          <p:nvPr/>
        </p:nvSpPr>
        <p:spPr>
          <a:xfrm>
            <a:off x="1759488" y="1999330"/>
            <a:ext cx="53" cy="256738"/>
          </a:xfrm>
          <a:custGeom>
            <a:avLst/>
            <a:gdLst/>
            <a:ahLst/>
            <a:cxnLst/>
            <a:rect l="l" t="t" r="r" b="b"/>
            <a:pathLst>
              <a:path w="1" h="4871" fill="none" extrusionOk="0">
                <a:moveTo>
                  <a:pt x="0" y="1"/>
                </a:moveTo>
                <a:lnTo>
                  <a:pt x="0" y="4870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63"/>
          <p:cNvSpPr/>
          <p:nvPr/>
        </p:nvSpPr>
        <p:spPr>
          <a:xfrm>
            <a:off x="1690284" y="2171154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63"/>
          <p:cNvSpPr/>
          <p:nvPr/>
        </p:nvSpPr>
        <p:spPr>
          <a:xfrm>
            <a:off x="1690284" y="2092832"/>
            <a:ext cx="53" cy="138884"/>
          </a:xfrm>
          <a:custGeom>
            <a:avLst/>
            <a:gdLst/>
            <a:ahLst/>
            <a:cxnLst/>
            <a:rect l="l" t="t" r="r" b="b"/>
            <a:pathLst>
              <a:path w="1" h="2635" fill="none" extrusionOk="0">
                <a:moveTo>
                  <a:pt x="1" y="0"/>
                </a:moveTo>
                <a:lnTo>
                  <a:pt x="1" y="263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63"/>
          <p:cNvSpPr/>
          <p:nvPr/>
        </p:nvSpPr>
        <p:spPr>
          <a:xfrm>
            <a:off x="1621660" y="2149544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63"/>
          <p:cNvSpPr/>
          <p:nvPr/>
        </p:nvSpPr>
        <p:spPr>
          <a:xfrm>
            <a:off x="1621660" y="2205729"/>
            <a:ext cx="53" cy="181103"/>
          </a:xfrm>
          <a:custGeom>
            <a:avLst/>
            <a:gdLst/>
            <a:ahLst/>
            <a:cxnLst/>
            <a:rect l="l" t="t" r="r" b="b"/>
            <a:pathLst>
              <a:path w="1" h="3436" fill="none" extrusionOk="0">
                <a:moveTo>
                  <a:pt x="1" y="1"/>
                </a:moveTo>
                <a:lnTo>
                  <a:pt x="1" y="343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63"/>
          <p:cNvSpPr/>
          <p:nvPr/>
        </p:nvSpPr>
        <p:spPr>
          <a:xfrm>
            <a:off x="918663" y="1440067"/>
            <a:ext cx="258887" cy="163499"/>
          </a:xfrm>
          <a:custGeom>
            <a:avLst/>
            <a:gdLst/>
            <a:ahLst/>
            <a:cxnLst/>
            <a:rect l="l" t="t" r="r" b="b"/>
            <a:pathLst>
              <a:path w="4912" h="3102" extrusionOk="0">
                <a:moveTo>
                  <a:pt x="3293" y="0"/>
                </a:moveTo>
                <a:cubicBezTo>
                  <a:pt x="1641" y="0"/>
                  <a:pt x="109" y="1272"/>
                  <a:pt x="1" y="3101"/>
                </a:cubicBezTo>
                <a:lnTo>
                  <a:pt x="3179" y="3101"/>
                </a:lnTo>
                <a:lnTo>
                  <a:pt x="4911" y="436"/>
                </a:lnTo>
                <a:cubicBezTo>
                  <a:pt x="4389" y="137"/>
                  <a:pt x="3835" y="0"/>
                  <a:pt x="3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63"/>
          <p:cNvSpPr/>
          <p:nvPr/>
        </p:nvSpPr>
        <p:spPr>
          <a:xfrm>
            <a:off x="1105613" y="1474379"/>
            <a:ext cx="160012" cy="229120"/>
          </a:xfrm>
          <a:custGeom>
            <a:avLst/>
            <a:gdLst/>
            <a:ahLst/>
            <a:cxnLst/>
            <a:rect l="l" t="t" r="r" b="b"/>
            <a:pathLst>
              <a:path w="3036" h="4347" extrusionOk="0">
                <a:moveTo>
                  <a:pt x="1692" y="0"/>
                </a:moveTo>
                <a:lnTo>
                  <a:pt x="1" y="2594"/>
                </a:lnTo>
                <a:lnTo>
                  <a:pt x="2553" y="4347"/>
                </a:lnTo>
                <a:cubicBezTo>
                  <a:pt x="2861" y="3834"/>
                  <a:pt x="3035" y="3250"/>
                  <a:pt x="3025" y="2645"/>
                </a:cubicBezTo>
                <a:cubicBezTo>
                  <a:pt x="3025" y="1599"/>
                  <a:pt x="2533" y="615"/>
                  <a:pt x="1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63"/>
          <p:cNvSpPr/>
          <p:nvPr/>
        </p:nvSpPr>
        <p:spPr>
          <a:xfrm>
            <a:off x="918663" y="1624013"/>
            <a:ext cx="310169" cy="163604"/>
          </a:xfrm>
          <a:custGeom>
            <a:avLst/>
            <a:gdLst/>
            <a:ahLst/>
            <a:cxnLst/>
            <a:rect l="l" t="t" r="r" b="b"/>
            <a:pathLst>
              <a:path w="5885" h="3104" extrusionOk="0">
                <a:moveTo>
                  <a:pt x="1" y="1"/>
                </a:moveTo>
                <a:cubicBezTo>
                  <a:pt x="83" y="1375"/>
                  <a:pt x="995" y="2543"/>
                  <a:pt x="2307" y="2953"/>
                </a:cubicBezTo>
                <a:cubicBezTo>
                  <a:pt x="2631" y="3054"/>
                  <a:pt x="2961" y="3103"/>
                  <a:pt x="3287" y="3103"/>
                </a:cubicBezTo>
                <a:cubicBezTo>
                  <a:pt x="4286" y="3103"/>
                  <a:pt x="5251" y="2647"/>
                  <a:pt x="5885" y="1836"/>
                </a:cubicBezTo>
                <a:lnTo>
                  <a:pt x="323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63"/>
          <p:cNvSpPr/>
          <p:nvPr/>
        </p:nvSpPr>
        <p:spPr>
          <a:xfrm>
            <a:off x="4456210" y="3117818"/>
            <a:ext cx="268585" cy="622528"/>
          </a:xfrm>
          <a:custGeom>
            <a:avLst/>
            <a:gdLst/>
            <a:ahLst/>
            <a:cxnLst/>
            <a:rect l="l" t="t" r="r" b="b"/>
            <a:pathLst>
              <a:path w="5096" h="11811" extrusionOk="0">
                <a:moveTo>
                  <a:pt x="3645" y="1"/>
                </a:moveTo>
                <a:cubicBezTo>
                  <a:pt x="3334" y="1"/>
                  <a:pt x="3014" y="99"/>
                  <a:pt x="2748" y="287"/>
                </a:cubicBezTo>
                <a:cubicBezTo>
                  <a:pt x="1928" y="872"/>
                  <a:pt x="2502" y="1887"/>
                  <a:pt x="2174" y="2676"/>
                </a:cubicBezTo>
                <a:cubicBezTo>
                  <a:pt x="1856" y="3476"/>
                  <a:pt x="677" y="3742"/>
                  <a:pt x="472" y="4726"/>
                </a:cubicBezTo>
                <a:cubicBezTo>
                  <a:pt x="277" y="5721"/>
                  <a:pt x="1343" y="6541"/>
                  <a:pt x="1353" y="7258"/>
                </a:cubicBezTo>
                <a:cubicBezTo>
                  <a:pt x="1364" y="7976"/>
                  <a:pt x="0" y="8776"/>
                  <a:pt x="0" y="9831"/>
                </a:cubicBezTo>
                <a:cubicBezTo>
                  <a:pt x="0" y="10898"/>
                  <a:pt x="1999" y="11800"/>
                  <a:pt x="2461" y="11810"/>
                </a:cubicBezTo>
                <a:cubicBezTo>
                  <a:pt x="2461" y="11810"/>
                  <a:pt x="4829" y="11144"/>
                  <a:pt x="4675" y="9626"/>
                </a:cubicBezTo>
                <a:cubicBezTo>
                  <a:pt x="4521" y="8119"/>
                  <a:pt x="2707" y="7822"/>
                  <a:pt x="3763" y="6490"/>
                </a:cubicBezTo>
                <a:cubicBezTo>
                  <a:pt x="4808" y="5157"/>
                  <a:pt x="5095" y="4470"/>
                  <a:pt x="4367" y="3763"/>
                </a:cubicBezTo>
                <a:cubicBezTo>
                  <a:pt x="3629" y="3066"/>
                  <a:pt x="4972" y="2584"/>
                  <a:pt x="4911" y="1282"/>
                </a:cubicBezTo>
                <a:cubicBezTo>
                  <a:pt x="4876" y="408"/>
                  <a:pt x="4279" y="1"/>
                  <a:pt x="36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63"/>
          <p:cNvSpPr/>
          <p:nvPr/>
        </p:nvSpPr>
        <p:spPr>
          <a:xfrm>
            <a:off x="4571268" y="3195613"/>
            <a:ext cx="85962" cy="570084"/>
          </a:xfrm>
          <a:custGeom>
            <a:avLst/>
            <a:gdLst/>
            <a:ahLst/>
            <a:cxnLst/>
            <a:rect l="l" t="t" r="r" b="b"/>
            <a:pathLst>
              <a:path w="1631" h="10816" extrusionOk="0">
                <a:moveTo>
                  <a:pt x="1631" y="1"/>
                </a:moveTo>
                <a:cubicBezTo>
                  <a:pt x="1211" y="821"/>
                  <a:pt x="882" y="1682"/>
                  <a:pt x="647" y="2574"/>
                </a:cubicBezTo>
                <a:cubicBezTo>
                  <a:pt x="411" y="3466"/>
                  <a:pt x="247" y="4378"/>
                  <a:pt x="144" y="5290"/>
                </a:cubicBezTo>
                <a:cubicBezTo>
                  <a:pt x="42" y="6203"/>
                  <a:pt x="1" y="7125"/>
                  <a:pt x="11" y="8048"/>
                </a:cubicBezTo>
                <a:cubicBezTo>
                  <a:pt x="11" y="8981"/>
                  <a:pt x="73" y="9903"/>
                  <a:pt x="196" y="10816"/>
                </a:cubicBezTo>
                <a:lnTo>
                  <a:pt x="483" y="10775"/>
                </a:lnTo>
                <a:cubicBezTo>
                  <a:pt x="349" y="9873"/>
                  <a:pt x="257" y="8960"/>
                  <a:pt x="226" y="8048"/>
                </a:cubicBezTo>
                <a:cubicBezTo>
                  <a:pt x="196" y="7136"/>
                  <a:pt x="216" y="6213"/>
                  <a:pt x="288" y="5301"/>
                </a:cubicBezTo>
                <a:cubicBezTo>
                  <a:pt x="360" y="4388"/>
                  <a:pt x="503" y="3486"/>
                  <a:pt x="718" y="2594"/>
                </a:cubicBezTo>
                <a:cubicBezTo>
                  <a:pt x="934" y="1702"/>
                  <a:pt x="1241" y="831"/>
                  <a:pt x="1631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63"/>
          <p:cNvSpPr/>
          <p:nvPr/>
        </p:nvSpPr>
        <p:spPr>
          <a:xfrm>
            <a:off x="4481035" y="3403593"/>
            <a:ext cx="457163" cy="449648"/>
          </a:xfrm>
          <a:custGeom>
            <a:avLst/>
            <a:gdLst/>
            <a:ahLst/>
            <a:cxnLst/>
            <a:rect l="l" t="t" r="r" b="b"/>
            <a:pathLst>
              <a:path w="8674" h="8531" extrusionOk="0">
                <a:moveTo>
                  <a:pt x="7495" y="0"/>
                </a:moveTo>
                <a:cubicBezTo>
                  <a:pt x="7273" y="0"/>
                  <a:pt x="7018" y="45"/>
                  <a:pt x="6736" y="135"/>
                </a:cubicBezTo>
                <a:cubicBezTo>
                  <a:pt x="5865" y="401"/>
                  <a:pt x="5168" y="1027"/>
                  <a:pt x="3456" y="1191"/>
                </a:cubicBezTo>
                <a:cubicBezTo>
                  <a:pt x="1744" y="1365"/>
                  <a:pt x="1170" y="2277"/>
                  <a:pt x="1200" y="3856"/>
                </a:cubicBezTo>
                <a:cubicBezTo>
                  <a:pt x="1231" y="5424"/>
                  <a:pt x="852" y="5178"/>
                  <a:pt x="431" y="6316"/>
                </a:cubicBezTo>
                <a:cubicBezTo>
                  <a:pt x="1" y="7454"/>
                  <a:pt x="1569" y="8531"/>
                  <a:pt x="1569" y="8531"/>
                </a:cubicBezTo>
                <a:cubicBezTo>
                  <a:pt x="4060" y="8213"/>
                  <a:pt x="2830" y="5660"/>
                  <a:pt x="3855" y="5465"/>
                </a:cubicBezTo>
                <a:cubicBezTo>
                  <a:pt x="4881" y="5271"/>
                  <a:pt x="5403" y="4973"/>
                  <a:pt x="5516" y="3825"/>
                </a:cubicBezTo>
                <a:cubicBezTo>
                  <a:pt x="5629" y="2667"/>
                  <a:pt x="6213" y="2328"/>
                  <a:pt x="7331" y="2175"/>
                </a:cubicBezTo>
                <a:cubicBezTo>
                  <a:pt x="8438" y="2021"/>
                  <a:pt x="8674" y="1139"/>
                  <a:pt x="8438" y="575"/>
                </a:cubicBezTo>
                <a:cubicBezTo>
                  <a:pt x="8285" y="194"/>
                  <a:pt x="7959" y="0"/>
                  <a:pt x="7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63"/>
          <p:cNvSpPr/>
          <p:nvPr/>
        </p:nvSpPr>
        <p:spPr>
          <a:xfrm>
            <a:off x="4561571" y="3457670"/>
            <a:ext cx="266424" cy="384238"/>
          </a:xfrm>
          <a:custGeom>
            <a:avLst/>
            <a:gdLst/>
            <a:ahLst/>
            <a:cxnLst/>
            <a:rect l="l" t="t" r="r" b="b"/>
            <a:pathLst>
              <a:path w="5055" h="7290" extrusionOk="0">
                <a:moveTo>
                  <a:pt x="5054" y="1"/>
                </a:moveTo>
                <a:lnTo>
                  <a:pt x="5054" y="1"/>
                </a:lnTo>
                <a:cubicBezTo>
                  <a:pt x="3588" y="554"/>
                  <a:pt x="2327" y="1559"/>
                  <a:pt x="1456" y="2861"/>
                </a:cubicBezTo>
                <a:cubicBezTo>
                  <a:pt x="574" y="4173"/>
                  <a:pt x="72" y="5700"/>
                  <a:pt x="0" y="7279"/>
                </a:cubicBezTo>
                <a:lnTo>
                  <a:pt x="257" y="7289"/>
                </a:lnTo>
                <a:cubicBezTo>
                  <a:pt x="298" y="5752"/>
                  <a:pt x="749" y="4245"/>
                  <a:pt x="1569" y="2932"/>
                </a:cubicBezTo>
                <a:cubicBezTo>
                  <a:pt x="2399" y="1620"/>
                  <a:pt x="3619" y="595"/>
                  <a:pt x="5054" y="1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63"/>
          <p:cNvSpPr/>
          <p:nvPr/>
        </p:nvSpPr>
        <p:spPr>
          <a:xfrm>
            <a:off x="4172703" y="3349832"/>
            <a:ext cx="442933" cy="415968"/>
          </a:xfrm>
          <a:custGeom>
            <a:avLst/>
            <a:gdLst/>
            <a:ahLst/>
            <a:cxnLst/>
            <a:rect l="l" t="t" r="r" b="b"/>
            <a:pathLst>
              <a:path w="8404" h="7892" extrusionOk="0">
                <a:moveTo>
                  <a:pt x="1113" y="0"/>
                </a:moveTo>
                <a:cubicBezTo>
                  <a:pt x="420" y="0"/>
                  <a:pt x="1" y="924"/>
                  <a:pt x="705" y="1298"/>
                </a:cubicBezTo>
                <a:cubicBezTo>
                  <a:pt x="1514" y="1729"/>
                  <a:pt x="1832" y="2436"/>
                  <a:pt x="2037" y="3461"/>
                </a:cubicBezTo>
                <a:cubicBezTo>
                  <a:pt x="2242" y="4486"/>
                  <a:pt x="3001" y="4353"/>
                  <a:pt x="4026" y="4743"/>
                </a:cubicBezTo>
                <a:cubicBezTo>
                  <a:pt x="5051" y="5132"/>
                  <a:pt x="4323" y="5522"/>
                  <a:pt x="4631" y="6578"/>
                </a:cubicBezTo>
                <a:cubicBezTo>
                  <a:pt x="4938" y="7644"/>
                  <a:pt x="6763" y="7890"/>
                  <a:pt x="6763" y="7890"/>
                </a:cubicBezTo>
                <a:cubicBezTo>
                  <a:pt x="6763" y="7890"/>
                  <a:pt x="6770" y="7891"/>
                  <a:pt x="6782" y="7891"/>
                </a:cubicBezTo>
                <a:cubicBezTo>
                  <a:pt x="6862" y="7891"/>
                  <a:pt x="7188" y="7830"/>
                  <a:pt x="7614" y="6916"/>
                </a:cubicBezTo>
                <a:cubicBezTo>
                  <a:pt x="8106" y="5860"/>
                  <a:pt x="8403" y="4281"/>
                  <a:pt x="6866" y="3635"/>
                </a:cubicBezTo>
                <a:cubicBezTo>
                  <a:pt x="5964" y="3266"/>
                  <a:pt x="5759" y="3154"/>
                  <a:pt x="5861" y="2313"/>
                </a:cubicBezTo>
                <a:cubicBezTo>
                  <a:pt x="5970" y="1364"/>
                  <a:pt x="5369" y="981"/>
                  <a:pt x="4276" y="981"/>
                </a:cubicBezTo>
                <a:cubicBezTo>
                  <a:pt x="4130" y="981"/>
                  <a:pt x="3974" y="988"/>
                  <a:pt x="3811" y="1001"/>
                </a:cubicBezTo>
                <a:cubicBezTo>
                  <a:pt x="3719" y="1009"/>
                  <a:pt x="3633" y="1013"/>
                  <a:pt x="3551" y="1013"/>
                </a:cubicBezTo>
                <a:cubicBezTo>
                  <a:pt x="2536" y="1013"/>
                  <a:pt x="2240" y="400"/>
                  <a:pt x="1443" y="68"/>
                </a:cubicBezTo>
                <a:cubicBezTo>
                  <a:pt x="1329" y="21"/>
                  <a:pt x="1218" y="0"/>
                  <a:pt x="11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63"/>
          <p:cNvSpPr/>
          <p:nvPr/>
        </p:nvSpPr>
        <p:spPr>
          <a:xfrm>
            <a:off x="4246544" y="3394475"/>
            <a:ext cx="277755" cy="357199"/>
          </a:xfrm>
          <a:custGeom>
            <a:avLst/>
            <a:gdLst/>
            <a:ahLst/>
            <a:cxnLst/>
            <a:rect l="l" t="t" r="r" b="b"/>
            <a:pathLst>
              <a:path w="5270" h="6777" extrusionOk="0">
                <a:moveTo>
                  <a:pt x="1" y="0"/>
                </a:moveTo>
                <a:lnTo>
                  <a:pt x="1" y="0"/>
                </a:lnTo>
                <a:cubicBezTo>
                  <a:pt x="667" y="338"/>
                  <a:pt x="1303" y="738"/>
                  <a:pt x="1887" y="1200"/>
                </a:cubicBezTo>
                <a:cubicBezTo>
                  <a:pt x="2471" y="1651"/>
                  <a:pt x="3004" y="2163"/>
                  <a:pt x="3476" y="2737"/>
                </a:cubicBezTo>
                <a:cubicBezTo>
                  <a:pt x="3948" y="3301"/>
                  <a:pt x="4337" y="3937"/>
                  <a:pt x="4624" y="4613"/>
                </a:cubicBezTo>
                <a:cubicBezTo>
                  <a:pt x="4921" y="5290"/>
                  <a:pt x="5044" y="6018"/>
                  <a:pt x="5003" y="6746"/>
                </a:cubicBezTo>
                <a:lnTo>
                  <a:pt x="5249" y="6776"/>
                </a:lnTo>
                <a:cubicBezTo>
                  <a:pt x="5270" y="6007"/>
                  <a:pt x="5116" y="5249"/>
                  <a:pt x="4798" y="4562"/>
                </a:cubicBezTo>
                <a:cubicBezTo>
                  <a:pt x="4481" y="3875"/>
                  <a:pt x="4071" y="3229"/>
                  <a:pt x="3578" y="2665"/>
                </a:cubicBezTo>
                <a:cubicBezTo>
                  <a:pt x="3086" y="2102"/>
                  <a:pt x="2533" y="1599"/>
                  <a:pt x="1928" y="1148"/>
                </a:cubicBezTo>
                <a:cubicBezTo>
                  <a:pt x="1323" y="707"/>
                  <a:pt x="677" y="318"/>
                  <a:pt x="1" y="0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63"/>
          <p:cNvSpPr/>
          <p:nvPr/>
        </p:nvSpPr>
        <p:spPr>
          <a:xfrm>
            <a:off x="4436762" y="3733800"/>
            <a:ext cx="243181" cy="176148"/>
          </a:xfrm>
          <a:custGeom>
            <a:avLst/>
            <a:gdLst/>
            <a:ahLst/>
            <a:cxnLst/>
            <a:rect l="l" t="t" r="r" b="b"/>
            <a:pathLst>
              <a:path w="4614" h="3342" extrusionOk="0">
                <a:moveTo>
                  <a:pt x="328" y="0"/>
                </a:moveTo>
                <a:cubicBezTo>
                  <a:pt x="328" y="0"/>
                  <a:pt x="0" y="1722"/>
                  <a:pt x="913" y="3342"/>
                </a:cubicBezTo>
                <a:lnTo>
                  <a:pt x="3701" y="3342"/>
                </a:lnTo>
                <a:cubicBezTo>
                  <a:pt x="4613" y="1722"/>
                  <a:pt x="4285" y="0"/>
                  <a:pt x="42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63"/>
          <p:cNvSpPr/>
          <p:nvPr/>
        </p:nvSpPr>
        <p:spPr>
          <a:xfrm>
            <a:off x="4439977" y="3733800"/>
            <a:ext cx="236698" cy="37317"/>
          </a:xfrm>
          <a:custGeom>
            <a:avLst/>
            <a:gdLst/>
            <a:ahLst/>
            <a:cxnLst/>
            <a:rect l="l" t="t" r="r" b="b"/>
            <a:pathLst>
              <a:path w="4491" h="708" extrusionOk="0">
                <a:moveTo>
                  <a:pt x="62" y="0"/>
                </a:moveTo>
                <a:cubicBezTo>
                  <a:pt x="62" y="0"/>
                  <a:pt x="21" y="267"/>
                  <a:pt x="1" y="707"/>
                </a:cubicBezTo>
                <a:lnTo>
                  <a:pt x="4491" y="707"/>
                </a:lnTo>
                <a:cubicBezTo>
                  <a:pt x="4481" y="267"/>
                  <a:pt x="4440" y="0"/>
                  <a:pt x="44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2636;p63"/>
          <p:cNvSpPr/>
          <p:nvPr/>
        </p:nvSpPr>
        <p:spPr>
          <a:xfrm>
            <a:off x="482675" y="3346828"/>
            <a:ext cx="469602" cy="430778"/>
          </a:xfrm>
          <a:custGeom>
            <a:avLst/>
            <a:gdLst/>
            <a:ahLst/>
            <a:cxnLst/>
            <a:rect l="l" t="t" r="r" b="b"/>
            <a:pathLst>
              <a:path w="8910" h="8173" extrusionOk="0">
                <a:moveTo>
                  <a:pt x="1234" y="1"/>
                </a:moveTo>
                <a:cubicBezTo>
                  <a:pt x="693" y="1"/>
                  <a:pt x="330" y="225"/>
                  <a:pt x="185" y="658"/>
                </a:cubicBezTo>
                <a:cubicBezTo>
                  <a:pt x="1" y="1242"/>
                  <a:pt x="288" y="2104"/>
                  <a:pt x="1426" y="2186"/>
                </a:cubicBezTo>
                <a:cubicBezTo>
                  <a:pt x="2553" y="2257"/>
                  <a:pt x="2963" y="2462"/>
                  <a:pt x="3158" y="3621"/>
                </a:cubicBezTo>
                <a:cubicBezTo>
                  <a:pt x="3353" y="4769"/>
                  <a:pt x="4327" y="4092"/>
                  <a:pt x="5178" y="4707"/>
                </a:cubicBezTo>
                <a:cubicBezTo>
                  <a:pt x="5875" y="5199"/>
                  <a:pt x="4799" y="5671"/>
                  <a:pt x="5485" y="6563"/>
                </a:cubicBezTo>
                <a:cubicBezTo>
                  <a:pt x="5906" y="7116"/>
                  <a:pt x="7351" y="7239"/>
                  <a:pt x="7689" y="8172"/>
                </a:cubicBezTo>
                <a:cubicBezTo>
                  <a:pt x="7689" y="7537"/>
                  <a:pt x="8909" y="5774"/>
                  <a:pt x="8725" y="5066"/>
                </a:cubicBezTo>
                <a:cubicBezTo>
                  <a:pt x="8346" y="3651"/>
                  <a:pt x="7003" y="4072"/>
                  <a:pt x="7136" y="2483"/>
                </a:cubicBezTo>
                <a:cubicBezTo>
                  <a:pt x="7203" y="1631"/>
                  <a:pt x="6706" y="841"/>
                  <a:pt x="5228" y="841"/>
                </a:cubicBezTo>
                <a:cubicBezTo>
                  <a:pt x="5124" y="841"/>
                  <a:pt x="5015" y="845"/>
                  <a:pt x="4901" y="853"/>
                </a:cubicBezTo>
                <a:cubicBezTo>
                  <a:pt x="4757" y="863"/>
                  <a:pt x="4622" y="868"/>
                  <a:pt x="4495" y="868"/>
                </a:cubicBezTo>
                <a:cubicBezTo>
                  <a:pt x="3082" y="868"/>
                  <a:pt x="2695" y="282"/>
                  <a:pt x="1867" y="84"/>
                </a:cubicBezTo>
                <a:cubicBezTo>
                  <a:pt x="1635" y="28"/>
                  <a:pt x="1424" y="1"/>
                  <a:pt x="123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63"/>
          <p:cNvSpPr/>
          <p:nvPr/>
        </p:nvSpPr>
        <p:spPr>
          <a:xfrm>
            <a:off x="592937" y="3397690"/>
            <a:ext cx="296097" cy="369111"/>
          </a:xfrm>
          <a:custGeom>
            <a:avLst/>
            <a:gdLst/>
            <a:ahLst/>
            <a:cxnLst/>
            <a:rect l="l" t="t" r="r" b="b"/>
            <a:pathLst>
              <a:path w="5618" h="7003" extrusionOk="0">
                <a:moveTo>
                  <a:pt x="0" y="1"/>
                </a:moveTo>
                <a:lnTo>
                  <a:pt x="0" y="1"/>
                </a:lnTo>
                <a:cubicBezTo>
                  <a:pt x="1497" y="503"/>
                  <a:pt x="2799" y="1446"/>
                  <a:pt x="3732" y="2707"/>
                </a:cubicBezTo>
                <a:cubicBezTo>
                  <a:pt x="4644" y="3968"/>
                  <a:pt x="5218" y="5454"/>
                  <a:pt x="5362" y="7002"/>
                </a:cubicBezTo>
                <a:lnTo>
                  <a:pt x="5618" y="6972"/>
                </a:lnTo>
                <a:cubicBezTo>
                  <a:pt x="5423" y="5393"/>
                  <a:pt x="4808" y="3896"/>
                  <a:pt x="3834" y="2635"/>
                </a:cubicBezTo>
                <a:cubicBezTo>
                  <a:pt x="2850" y="1385"/>
                  <a:pt x="1517" y="462"/>
                  <a:pt x="0" y="1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63"/>
          <p:cNvSpPr/>
          <p:nvPr/>
        </p:nvSpPr>
        <p:spPr>
          <a:xfrm>
            <a:off x="755589" y="3126831"/>
            <a:ext cx="342003" cy="636707"/>
          </a:xfrm>
          <a:custGeom>
            <a:avLst/>
            <a:gdLst/>
            <a:ahLst/>
            <a:cxnLst/>
            <a:rect l="l" t="t" r="r" b="b"/>
            <a:pathLst>
              <a:path w="6489" h="12080" extrusionOk="0">
                <a:moveTo>
                  <a:pt x="1439" y="1"/>
                </a:moveTo>
                <a:cubicBezTo>
                  <a:pt x="697" y="1"/>
                  <a:pt x="1" y="508"/>
                  <a:pt x="92" y="1511"/>
                </a:cubicBezTo>
                <a:cubicBezTo>
                  <a:pt x="205" y="2864"/>
                  <a:pt x="1661" y="3182"/>
                  <a:pt x="994" y="4012"/>
                </a:cubicBezTo>
                <a:cubicBezTo>
                  <a:pt x="328" y="4842"/>
                  <a:pt x="328" y="5560"/>
                  <a:pt x="1589" y="6800"/>
                </a:cubicBezTo>
                <a:cubicBezTo>
                  <a:pt x="2850" y="8041"/>
                  <a:pt x="1425" y="8553"/>
                  <a:pt x="1466" y="10132"/>
                </a:cubicBezTo>
                <a:cubicBezTo>
                  <a:pt x="1497" y="11711"/>
                  <a:pt x="4059" y="12080"/>
                  <a:pt x="4059" y="12080"/>
                </a:cubicBezTo>
                <a:cubicBezTo>
                  <a:pt x="4521" y="12008"/>
                  <a:pt x="6489" y="10819"/>
                  <a:pt x="6345" y="9712"/>
                </a:cubicBezTo>
                <a:cubicBezTo>
                  <a:pt x="6202" y="8605"/>
                  <a:pt x="5269" y="7815"/>
                  <a:pt x="5187" y="7067"/>
                </a:cubicBezTo>
                <a:cubicBezTo>
                  <a:pt x="5105" y="6329"/>
                  <a:pt x="5495" y="5478"/>
                  <a:pt x="5156" y="4484"/>
                </a:cubicBezTo>
                <a:cubicBezTo>
                  <a:pt x="4818" y="3489"/>
                  <a:pt x="3557" y="3366"/>
                  <a:pt x="3116" y="2587"/>
                </a:cubicBezTo>
                <a:cubicBezTo>
                  <a:pt x="2665" y="1808"/>
                  <a:pt x="3127" y="680"/>
                  <a:pt x="2204" y="188"/>
                </a:cubicBezTo>
                <a:cubicBezTo>
                  <a:pt x="1965" y="63"/>
                  <a:pt x="1699" y="1"/>
                  <a:pt x="14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2639;p63"/>
          <p:cNvSpPr/>
          <p:nvPr/>
        </p:nvSpPr>
        <p:spPr>
          <a:xfrm>
            <a:off x="821472" y="3209106"/>
            <a:ext cx="154057" cy="580942"/>
          </a:xfrm>
          <a:custGeom>
            <a:avLst/>
            <a:gdLst/>
            <a:ahLst/>
            <a:cxnLst/>
            <a:rect l="l" t="t" r="r" b="b"/>
            <a:pathLst>
              <a:path w="2923" h="11022" extrusionOk="0">
                <a:moveTo>
                  <a:pt x="1" y="1"/>
                </a:moveTo>
                <a:cubicBezTo>
                  <a:pt x="513" y="800"/>
                  <a:pt x="954" y="1662"/>
                  <a:pt x="1302" y="2564"/>
                </a:cubicBezTo>
                <a:cubicBezTo>
                  <a:pt x="1641" y="3456"/>
                  <a:pt x="1907" y="4378"/>
                  <a:pt x="2112" y="5311"/>
                </a:cubicBezTo>
                <a:cubicBezTo>
                  <a:pt x="2317" y="6244"/>
                  <a:pt x="2461" y="7197"/>
                  <a:pt x="2553" y="8151"/>
                </a:cubicBezTo>
                <a:cubicBezTo>
                  <a:pt x="2645" y="9094"/>
                  <a:pt x="2686" y="10058"/>
                  <a:pt x="2666" y="11011"/>
                </a:cubicBezTo>
                <a:lnTo>
                  <a:pt x="2922" y="11021"/>
                </a:lnTo>
                <a:cubicBezTo>
                  <a:pt x="2922" y="10047"/>
                  <a:pt x="2861" y="9084"/>
                  <a:pt x="2738" y="8130"/>
                </a:cubicBezTo>
                <a:cubicBezTo>
                  <a:pt x="2625" y="7167"/>
                  <a:pt x="2461" y="6223"/>
                  <a:pt x="2235" y="5280"/>
                </a:cubicBezTo>
                <a:cubicBezTo>
                  <a:pt x="2010" y="4347"/>
                  <a:pt x="1713" y="3425"/>
                  <a:pt x="1354" y="2533"/>
                </a:cubicBezTo>
                <a:cubicBezTo>
                  <a:pt x="985" y="1641"/>
                  <a:pt x="534" y="790"/>
                  <a:pt x="1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p63"/>
          <p:cNvSpPr/>
          <p:nvPr/>
        </p:nvSpPr>
        <p:spPr>
          <a:xfrm>
            <a:off x="881452" y="3340240"/>
            <a:ext cx="466228" cy="461138"/>
          </a:xfrm>
          <a:custGeom>
            <a:avLst/>
            <a:gdLst/>
            <a:ahLst/>
            <a:cxnLst/>
            <a:rect l="l" t="t" r="r" b="b"/>
            <a:pathLst>
              <a:path w="8846" h="8749" extrusionOk="0">
                <a:moveTo>
                  <a:pt x="7664" y="1"/>
                </a:moveTo>
                <a:cubicBezTo>
                  <a:pt x="7538" y="1"/>
                  <a:pt x="7404" y="30"/>
                  <a:pt x="7269" y="96"/>
                </a:cubicBezTo>
                <a:cubicBezTo>
                  <a:pt x="6384" y="528"/>
                  <a:pt x="6121" y="1266"/>
                  <a:pt x="4865" y="1266"/>
                </a:cubicBezTo>
                <a:cubicBezTo>
                  <a:pt x="4840" y="1266"/>
                  <a:pt x="4814" y="1265"/>
                  <a:pt x="4788" y="1265"/>
                </a:cubicBezTo>
                <a:cubicBezTo>
                  <a:pt x="4724" y="1263"/>
                  <a:pt x="4661" y="1262"/>
                  <a:pt x="4600" y="1262"/>
                </a:cubicBezTo>
                <a:cubicBezTo>
                  <a:pt x="3231" y="1262"/>
                  <a:pt x="2470" y="1704"/>
                  <a:pt x="2676" y="2803"/>
                </a:cubicBezTo>
                <a:cubicBezTo>
                  <a:pt x="2850" y="3694"/>
                  <a:pt x="2553" y="4453"/>
                  <a:pt x="1610" y="4914"/>
                </a:cubicBezTo>
                <a:cubicBezTo>
                  <a:pt x="0" y="5694"/>
                  <a:pt x="1682" y="7159"/>
                  <a:pt x="2174" y="8748"/>
                </a:cubicBezTo>
                <a:cubicBezTo>
                  <a:pt x="3035" y="6565"/>
                  <a:pt x="4644" y="7898"/>
                  <a:pt x="4901" y="6729"/>
                </a:cubicBezTo>
                <a:cubicBezTo>
                  <a:pt x="5157" y="5570"/>
                  <a:pt x="4245" y="5888"/>
                  <a:pt x="5321" y="5396"/>
                </a:cubicBezTo>
                <a:cubicBezTo>
                  <a:pt x="6397" y="4914"/>
                  <a:pt x="6705" y="4884"/>
                  <a:pt x="6859" y="3776"/>
                </a:cubicBezTo>
                <a:cubicBezTo>
                  <a:pt x="7012" y="2659"/>
                  <a:pt x="7310" y="1880"/>
                  <a:pt x="8140" y="1367"/>
                </a:cubicBezTo>
                <a:cubicBezTo>
                  <a:pt x="8846" y="932"/>
                  <a:pt x="8375" y="1"/>
                  <a:pt x="76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p63"/>
          <p:cNvSpPr/>
          <p:nvPr/>
        </p:nvSpPr>
        <p:spPr>
          <a:xfrm>
            <a:off x="993295" y="3388519"/>
            <a:ext cx="276121" cy="401526"/>
          </a:xfrm>
          <a:custGeom>
            <a:avLst/>
            <a:gdLst/>
            <a:ahLst/>
            <a:cxnLst/>
            <a:rect l="l" t="t" r="r" b="b"/>
            <a:pathLst>
              <a:path w="5239" h="7618" extrusionOk="0">
                <a:moveTo>
                  <a:pt x="5239" y="0"/>
                </a:moveTo>
                <a:cubicBezTo>
                  <a:pt x="4542" y="390"/>
                  <a:pt x="3876" y="851"/>
                  <a:pt x="3260" y="1364"/>
                </a:cubicBezTo>
                <a:cubicBezTo>
                  <a:pt x="2645" y="1876"/>
                  <a:pt x="2082" y="2461"/>
                  <a:pt x="1600" y="3096"/>
                </a:cubicBezTo>
                <a:cubicBezTo>
                  <a:pt x="1097" y="3742"/>
                  <a:pt x="698" y="4449"/>
                  <a:pt x="411" y="5208"/>
                </a:cubicBezTo>
                <a:cubicBezTo>
                  <a:pt x="113" y="5967"/>
                  <a:pt x="0" y="6797"/>
                  <a:pt x="72" y="7617"/>
                </a:cubicBezTo>
                <a:lnTo>
                  <a:pt x="329" y="7576"/>
                </a:lnTo>
                <a:cubicBezTo>
                  <a:pt x="236" y="6797"/>
                  <a:pt x="318" y="6008"/>
                  <a:pt x="585" y="5270"/>
                </a:cubicBezTo>
                <a:cubicBezTo>
                  <a:pt x="851" y="4521"/>
                  <a:pt x="1220" y="3814"/>
                  <a:pt x="1692" y="3178"/>
                </a:cubicBezTo>
                <a:cubicBezTo>
                  <a:pt x="2164" y="2532"/>
                  <a:pt x="2707" y="1938"/>
                  <a:pt x="3301" y="1415"/>
                </a:cubicBezTo>
                <a:cubicBezTo>
                  <a:pt x="3896" y="882"/>
                  <a:pt x="4552" y="410"/>
                  <a:pt x="5239" y="0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63"/>
          <p:cNvSpPr/>
          <p:nvPr/>
        </p:nvSpPr>
        <p:spPr>
          <a:xfrm>
            <a:off x="833384" y="3733800"/>
            <a:ext cx="243181" cy="176148"/>
          </a:xfrm>
          <a:custGeom>
            <a:avLst/>
            <a:gdLst/>
            <a:ahLst/>
            <a:cxnLst/>
            <a:rect l="l" t="t" r="r" b="b"/>
            <a:pathLst>
              <a:path w="4614" h="3342" extrusionOk="0">
                <a:moveTo>
                  <a:pt x="328" y="0"/>
                </a:moveTo>
                <a:cubicBezTo>
                  <a:pt x="328" y="0"/>
                  <a:pt x="0" y="1722"/>
                  <a:pt x="912" y="3342"/>
                </a:cubicBezTo>
                <a:lnTo>
                  <a:pt x="3701" y="3342"/>
                </a:lnTo>
                <a:cubicBezTo>
                  <a:pt x="4613" y="1722"/>
                  <a:pt x="4285" y="0"/>
                  <a:pt x="42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63"/>
          <p:cNvSpPr/>
          <p:nvPr/>
        </p:nvSpPr>
        <p:spPr>
          <a:xfrm>
            <a:off x="836599" y="3733800"/>
            <a:ext cx="236698" cy="37317"/>
          </a:xfrm>
          <a:custGeom>
            <a:avLst/>
            <a:gdLst/>
            <a:ahLst/>
            <a:cxnLst/>
            <a:rect l="l" t="t" r="r" b="b"/>
            <a:pathLst>
              <a:path w="4491" h="708" extrusionOk="0">
                <a:moveTo>
                  <a:pt x="52" y="0"/>
                </a:moveTo>
                <a:cubicBezTo>
                  <a:pt x="52" y="0"/>
                  <a:pt x="11" y="267"/>
                  <a:pt x="1" y="707"/>
                </a:cubicBezTo>
                <a:lnTo>
                  <a:pt x="4491" y="707"/>
                </a:lnTo>
                <a:cubicBezTo>
                  <a:pt x="4470" y="267"/>
                  <a:pt x="4429" y="0"/>
                  <a:pt x="44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63"/>
          <p:cNvSpPr/>
          <p:nvPr/>
        </p:nvSpPr>
        <p:spPr>
          <a:xfrm>
            <a:off x="3749470" y="2063632"/>
            <a:ext cx="437715" cy="314558"/>
          </a:xfrm>
          <a:custGeom>
            <a:avLst/>
            <a:gdLst/>
            <a:ahLst/>
            <a:cxnLst/>
            <a:rect l="l" t="t" r="r" b="b"/>
            <a:pathLst>
              <a:path w="8305" h="5968" extrusionOk="0">
                <a:moveTo>
                  <a:pt x="431" y="1"/>
                </a:moveTo>
                <a:cubicBezTo>
                  <a:pt x="185" y="1"/>
                  <a:pt x="0" y="196"/>
                  <a:pt x="0" y="431"/>
                </a:cubicBezTo>
                <a:lnTo>
                  <a:pt x="0" y="5537"/>
                </a:lnTo>
                <a:cubicBezTo>
                  <a:pt x="0" y="5772"/>
                  <a:pt x="185" y="5967"/>
                  <a:pt x="431" y="5967"/>
                </a:cubicBezTo>
                <a:lnTo>
                  <a:pt x="7873" y="5967"/>
                </a:lnTo>
                <a:cubicBezTo>
                  <a:pt x="8109" y="5967"/>
                  <a:pt x="8304" y="5772"/>
                  <a:pt x="8304" y="5537"/>
                </a:cubicBezTo>
                <a:lnTo>
                  <a:pt x="8304" y="431"/>
                </a:lnTo>
                <a:cubicBezTo>
                  <a:pt x="8304" y="196"/>
                  <a:pt x="8109" y="1"/>
                  <a:pt x="7873" y="1"/>
                </a:cubicBezTo>
                <a:close/>
              </a:path>
            </a:pathLst>
          </a:custGeom>
          <a:solidFill>
            <a:srgbClr val="FFFFFF"/>
          </a:solidFill>
          <a:ln w="8725" cap="flat" cmpd="sng">
            <a:solidFill>
              <a:schemeClr val="accent5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3"/>
          <p:cNvSpPr/>
          <p:nvPr/>
        </p:nvSpPr>
        <p:spPr>
          <a:xfrm>
            <a:off x="3781358" y="2141427"/>
            <a:ext cx="374469" cy="197284"/>
          </a:xfrm>
          <a:custGeom>
            <a:avLst/>
            <a:gdLst/>
            <a:ahLst/>
            <a:cxnLst/>
            <a:rect l="l" t="t" r="r" b="b"/>
            <a:pathLst>
              <a:path w="7105" h="3743" fill="none" extrusionOk="0">
                <a:moveTo>
                  <a:pt x="0" y="3743"/>
                </a:moveTo>
                <a:cubicBezTo>
                  <a:pt x="585" y="3743"/>
                  <a:pt x="585" y="2933"/>
                  <a:pt x="1179" y="2933"/>
                </a:cubicBezTo>
                <a:cubicBezTo>
                  <a:pt x="1774" y="2933"/>
                  <a:pt x="1774" y="1508"/>
                  <a:pt x="2358" y="1508"/>
                </a:cubicBezTo>
                <a:cubicBezTo>
                  <a:pt x="2953" y="1508"/>
                  <a:pt x="2789" y="2441"/>
                  <a:pt x="3383" y="2441"/>
                </a:cubicBezTo>
                <a:cubicBezTo>
                  <a:pt x="3988" y="2441"/>
                  <a:pt x="4142" y="1"/>
                  <a:pt x="4736" y="1"/>
                </a:cubicBezTo>
                <a:cubicBezTo>
                  <a:pt x="5331" y="1"/>
                  <a:pt x="5331" y="1067"/>
                  <a:pt x="5915" y="1067"/>
                </a:cubicBezTo>
                <a:cubicBezTo>
                  <a:pt x="6510" y="1067"/>
                  <a:pt x="6510" y="1"/>
                  <a:pt x="7104" y="1"/>
                </a:cubicBezTo>
              </a:path>
            </a:pathLst>
          </a:custGeom>
          <a:noFill/>
          <a:ln w="64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3"/>
          <p:cNvSpPr/>
          <p:nvPr/>
        </p:nvSpPr>
        <p:spPr>
          <a:xfrm>
            <a:off x="4093116" y="1658423"/>
            <a:ext cx="293988" cy="293950"/>
          </a:xfrm>
          <a:custGeom>
            <a:avLst/>
            <a:gdLst/>
            <a:ahLst/>
            <a:cxnLst/>
            <a:rect l="l" t="t" r="r" b="b"/>
            <a:pathLst>
              <a:path w="5578" h="5577" extrusionOk="0">
                <a:moveTo>
                  <a:pt x="2779" y="1728"/>
                </a:moveTo>
                <a:cubicBezTo>
                  <a:pt x="3319" y="1728"/>
                  <a:pt x="3834" y="2148"/>
                  <a:pt x="3834" y="2778"/>
                </a:cubicBezTo>
                <a:cubicBezTo>
                  <a:pt x="3834" y="3363"/>
                  <a:pt x="3363" y="3834"/>
                  <a:pt x="2789" y="3834"/>
                </a:cubicBezTo>
                <a:cubicBezTo>
                  <a:pt x="1846" y="3834"/>
                  <a:pt x="1384" y="2696"/>
                  <a:pt x="2040" y="2040"/>
                </a:cubicBezTo>
                <a:cubicBezTo>
                  <a:pt x="2256" y="1824"/>
                  <a:pt x="2521" y="1728"/>
                  <a:pt x="2779" y="1728"/>
                </a:cubicBezTo>
                <a:close/>
                <a:moveTo>
                  <a:pt x="2532" y="0"/>
                </a:moveTo>
                <a:cubicBezTo>
                  <a:pt x="2420" y="0"/>
                  <a:pt x="2327" y="92"/>
                  <a:pt x="2327" y="205"/>
                </a:cubicBezTo>
                <a:lnTo>
                  <a:pt x="2327" y="708"/>
                </a:lnTo>
                <a:cubicBezTo>
                  <a:pt x="2327" y="800"/>
                  <a:pt x="2266" y="882"/>
                  <a:pt x="2184" y="913"/>
                </a:cubicBezTo>
                <a:cubicBezTo>
                  <a:pt x="2081" y="943"/>
                  <a:pt x="1989" y="984"/>
                  <a:pt x="1897" y="1025"/>
                </a:cubicBezTo>
                <a:cubicBezTo>
                  <a:pt x="1864" y="1042"/>
                  <a:pt x="1828" y="1050"/>
                  <a:pt x="1792" y="1050"/>
                </a:cubicBezTo>
                <a:cubicBezTo>
                  <a:pt x="1739" y="1050"/>
                  <a:pt x="1688" y="1031"/>
                  <a:pt x="1651" y="995"/>
                </a:cubicBezTo>
                <a:lnTo>
                  <a:pt x="1292" y="636"/>
                </a:lnTo>
                <a:cubicBezTo>
                  <a:pt x="1251" y="595"/>
                  <a:pt x="1197" y="574"/>
                  <a:pt x="1143" y="574"/>
                </a:cubicBezTo>
                <a:cubicBezTo>
                  <a:pt x="1089" y="574"/>
                  <a:pt x="1036" y="595"/>
                  <a:pt x="995" y="636"/>
                </a:cubicBezTo>
                <a:lnTo>
                  <a:pt x="646" y="995"/>
                </a:lnTo>
                <a:cubicBezTo>
                  <a:pt x="554" y="1077"/>
                  <a:pt x="554" y="1210"/>
                  <a:pt x="646" y="1292"/>
                </a:cubicBezTo>
                <a:lnTo>
                  <a:pt x="995" y="1651"/>
                </a:lnTo>
                <a:cubicBezTo>
                  <a:pt x="1056" y="1712"/>
                  <a:pt x="1077" y="1804"/>
                  <a:pt x="1036" y="1886"/>
                </a:cubicBezTo>
                <a:cubicBezTo>
                  <a:pt x="984" y="1979"/>
                  <a:pt x="954" y="2081"/>
                  <a:pt x="913" y="2173"/>
                </a:cubicBezTo>
                <a:cubicBezTo>
                  <a:pt x="892" y="2266"/>
                  <a:pt x="810" y="2317"/>
                  <a:pt x="718" y="2317"/>
                </a:cubicBezTo>
                <a:lnTo>
                  <a:pt x="216" y="2317"/>
                </a:lnTo>
                <a:cubicBezTo>
                  <a:pt x="103" y="2317"/>
                  <a:pt x="0" y="2409"/>
                  <a:pt x="0" y="2532"/>
                </a:cubicBezTo>
                <a:lnTo>
                  <a:pt x="0" y="3045"/>
                </a:lnTo>
                <a:cubicBezTo>
                  <a:pt x="0" y="3158"/>
                  <a:pt x="103" y="3250"/>
                  <a:pt x="216" y="3250"/>
                </a:cubicBezTo>
                <a:lnTo>
                  <a:pt x="718" y="3250"/>
                </a:lnTo>
                <a:cubicBezTo>
                  <a:pt x="810" y="3250"/>
                  <a:pt x="892" y="3311"/>
                  <a:pt x="913" y="3393"/>
                </a:cubicBezTo>
                <a:cubicBezTo>
                  <a:pt x="954" y="3496"/>
                  <a:pt x="984" y="3588"/>
                  <a:pt x="1036" y="3680"/>
                </a:cubicBezTo>
                <a:cubicBezTo>
                  <a:pt x="1077" y="3762"/>
                  <a:pt x="1056" y="3865"/>
                  <a:pt x="995" y="3926"/>
                </a:cubicBezTo>
                <a:lnTo>
                  <a:pt x="646" y="4285"/>
                </a:lnTo>
                <a:cubicBezTo>
                  <a:pt x="554" y="4367"/>
                  <a:pt x="554" y="4501"/>
                  <a:pt x="646" y="4583"/>
                </a:cubicBezTo>
                <a:lnTo>
                  <a:pt x="995" y="4941"/>
                </a:lnTo>
                <a:cubicBezTo>
                  <a:pt x="1036" y="4982"/>
                  <a:pt x="1089" y="5003"/>
                  <a:pt x="1143" y="5003"/>
                </a:cubicBezTo>
                <a:cubicBezTo>
                  <a:pt x="1197" y="5003"/>
                  <a:pt x="1251" y="4982"/>
                  <a:pt x="1292" y="4941"/>
                </a:cubicBezTo>
                <a:lnTo>
                  <a:pt x="1651" y="4583"/>
                </a:lnTo>
                <a:cubicBezTo>
                  <a:pt x="1690" y="4543"/>
                  <a:pt x="1747" y="4520"/>
                  <a:pt x="1805" y="4520"/>
                </a:cubicBezTo>
                <a:cubicBezTo>
                  <a:pt x="1836" y="4520"/>
                  <a:pt x="1868" y="4527"/>
                  <a:pt x="1897" y="4542"/>
                </a:cubicBezTo>
                <a:cubicBezTo>
                  <a:pt x="1989" y="4593"/>
                  <a:pt x="2081" y="4634"/>
                  <a:pt x="2184" y="4665"/>
                </a:cubicBezTo>
                <a:cubicBezTo>
                  <a:pt x="2266" y="4685"/>
                  <a:pt x="2327" y="4767"/>
                  <a:pt x="2327" y="4859"/>
                </a:cubicBezTo>
                <a:lnTo>
                  <a:pt x="2327" y="5362"/>
                </a:lnTo>
                <a:cubicBezTo>
                  <a:pt x="2327" y="5474"/>
                  <a:pt x="2420" y="5577"/>
                  <a:pt x="2532" y="5577"/>
                </a:cubicBezTo>
                <a:lnTo>
                  <a:pt x="3045" y="5577"/>
                </a:lnTo>
                <a:cubicBezTo>
                  <a:pt x="3158" y="5577"/>
                  <a:pt x="3250" y="5474"/>
                  <a:pt x="3250" y="5362"/>
                </a:cubicBezTo>
                <a:lnTo>
                  <a:pt x="3250" y="4859"/>
                </a:lnTo>
                <a:cubicBezTo>
                  <a:pt x="3250" y="4767"/>
                  <a:pt x="3312" y="4685"/>
                  <a:pt x="3394" y="4665"/>
                </a:cubicBezTo>
                <a:cubicBezTo>
                  <a:pt x="3496" y="4634"/>
                  <a:pt x="3588" y="4593"/>
                  <a:pt x="3681" y="4542"/>
                </a:cubicBezTo>
                <a:cubicBezTo>
                  <a:pt x="3710" y="4527"/>
                  <a:pt x="3741" y="4520"/>
                  <a:pt x="3773" y="4520"/>
                </a:cubicBezTo>
                <a:cubicBezTo>
                  <a:pt x="3830" y="4520"/>
                  <a:pt x="3887" y="4543"/>
                  <a:pt x="3927" y="4583"/>
                </a:cubicBezTo>
                <a:lnTo>
                  <a:pt x="4285" y="4941"/>
                </a:lnTo>
                <a:cubicBezTo>
                  <a:pt x="4326" y="4982"/>
                  <a:pt x="4380" y="5003"/>
                  <a:pt x="4434" y="5003"/>
                </a:cubicBezTo>
                <a:cubicBezTo>
                  <a:pt x="4488" y="5003"/>
                  <a:pt x="4542" y="4982"/>
                  <a:pt x="4583" y="4941"/>
                </a:cubicBezTo>
                <a:lnTo>
                  <a:pt x="4941" y="4583"/>
                </a:lnTo>
                <a:cubicBezTo>
                  <a:pt x="5024" y="4501"/>
                  <a:pt x="5024" y="4367"/>
                  <a:pt x="4941" y="4285"/>
                </a:cubicBezTo>
                <a:lnTo>
                  <a:pt x="4583" y="3926"/>
                </a:lnTo>
                <a:cubicBezTo>
                  <a:pt x="4521" y="3865"/>
                  <a:pt x="4501" y="3762"/>
                  <a:pt x="4542" y="3680"/>
                </a:cubicBezTo>
                <a:cubicBezTo>
                  <a:pt x="4593" y="3588"/>
                  <a:pt x="4624" y="3496"/>
                  <a:pt x="4665" y="3393"/>
                </a:cubicBezTo>
                <a:cubicBezTo>
                  <a:pt x="4685" y="3311"/>
                  <a:pt x="4767" y="3250"/>
                  <a:pt x="4859" y="3250"/>
                </a:cubicBezTo>
                <a:lnTo>
                  <a:pt x="5362" y="3250"/>
                </a:lnTo>
                <a:cubicBezTo>
                  <a:pt x="5475" y="3250"/>
                  <a:pt x="5577" y="3158"/>
                  <a:pt x="5577" y="3035"/>
                </a:cubicBezTo>
                <a:lnTo>
                  <a:pt x="5577" y="2522"/>
                </a:lnTo>
                <a:cubicBezTo>
                  <a:pt x="5567" y="2409"/>
                  <a:pt x="5475" y="2317"/>
                  <a:pt x="5362" y="2317"/>
                </a:cubicBezTo>
                <a:lnTo>
                  <a:pt x="4859" y="2317"/>
                </a:lnTo>
                <a:cubicBezTo>
                  <a:pt x="4767" y="2317"/>
                  <a:pt x="4685" y="2266"/>
                  <a:pt x="4665" y="2173"/>
                </a:cubicBezTo>
                <a:cubicBezTo>
                  <a:pt x="4624" y="2081"/>
                  <a:pt x="4593" y="1979"/>
                  <a:pt x="4542" y="1886"/>
                </a:cubicBezTo>
                <a:cubicBezTo>
                  <a:pt x="4501" y="1804"/>
                  <a:pt x="4521" y="1712"/>
                  <a:pt x="4583" y="1651"/>
                </a:cubicBezTo>
                <a:lnTo>
                  <a:pt x="4941" y="1292"/>
                </a:lnTo>
                <a:cubicBezTo>
                  <a:pt x="5024" y="1210"/>
                  <a:pt x="5024" y="1077"/>
                  <a:pt x="4941" y="995"/>
                </a:cubicBezTo>
                <a:lnTo>
                  <a:pt x="4583" y="636"/>
                </a:lnTo>
                <a:cubicBezTo>
                  <a:pt x="4542" y="595"/>
                  <a:pt x="4488" y="574"/>
                  <a:pt x="4434" y="574"/>
                </a:cubicBezTo>
                <a:cubicBezTo>
                  <a:pt x="4380" y="574"/>
                  <a:pt x="4326" y="595"/>
                  <a:pt x="4285" y="636"/>
                </a:cubicBezTo>
                <a:lnTo>
                  <a:pt x="3927" y="995"/>
                </a:lnTo>
                <a:cubicBezTo>
                  <a:pt x="3890" y="1031"/>
                  <a:pt x="3838" y="1050"/>
                  <a:pt x="3785" y="1050"/>
                </a:cubicBezTo>
                <a:cubicBezTo>
                  <a:pt x="3749" y="1050"/>
                  <a:pt x="3713" y="1042"/>
                  <a:pt x="3681" y="1025"/>
                </a:cubicBezTo>
                <a:cubicBezTo>
                  <a:pt x="3588" y="984"/>
                  <a:pt x="3496" y="943"/>
                  <a:pt x="3394" y="913"/>
                </a:cubicBezTo>
                <a:cubicBezTo>
                  <a:pt x="3312" y="882"/>
                  <a:pt x="3250" y="800"/>
                  <a:pt x="3250" y="708"/>
                </a:cubicBezTo>
                <a:lnTo>
                  <a:pt x="3250" y="205"/>
                </a:lnTo>
                <a:cubicBezTo>
                  <a:pt x="3250" y="92"/>
                  <a:pt x="3158" y="0"/>
                  <a:pt x="30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63"/>
          <p:cNvSpPr/>
          <p:nvPr/>
        </p:nvSpPr>
        <p:spPr>
          <a:xfrm>
            <a:off x="4387060" y="1824291"/>
            <a:ext cx="184257" cy="184318"/>
          </a:xfrm>
          <a:custGeom>
            <a:avLst/>
            <a:gdLst/>
            <a:ahLst/>
            <a:cxnLst/>
            <a:rect l="l" t="t" r="r" b="b"/>
            <a:pathLst>
              <a:path w="3496" h="3497" extrusionOk="0">
                <a:moveTo>
                  <a:pt x="1741" y="1085"/>
                </a:moveTo>
                <a:cubicBezTo>
                  <a:pt x="2081" y="1085"/>
                  <a:pt x="2409" y="1351"/>
                  <a:pt x="2409" y="1753"/>
                </a:cubicBezTo>
                <a:cubicBezTo>
                  <a:pt x="2409" y="2112"/>
                  <a:pt x="2112" y="2409"/>
                  <a:pt x="1743" y="2409"/>
                </a:cubicBezTo>
                <a:cubicBezTo>
                  <a:pt x="1159" y="2409"/>
                  <a:pt x="861" y="1702"/>
                  <a:pt x="1282" y="1282"/>
                </a:cubicBezTo>
                <a:cubicBezTo>
                  <a:pt x="1414" y="1146"/>
                  <a:pt x="1579" y="1085"/>
                  <a:pt x="1741" y="1085"/>
                </a:cubicBezTo>
                <a:close/>
                <a:moveTo>
                  <a:pt x="1589" y="0"/>
                </a:moveTo>
                <a:cubicBezTo>
                  <a:pt x="1517" y="0"/>
                  <a:pt x="1466" y="52"/>
                  <a:pt x="1466" y="123"/>
                </a:cubicBezTo>
                <a:lnTo>
                  <a:pt x="1466" y="441"/>
                </a:lnTo>
                <a:cubicBezTo>
                  <a:pt x="1466" y="503"/>
                  <a:pt x="1425" y="554"/>
                  <a:pt x="1374" y="574"/>
                </a:cubicBezTo>
                <a:cubicBezTo>
                  <a:pt x="1312" y="595"/>
                  <a:pt x="1251" y="615"/>
                  <a:pt x="1189" y="646"/>
                </a:cubicBezTo>
                <a:cubicBezTo>
                  <a:pt x="1169" y="658"/>
                  <a:pt x="1147" y="664"/>
                  <a:pt x="1126" y="664"/>
                </a:cubicBezTo>
                <a:cubicBezTo>
                  <a:pt x="1093" y="664"/>
                  <a:pt x="1060" y="651"/>
                  <a:pt x="1035" y="626"/>
                </a:cubicBezTo>
                <a:lnTo>
                  <a:pt x="810" y="400"/>
                </a:lnTo>
                <a:cubicBezTo>
                  <a:pt x="784" y="369"/>
                  <a:pt x="751" y="354"/>
                  <a:pt x="718" y="354"/>
                </a:cubicBezTo>
                <a:cubicBezTo>
                  <a:pt x="684" y="354"/>
                  <a:pt x="651" y="369"/>
                  <a:pt x="625" y="400"/>
                </a:cubicBezTo>
                <a:lnTo>
                  <a:pt x="400" y="626"/>
                </a:lnTo>
                <a:cubicBezTo>
                  <a:pt x="349" y="677"/>
                  <a:pt x="349" y="759"/>
                  <a:pt x="400" y="810"/>
                </a:cubicBezTo>
                <a:lnTo>
                  <a:pt x="625" y="1036"/>
                </a:lnTo>
                <a:cubicBezTo>
                  <a:pt x="666" y="1077"/>
                  <a:pt x="677" y="1138"/>
                  <a:pt x="646" y="1190"/>
                </a:cubicBezTo>
                <a:cubicBezTo>
                  <a:pt x="615" y="1241"/>
                  <a:pt x="595" y="1302"/>
                  <a:pt x="574" y="1364"/>
                </a:cubicBezTo>
                <a:cubicBezTo>
                  <a:pt x="554" y="1425"/>
                  <a:pt x="502" y="1456"/>
                  <a:pt x="451" y="1456"/>
                </a:cubicBezTo>
                <a:lnTo>
                  <a:pt x="133" y="1456"/>
                </a:lnTo>
                <a:cubicBezTo>
                  <a:pt x="62" y="1456"/>
                  <a:pt x="0" y="1518"/>
                  <a:pt x="0" y="1589"/>
                </a:cubicBezTo>
                <a:lnTo>
                  <a:pt x="0" y="1907"/>
                </a:lnTo>
                <a:cubicBezTo>
                  <a:pt x="0" y="1979"/>
                  <a:pt x="62" y="2030"/>
                  <a:pt x="133" y="2030"/>
                </a:cubicBezTo>
                <a:lnTo>
                  <a:pt x="451" y="2030"/>
                </a:lnTo>
                <a:cubicBezTo>
                  <a:pt x="502" y="2030"/>
                  <a:pt x="554" y="2071"/>
                  <a:pt x="574" y="2122"/>
                </a:cubicBezTo>
                <a:cubicBezTo>
                  <a:pt x="595" y="2184"/>
                  <a:pt x="615" y="2245"/>
                  <a:pt x="646" y="2307"/>
                </a:cubicBezTo>
                <a:cubicBezTo>
                  <a:pt x="677" y="2358"/>
                  <a:pt x="666" y="2420"/>
                  <a:pt x="625" y="2461"/>
                </a:cubicBezTo>
                <a:lnTo>
                  <a:pt x="400" y="2676"/>
                </a:lnTo>
                <a:cubicBezTo>
                  <a:pt x="349" y="2727"/>
                  <a:pt x="349" y="2820"/>
                  <a:pt x="400" y="2871"/>
                </a:cubicBezTo>
                <a:lnTo>
                  <a:pt x="625" y="3096"/>
                </a:lnTo>
                <a:cubicBezTo>
                  <a:pt x="651" y="3122"/>
                  <a:pt x="684" y="3135"/>
                  <a:pt x="718" y="3135"/>
                </a:cubicBezTo>
                <a:cubicBezTo>
                  <a:pt x="751" y="3135"/>
                  <a:pt x="784" y="3122"/>
                  <a:pt x="810" y="3096"/>
                </a:cubicBezTo>
                <a:lnTo>
                  <a:pt x="1035" y="2871"/>
                </a:lnTo>
                <a:cubicBezTo>
                  <a:pt x="1063" y="2843"/>
                  <a:pt x="1099" y="2830"/>
                  <a:pt x="1136" y="2830"/>
                </a:cubicBezTo>
                <a:cubicBezTo>
                  <a:pt x="1154" y="2830"/>
                  <a:pt x="1172" y="2833"/>
                  <a:pt x="1189" y="2840"/>
                </a:cubicBezTo>
                <a:cubicBezTo>
                  <a:pt x="1251" y="2871"/>
                  <a:pt x="1312" y="2902"/>
                  <a:pt x="1374" y="2922"/>
                </a:cubicBezTo>
                <a:cubicBezTo>
                  <a:pt x="1425" y="2932"/>
                  <a:pt x="1466" y="2994"/>
                  <a:pt x="1466" y="3045"/>
                </a:cubicBezTo>
                <a:lnTo>
                  <a:pt x="1466" y="3363"/>
                </a:lnTo>
                <a:cubicBezTo>
                  <a:pt x="1466" y="3435"/>
                  <a:pt x="1517" y="3496"/>
                  <a:pt x="1589" y="3496"/>
                </a:cubicBezTo>
                <a:lnTo>
                  <a:pt x="1907" y="3496"/>
                </a:lnTo>
                <a:cubicBezTo>
                  <a:pt x="1979" y="3496"/>
                  <a:pt x="2040" y="3435"/>
                  <a:pt x="2040" y="3363"/>
                </a:cubicBezTo>
                <a:lnTo>
                  <a:pt x="2040" y="3055"/>
                </a:lnTo>
                <a:cubicBezTo>
                  <a:pt x="2030" y="2994"/>
                  <a:pt x="2071" y="2943"/>
                  <a:pt x="2122" y="2922"/>
                </a:cubicBezTo>
                <a:cubicBezTo>
                  <a:pt x="2184" y="2902"/>
                  <a:pt x="2245" y="2881"/>
                  <a:pt x="2307" y="2850"/>
                </a:cubicBezTo>
                <a:cubicBezTo>
                  <a:pt x="2327" y="2838"/>
                  <a:pt x="2349" y="2832"/>
                  <a:pt x="2370" y="2832"/>
                </a:cubicBezTo>
                <a:cubicBezTo>
                  <a:pt x="2403" y="2832"/>
                  <a:pt x="2436" y="2846"/>
                  <a:pt x="2460" y="2871"/>
                </a:cubicBezTo>
                <a:lnTo>
                  <a:pt x="2686" y="3096"/>
                </a:lnTo>
                <a:cubicBezTo>
                  <a:pt x="2712" y="3122"/>
                  <a:pt x="2745" y="3135"/>
                  <a:pt x="2778" y="3135"/>
                </a:cubicBezTo>
                <a:cubicBezTo>
                  <a:pt x="2812" y="3135"/>
                  <a:pt x="2845" y="3122"/>
                  <a:pt x="2871" y="3096"/>
                </a:cubicBezTo>
                <a:lnTo>
                  <a:pt x="3096" y="2871"/>
                </a:lnTo>
                <a:cubicBezTo>
                  <a:pt x="3147" y="2820"/>
                  <a:pt x="3147" y="2738"/>
                  <a:pt x="3096" y="2686"/>
                </a:cubicBezTo>
                <a:lnTo>
                  <a:pt x="2871" y="2461"/>
                </a:lnTo>
                <a:cubicBezTo>
                  <a:pt x="2829" y="2420"/>
                  <a:pt x="2819" y="2358"/>
                  <a:pt x="2850" y="2307"/>
                </a:cubicBezTo>
                <a:cubicBezTo>
                  <a:pt x="2881" y="2245"/>
                  <a:pt x="2901" y="2184"/>
                  <a:pt x="2922" y="2122"/>
                </a:cubicBezTo>
                <a:cubicBezTo>
                  <a:pt x="2940" y="2077"/>
                  <a:pt x="2983" y="2039"/>
                  <a:pt x="3036" y="2039"/>
                </a:cubicBezTo>
                <a:cubicBezTo>
                  <a:pt x="3042" y="2039"/>
                  <a:pt x="3049" y="2039"/>
                  <a:pt x="3055" y="2040"/>
                </a:cubicBezTo>
                <a:lnTo>
                  <a:pt x="3373" y="2040"/>
                </a:lnTo>
                <a:cubicBezTo>
                  <a:pt x="3434" y="2040"/>
                  <a:pt x="3496" y="1979"/>
                  <a:pt x="3496" y="1907"/>
                </a:cubicBezTo>
                <a:lnTo>
                  <a:pt x="3496" y="1589"/>
                </a:lnTo>
                <a:cubicBezTo>
                  <a:pt x="3496" y="1518"/>
                  <a:pt x="3434" y="1456"/>
                  <a:pt x="3363" y="1456"/>
                </a:cubicBezTo>
                <a:lnTo>
                  <a:pt x="3045" y="1456"/>
                </a:lnTo>
                <a:cubicBezTo>
                  <a:pt x="2994" y="1456"/>
                  <a:pt x="2942" y="1425"/>
                  <a:pt x="2922" y="1364"/>
                </a:cubicBezTo>
                <a:cubicBezTo>
                  <a:pt x="2901" y="1302"/>
                  <a:pt x="2871" y="1241"/>
                  <a:pt x="2840" y="1190"/>
                </a:cubicBezTo>
                <a:cubicBezTo>
                  <a:pt x="2819" y="1138"/>
                  <a:pt x="2829" y="1077"/>
                  <a:pt x="2871" y="1036"/>
                </a:cubicBezTo>
                <a:lnTo>
                  <a:pt x="3096" y="810"/>
                </a:lnTo>
                <a:cubicBezTo>
                  <a:pt x="3147" y="759"/>
                  <a:pt x="3147" y="677"/>
                  <a:pt x="3096" y="626"/>
                </a:cubicBezTo>
                <a:lnTo>
                  <a:pt x="2871" y="400"/>
                </a:lnTo>
                <a:cubicBezTo>
                  <a:pt x="2845" y="369"/>
                  <a:pt x="2812" y="354"/>
                  <a:pt x="2778" y="354"/>
                </a:cubicBezTo>
                <a:cubicBezTo>
                  <a:pt x="2745" y="354"/>
                  <a:pt x="2712" y="369"/>
                  <a:pt x="2686" y="400"/>
                </a:cubicBezTo>
                <a:lnTo>
                  <a:pt x="2460" y="626"/>
                </a:lnTo>
                <a:cubicBezTo>
                  <a:pt x="2436" y="651"/>
                  <a:pt x="2403" y="664"/>
                  <a:pt x="2370" y="664"/>
                </a:cubicBezTo>
                <a:cubicBezTo>
                  <a:pt x="2349" y="664"/>
                  <a:pt x="2327" y="658"/>
                  <a:pt x="2307" y="646"/>
                </a:cubicBezTo>
                <a:cubicBezTo>
                  <a:pt x="2245" y="615"/>
                  <a:pt x="2184" y="595"/>
                  <a:pt x="2122" y="574"/>
                </a:cubicBezTo>
                <a:cubicBezTo>
                  <a:pt x="2071" y="554"/>
                  <a:pt x="2030" y="503"/>
                  <a:pt x="2040" y="441"/>
                </a:cubicBezTo>
                <a:lnTo>
                  <a:pt x="2040" y="123"/>
                </a:lnTo>
                <a:cubicBezTo>
                  <a:pt x="2040" y="52"/>
                  <a:pt x="1979" y="0"/>
                  <a:pt x="1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63"/>
          <p:cNvSpPr/>
          <p:nvPr/>
        </p:nvSpPr>
        <p:spPr>
          <a:xfrm>
            <a:off x="4293031" y="1556805"/>
            <a:ext cx="114054" cy="114059"/>
          </a:xfrm>
          <a:custGeom>
            <a:avLst/>
            <a:gdLst/>
            <a:ahLst/>
            <a:cxnLst/>
            <a:rect l="l" t="t" r="r" b="b"/>
            <a:pathLst>
              <a:path w="2164" h="2164" extrusionOk="0">
                <a:moveTo>
                  <a:pt x="1074" y="671"/>
                </a:moveTo>
                <a:cubicBezTo>
                  <a:pt x="1284" y="671"/>
                  <a:pt x="1487" y="834"/>
                  <a:pt x="1487" y="1077"/>
                </a:cubicBezTo>
                <a:cubicBezTo>
                  <a:pt x="1487" y="1303"/>
                  <a:pt x="1302" y="1487"/>
                  <a:pt x="1077" y="1487"/>
                </a:cubicBezTo>
                <a:cubicBezTo>
                  <a:pt x="718" y="1487"/>
                  <a:pt x="533" y="1047"/>
                  <a:pt x="790" y="790"/>
                </a:cubicBezTo>
                <a:cubicBezTo>
                  <a:pt x="872" y="708"/>
                  <a:pt x="974" y="671"/>
                  <a:pt x="1074" y="671"/>
                </a:cubicBezTo>
                <a:close/>
                <a:moveTo>
                  <a:pt x="984" y="1"/>
                </a:moveTo>
                <a:cubicBezTo>
                  <a:pt x="933" y="1"/>
                  <a:pt x="902" y="32"/>
                  <a:pt x="902" y="83"/>
                </a:cubicBezTo>
                <a:lnTo>
                  <a:pt x="902" y="278"/>
                </a:lnTo>
                <a:cubicBezTo>
                  <a:pt x="902" y="308"/>
                  <a:pt x="882" y="339"/>
                  <a:pt x="841" y="349"/>
                </a:cubicBezTo>
                <a:cubicBezTo>
                  <a:pt x="810" y="370"/>
                  <a:pt x="769" y="380"/>
                  <a:pt x="728" y="401"/>
                </a:cubicBezTo>
                <a:cubicBezTo>
                  <a:pt x="717" y="404"/>
                  <a:pt x="706" y="407"/>
                  <a:pt x="694" y="407"/>
                </a:cubicBezTo>
                <a:cubicBezTo>
                  <a:pt x="675" y="407"/>
                  <a:pt x="655" y="400"/>
                  <a:pt x="636" y="380"/>
                </a:cubicBezTo>
                <a:lnTo>
                  <a:pt x="503" y="247"/>
                </a:lnTo>
                <a:cubicBezTo>
                  <a:pt x="487" y="232"/>
                  <a:pt x="467" y="224"/>
                  <a:pt x="445" y="224"/>
                </a:cubicBezTo>
                <a:cubicBezTo>
                  <a:pt x="423" y="224"/>
                  <a:pt x="400" y="232"/>
                  <a:pt x="380" y="247"/>
                </a:cubicBezTo>
                <a:lnTo>
                  <a:pt x="246" y="390"/>
                </a:lnTo>
                <a:cubicBezTo>
                  <a:pt x="216" y="421"/>
                  <a:pt x="216" y="472"/>
                  <a:pt x="246" y="503"/>
                </a:cubicBezTo>
                <a:lnTo>
                  <a:pt x="380" y="637"/>
                </a:lnTo>
                <a:cubicBezTo>
                  <a:pt x="410" y="667"/>
                  <a:pt x="410" y="698"/>
                  <a:pt x="400" y="739"/>
                </a:cubicBezTo>
                <a:cubicBezTo>
                  <a:pt x="380" y="770"/>
                  <a:pt x="369" y="811"/>
                  <a:pt x="349" y="842"/>
                </a:cubicBezTo>
                <a:cubicBezTo>
                  <a:pt x="339" y="883"/>
                  <a:pt x="308" y="903"/>
                  <a:pt x="277" y="903"/>
                </a:cubicBezTo>
                <a:lnTo>
                  <a:pt x="82" y="903"/>
                </a:lnTo>
                <a:cubicBezTo>
                  <a:pt x="31" y="903"/>
                  <a:pt x="0" y="934"/>
                  <a:pt x="0" y="985"/>
                </a:cubicBezTo>
                <a:lnTo>
                  <a:pt x="0" y="1180"/>
                </a:lnTo>
                <a:cubicBezTo>
                  <a:pt x="0" y="1221"/>
                  <a:pt x="31" y="1262"/>
                  <a:pt x="82" y="1262"/>
                </a:cubicBezTo>
                <a:lnTo>
                  <a:pt x="277" y="1262"/>
                </a:lnTo>
                <a:cubicBezTo>
                  <a:pt x="308" y="1262"/>
                  <a:pt x="339" y="1282"/>
                  <a:pt x="349" y="1313"/>
                </a:cubicBezTo>
                <a:cubicBezTo>
                  <a:pt x="369" y="1354"/>
                  <a:pt x="380" y="1395"/>
                  <a:pt x="400" y="1426"/>
                </a:cubicBezTo>
                <a:cubicBezTo>
                  <a:pt x="410" y="1457"/>
                  <a:pt x="410" y="1498"/>
                  <a:pt x="380" y="1528"/>
                </a:cubicBezTo>
                <a:lnTo>
                  <a:pt x="246" y="1662"/>
                </a:lnTo>
                <a:cubicBezTo>
                  <a:pt x="216" y="1692"/>
                  <a:pt x="216" y="1744"/>
                  <a:pt x="246" y="1774"/>
                </a:cubicBezTo>
                <a:lnTo>
                  <a:pt x="380" y="1918"/>
                </a:lnTo>
                <a:cubicBezTo>
                  <a:pt x="400" y="1933"/>
                  <a:pt x="423" y="1941"/>
                  <a:pt x="445" y="1941"/>
                </a:cubicBezTo>
                <a:cubicBezTo>
                  <a:pt x="467" y="1941"/>
                  <a:pt x="487" y="1933"/>
                  <a:pt x="503" y="1918"/>
                </a:cubicBezTo>
                <a:lnTo>
                  <a:pt x="636" y="1774"/>
                </a:lnTo>
                <a:cubicBezTo>
                  <a:pt x="655" y="1762"/>
                  <a:pt x="674" y="1753"/>
                  <a:pt x="693" y="1753"/>
                </a:cubicBezTo>
                <a:cubicBezTo>
                  <a:pt x="705" y="1753"/>
                  <a:pt x="716" y="1756"/>
                  <a:pt x="728" y="1764"/>
                </a:cubicBezTo>
                <a:cubicBezTo>
                  <a:pt x="769" y="1785"/>
                  <a:pt x="810" y="1795"/>
                  <a:pt x="841" y="1805"/>
                </a:cubicBezTo>
                <a:cubicBezTo>
                  <a:pt x="882" y="1815"/>
                  <a:pt x="902" y="1846"/>
                  <a:pt x="902" y="1887"/>
                </a:cubicBezTo>
                <a:lnTo>
                  <a:pt x="902" y="2082"/>
                </a:lnTo>
                <a:cubicBezTo>
                  <a:pt x="902" y="2123"/>
                  <a:pt x="933" y="2164"/>
                  <a:pt x="984" y="2164"/>
                </a:cubicBezTo>
                <a:lnTo>
                  <a:pt x="1179" y="2164"/>
                </a:lnTo>
                <a:cubicBezTo>
                  <a:pt x="1220" y="2164"/>
                  <a:pt x="1261" y="2123"/>
                  <a:pt x="1261" y="2082"/>
                </a:cubicBezTo>
                <a:lnTo>
                  <a:pt x="1261" y="1887"/>
                </a:lnTo>
                <a:cubicBezTo>
                  <a:pt x="1261" y="1846"/>
                  <a:pt x="1282" y="1815"/>
                  <a:pt x="1313" y="1805"/>
                </a:cubicBezTo>
                <a:cubicBezTo>
                  <a:pt x="1354" y="1795"/>
                  <a:pt x="1395" y="1785"/>
                  <a:pt x="1425" y="1764"/>
                </a:cubicBezTo>
                <a:cubicBezTo>
                  <a:pt x="1437" y="1756"/>
                  <a:pt x="1450" y="1753"/>
                  <a:pt x="1463" y="1753"/>
                </a:cubicBezTo>
                <a:cubicBezTo>
                  <a:pt x="1484" y="1753"/>
                  <a:pt x="1505" y="1762"/>
                  <a:pt x="1518" y="1774"/>
                </a:cubicBezTo>
                <a:lnTo>
                  <a:pt x="1661" y="1918"/>
                </a:lnTo>
                <a:cubicBezTo>
                  <a:pt x="1676" y="1933"/>
                  <a:pt x="1697" y="1941"/>
                  <a:pt x="1717" y="1941"/>
                </a:cubicBezTo>
                <a:cubicBezTo>
                  <a:pt x="1738" y="1941"/>
                  <a:pt x="1758" y="1933"/>
                  <a:pt x="1774" y="1918"/>
                </a:cubicBezTo>
                <a:lnTo>
                  <a:pt x="1917" y="1774"/>
                </a:lnTo>
                <a:cubicBezTo>
                  <a:pt x="1948" y="1744"/>
                  <a:pt x="1948" y="1692"/>
                  <a:pt x="1917" y="1662"/>
                </a:cubicBezTo>
                <a:lnTo>
                  <a:pt x="1774" y="1528"/>
                </a:lnTo>
                <a:cubicBezTo>
                  <a:pt x="1753" y="1498"/>
                  <a:pt x="1743" y="1457"/>
                  <a:pt x="1764" y="1426"/>
                </a:cubicBezTo>
                <a:cubicBezTo>
                  <a:pt x="1784" y="1395"/>
                  <a:pt x="1794" y="1354"/>
                  <a:pt x="1805" y="1313"/>
                </a:cubicBezTo>
                <a:cubicBezTo>
                  <a:pt x="1815" y="1282"/>
                  <a:pt x="1846" y="1262"/>
                  <a:pt x="1887" y="1262"/>
                </a:cubicBezTo>
                <a:lnTo>
                  <a:pt x="2081" y="1262"/>
                </a:lnTo>
                <a:cubicBezTo>
                  <a:pt x="2122" y="1262"/>
                  <a:pt x="2163" y="1221"/>
                  <a:pt x="2163" y="1180"/>
                </a:cubicBezTo>
                <a:lnTo>
                  <a:pt x="2163" y="985"/>
                </a:lnTo>
                <a:cubicBezTo>
                  <a:pt x="2163" y="934"/>
                  <a:pt x="2122" y="903"/>
                  <a:pt x="2081" y="903"/>
                </a:cubicBezTo>
                <a:lnTo>
                  <a:pt x="1887" y="903"/>
                </a:lnTo>
                <a:cubicBezTo>
                  <a:pt x="1846" y="903"/>
                  <a:pt x="1815" y="883"/>
                  <a:pt x="1805" y="842"/>
                </a:cubicBezTo>
                <a:cubicBezTo>
                  <a:pt x="1794" y="811"/>
                  <a:pt x="1784" y="770"/>
                  <a:pt x="1764" y="739"/>
                </a:cubicBezTo>
                <a:cubicBezTo>
                  <a:pt x="1743" y="698"/>
                  <a:pt x="1753" y="667"/>
                  <a:pt x="1774" y="637"/>
                </a:cubicBezTo>
                <a:lnTo>
                  <a:pt x="1917" y="503"/>
                </a:lnTo>
                <a:cubicBezTo>
                  <a:pt x="1948" y="472"/>
                  <a:pt x="1948" y="421"/>
                  <a:pt x="1917" y="390"/>
                </a:cubicBezTo>
                <a:lnTo>
                  <a:pt x="1774" y="247"/>
                </a:lnTo>
                <a:cubicBezTo>
                  <a:pt x="1758" y="232"/>
                  <a:pt x="1738" y="224"/>
                  <a:pt x="1717" y="224"/>
                </a:cubicBezTo>
                <a:cubicBezTo>
                  <a:pt x="1697" y="224"/>
                  <a:pt x="1676" y="232"/>
                  <a:pt x="1661" y="247"/>
                </a:cubicBezTo>
                <a:lnTo>
                  <a:pt x="1518" y="380"/>
                </a:lnTo>
                <a:cubicBezTo>
                  <a:pt x="1505" y="400"/>
                  <a:pt x="1483" y="407"/>
                  <a:pt x="1462" y="407"/>
                </a:cubicBezTo>
                <a:cubicBezTo>
                  <a:pt x="1449" y="407"/>
                  <a:pt x="1437" y="404"/>
                  <a:pt x="1425" y="401"/>
                </a:cubicBezTo>
                <a:cubicBezTo>
                  <a:pt x="1395" y="380"/>
                  <a:pt x="1354" y="370"/>
                  <a:pt x="1313" y="349"/>
                </a:cubicBezTo>
                <a:cubicBezTo>
                  <a:pt x="1282" y="339"/>
                  <a:pt x="1261" y="308"/>
                  <a:pt x="1261" y="278"/>
                </a:cubicBezTo>
                <a:lnTo>
                  <a:pt x="1261" y="83"/>
                </a:lnTo>
                <a:cubicBezTo>
                  <a:pt x="1261" y="32"/>
                  <a:pt x="1220" y="1"/>
                  <a:pt x="11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63"/>
          <p:cNvSpPr/>
          <p:nvPr/>
        </p:nvSpPr>
        <p:spPr>
          <a:xfrm>
            <a:off x="2645588" y="3261865"/>
            <a:ext cx="229161" cy="223269"/>
          </a:xfrm>
          <a:custGeom>
            <a:avLst/>
            <a:gdLst/>
            <a:ahLst/>
            <a:cxnLst/>
            <a:rect l="l" t="t" r="r" b="b"/>
            <a:pathLst>
              <a:path w="4348" h="4236" extrusionOk="0">
                <a:moveTo>
                  <a:pt x="1006" y="1"/>
                </a:moveTo>
                <a:cubicBezTo>
                  <a:pt x="799" y="1"/>
                  <a:pt x="593" y="53"/>
                  <a:pt x="411" y="148"/>
                </a:cubicBezTo>
                <a:cubicBezTo>
                  <a:pt x="175" y="281"/>
                  <a:pt x="11" y="527"/>
                  <a:pt x="1" y="804"/>
                </a:cubicBezTo>
                <a:cubicBezTo>
                  <a:pt x="1" y="1132"/>
                  <a:pt x="226" y="1419"/>
                  <a:pt x="482" y="1624"/>
                </a:cubicBezTo>
                <a:cubicBezTo>
                  <a:pt x="749" y="1829"/>
                  <a:pt x="1046" y="1993"/>
                  <a:pt x="1241" y="2250"/>
                </a:cubicBezTo>
                <a:cubicBezTo>
                  <a:pt x="1497" y="2588"/>
                  <a:pt x="1569" y="3039"/>
                  <a:pt x="1784" y="3408"/>
                </a:cubicBezTo>
                <a:cubicBezTo>
                  <a:pt x="1989" y="3767"/>
                  <a:pt x="2317" y="4033"/>
                  <a:pt x="2717" y="4156"/>
                </a:cubicBezTo>
                <a:cubicBezTo>
                  <a:pt x="2869" y="4201"/>
                  <a:pt x="3066" y="4236"/>
                  <a:pt x="3263" y="4236"/>
                </a:cubicBezTo>
                <a:cubicBezTo>
                  <a:pt x="3520" y="4236"/>
                  <a:pt x="3776" y="4177"/>
                  <a:pt x="3927" y="4003"/>
                </a:cubicBezTo>
                <a:cubicBezTo>
                  <a:pt x="4214" y="3664"/>
                  <a:pt x="4347" y="3223"/>
                  <a:pt x="4296" y="2783"/>
                </a:cubicBezTo>
                <a:cubicBezTo>
                  <a:pt x="4224" y="2332"/>
                  <a:pt x="4019" y="1922"/>
                  <a:pt x="3722" y="1593"/>
                </a:cubicBezTo>
                <a:cubicBezTo>
                  <a:pt x="3425" y="1265"/>
                  <a:pt x="3086" y="978"/>
                  <a:pt x="2717" y="732"/>
                </a:cubicBezTo>
                <a:cubicBezTo>
                  <a:pt x="2256" y="394"/>
                  <a:pt x="1754" y="76"/>
                  <a:pt x="1190" y="15"/>
                </a:cubicBezTo>
                <a:cubicBezTo>
                  <a:pt x="1129" y="5"/>
                  <a:pt x="1068" y="1"/>
                  <a:pt x="1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63"/>
          <p:cNvSpPr/>
          <p:nvPr/>
        </p:nvSpPr>
        <p:spPr>
          <a:xfrm>
            <a:off x="2868219" y="3218118"/>
            <a:ext cx="147521" cy="234074"/>
          </a:xfrm>
          <a:custGeom>
            <a:avLst/>
            <a:gdLst/>
            <a:ahLst/>
            <a:cxnLst/>
            <a:rect l="l" t="t" r="r" b="b"/>
            <a:pathLst>
              <a:path w="2799" h="4441" extrusionOk="0">
                <a:moveTo>
                  <a:pt x="1776" y="1"/>
                </a:moveTo>
                <a:cubicBezTo>
                  <a:pt x="1425" y="1"/>
                  <a:pt x="1091" y="173"/>
                  <a:pt x="892" y="476"/>
                </a:cubicBezTo>
                <a:cubicBezTo>
                  <a:pt x="677" y="804"/>
                  <a:pt x="666" y="1234"/>
                  <a:pt x="533" y="1593"/>
                </a:cubicBezTo>
                <a:cubicBezTo>
                  <a:pt x="400" y="1962"/>
                  <a:pt x="154" y="2280"/>
                  <a:pt x="62" y="2659"/>
                </a:cubicBezTo>
                <a:cubicBezTo>
                  <a:pt x="0" y="2987"/>
                  <a:pt x="31" y="3336"/>
                  <a:pt x="164" y="3643"/>
                </a:cubicBezTo>
                <a:cubicBezTo>
                  <a:pt x="246" y="3859"/>
                  <a:pt x="431" y="4351"/>
                  <a:pt x="677" y="4433"/>
                </a:cubicBezTo>
                <a:cubicBezTo>
                  <a:pt x="697" y="4438"/>
                  <a:pt x="718" y="4440"/>
                  <a:pt x="739" y="4440"/>
                </a:cubicBezTo>
                <a:cubicBezTo>
                  <a:pt x="843" y="4440"/>
                  <a:pt x="950" y="4383"/>
                  <a:pt x="1036" y="4340"/>
                </a:cubicBezTo>
                <a:cubicBezTo>
                  <a:pt x="1210" y="4279"/>
                  <a:pt x="1384" y="4238"/>
                  <a:pt x="1548" y="4166"/>
                </a:cubicBezTo>
                <a:cubicBezTo>
                  <a:pt x="1907" y="4012"/>
                  <a:pt x="2173" y="3715"/>
                  <a:pt x="2286" y="3346"/>
                </a:cubicBezTo>
                <a:cubicBezTo>
                  <a:pt x="2419" y="2916"/>
                  <a:pt x="2317" y="2444"/>
                  <a:pt x="2450" y="2003"/>
                </a:cubicBezTo>
                <a:cubicBezTo>
                  <a:pt x="2532" y="1696"/>
                  <a:pt x="2717" y="1419"/>
                  <a:pt x="2758" y="1101"/>
                </a:cubicBezTo>
                <a:cubicBezTo>
                  <a:pt x="2799" y="640"/>
                  <a:pt x="2522" y="199"/>
                  <a:pt x="2081" y="45"/>
                </a:cubicBezTo>
                <a:cubicBezTo>
                  <a:pt x="1980" y="15"/>
                  <a:pt x="1877" y="1"/>
                  <a:pt x="17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63"/>
          <p:cNvSpPr/>
          <p:nvPr/>
        </p:nvSpPr>
        <p:spPr>
          <a:xfrm>
            <a:off x="2911439" y="3527875"/>
            <a:ext cx="168076" cy="87653"/>
          </a:xfrm>
          <a:custGeom>
            <a:avLst/>
            <a:gdLst/>
            <a:ahLst/>
            <a:cxnLst/>
            <a:rect l="l" t="t" r="r" b="b"/>
            <a:pathLst>
              <a:path w="3189" h="1663" extrusionOk="0">
                <a:moveTo>
                  <a:pt x="1091" y="0"/>
                </a:moveTo>
                <a:cubicBezTo>
                  <a:pt x="1076" y="0"/>
                  <a:pt x="1061" y="1"/>
                  <a:pt x="1046" y="1"/>
                </a:cubicBezTo>
                <a:cubicBezTo>
                  <a:pt x="687" y="22"/>
                  <a:pt x="359" y="227"/>
                  <a:pt x="185" y="545"/>
                </a:cubicBezTo>
                <a:cubicBezTo>
                  <a:pt x="41" y="811"/>
                  <a:pt x="0" y="1242"/>
                  <a:pt x="154" y="1498"/>
                </a:cubicBezTo>
                <a:cubicBezTo>
                  <a:pt x="225" y="1621"/>
                  <a:pt x="345" y="1663"/>
                  <a:pt x="476" y="1663"/>
                </a:cubicBezTo>
                <a:cubicBezTo>
                  <a:pt x="629" y="1663"/>
                  <a:pt x="796" y="1605"/>
                  <a:pt x="913" y="1549"/>
                </a:cubicBezTo>
                <a:cubicBezTo>
                  <a:pt x="1128" y="1436"/>
                  <a:pt x="1333" y="1272"/>
                  <a:pt x="1569" y="1211"/>
                </a:cubicBezTo>
                <a:cubicBezTo>
                  <a:pt x="1687" y="1186"/>
                  <a:pt x="1812" y="1172"/>
                  <a:pt x="1936" y="1172"/>
                </a:cubicBezTo>
                <a:cubicBezTo>
                  <a:pt x="2017" y="1172"/>
                  <a:pt x="2097" y="1178"/>
                  <a:pt x="2174" y="1190"/>
                </a:cubicBezTo>
                <a:cubicBezTo>
                  <a:pt x="2227" y="1196"/>
                  <a:pt x="2280" y="1198"/>
                  <a:pt x="2334" y="1198"/>
                </a:cubicBezTo>
                <a:cubicBezTo>
                  <a:pt x="2488" y="1198"/>
                  <a:pt x="2644" y="1177"/>
                  <a:pt x="2789" y="1139"/>
                </a:cubicBezTo>
                <a:cubicBezTo>
                  <a:pt x="2983" y="1078"/>
                  <a:pt x="3137" y="903"/>
                  <a:pt x="3168" y="698"/>
                </a:cubicBezTo>
                <a:cubicBezTo>
                  <a:pt x="3188" y="411"/>
                  <a:pt x="2922" y="186"/>
                  <a:pt x="2645" y="124"/>
                </a:cubicBezTo>
                <a:cubicBezTo>
                  <a:pt x="2531" y="99"/>
                  <a:pt x="2416" y="93"/>
                  <a:pt x="2300" y="93"/>
                </a:cubicBezTo>
                <a:cubicBezTo>
                  <a:pt x="2187" y="93"/>
                  <a:pt x="2074" y="99"/>
                  <a:pt x="1962" y="99"/>
                </a:cubicBezTo>
                <a:cubicBezTo>
                  <a:pt x="1909" y="99"/>
                  <a:pt x="1857" y="97"/>
                  <a:pt x="1805" y="93"/>
                </a:cubicBezTo>
                <a:cubicBezTo>
                  <a:pt x="1563" y="74"/>
                  <a:pt x="1331" y="0"/>
                  <a:pt x="10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63"/>
          <p:cNvSpPr/>
          <p:nvPr/>
        </p:nvSpPr>
        <p:spPr>
          <a:xfrm>
            <a:off x="2882239" y="3554914"/>
            <a:ext cx="107571" cy="187586"/>
          </a:xfrm>
          <a:custGeom>
            <a:avLst/>
            <a:gdLst/>
            <a:ahLst/>
            <a:cxnLst/>
            <a:rect l="l" t="t" r="r" b="b"/>
            <a:pathLst>
              <a:path w="2041" h="3559" fill="none" extrusionOk="0">
                <a:moveTo>
                  <a:pt x="1" y="3558"/>
                </a:moveTo>
                <a:cubicBezTo>
                  <a:pt x="1" y="3558"/>
                  <a:pt x="277" y="185"/>
                  <a:pt x="2041" y="1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63"/>
          <p:cNvSpPr/>
          <p:nvPr/>
        </p:nvSpPr>
        <p:spPr>
          <a:xfrm>
            <a:off x="2868747" y="3307456"/>
            <a:ext cx="73523" cy="476107"/>
          </a:xfrm>
          <a:custGeom>
            <a:avLst/>
            <a:gdLst/>
            <a:ahLst/>
            <a:cxnLst/>
            <a:rect l="l" t="t" r="r" b="b"/>
            <a:pathLst>
              <a:path w="1395" h="9033" fill="none" extrusionOk="0">
                <a:moveTo>
                  <a:pt x="287" y="9032"/>
                </a:moveTo>
                <a:cubicBezTo>
                  <a:pt x="287" y="9032"/>
                  <a:pt x="0" y="3773"/>
                  <a:pt x="1395" y="1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63"/>
          <p:cNvSpPr/>
          <p:nvPr/>
        </p:nvSpPr>
        <p:spPr>
          <a:xfrm>
            <a:off x="2727177" y="3322056"/>
            <a:ext cx="161594" cy="296691"/>
          </a:xfrm>
          <a:custGeom>
            <a:avLst/>
            <a:gdLst/>
            <a:ahLst/>
            <a:cxnLst/>
            <a:rect l="l" t="t" r="r" b="b"/>
            <a:pathLst>
              <a:path w="3066" h="5629" fill="none" extrusionOk="0">
                <a:moveTo>
                  <a:pt x="3004" y="5628"/>
                </a:moveTo>
                <a:cubicBezTo>
                  <a:pt x="3004" y="5628"/>
                  <a:pt x="3066" y="2010"/>
                  <a:pt x="1" y="0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63"/>
          <p:cNvSpPr/>
          <p:nvPr/>
        </p:nvSpPr>
        <p:spPr>
          <a:xfrm>
            <a:off x="2762280" y="3735961"/>
            <a:ext cx="239966" cy="173987"/>
          </a:xfrm>
          <a:custGeom>
            <a:avLst/>
            <a:gdLst/>
            <a:ahLst/>
            <a:cxnLst/>
            <a:rect l="l" t="t" r="r" b="b"/>
            <a:pathLst>
              <a:path w="4553" h="3301" extrusionOk="0">
                <a:moveTo>
                  <a:pt x="329" y="0"/>
                </a:moveTo>
                <a:cubicBezTo>
                  <a:pt x="329" y="0"/>
                  <a:pt x="1" y="1691"/>
                  <a:pt x="903" y="3301"/>
                </a:cubicBezTo>
                <a:lnTo>
                  <a:pt x="3661" y="3301"/>
                </a:lnTo>
                <a:cubicBezTo>
                  <a:pt x="4553" y="1691"/>
                  <a:pt x="4235" y="0"/>
                  <a:pt x="42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63"/>
          <p:cNvSpPr/>
          <p:nvPr/>
        </p:nvSpPr>
        <p:spPr>
          <a:xfrm>
            <a:off x="2765547" y="3735961"/>
            <a:ext cx="234010" cy="36790"/>
          </a:xfrm>
          <a:custGeom>
            <a:avLst/>
            <a:gdLst/>
            <a:ahLst/>
            <a:cxnLst/>
            <a:rect l="l" t="t" r="r" b="b"/>
            <a:pathLst>
              <a:path w="4440" h="698" extrusionOk="0">
                <a:moveTo>
                  <a:pt x="52" y="0"/>
                </a:moveTo>
                <a:cubicBezTo>
                  <a:pt x="21" y="226"/>
                  <a:pt x="0" y="461"/>
                  <a:pt x="0" y="697"/>
                </a:cubicBezTo>
                <a:lnTo>
                  <a:pt x="4439" y="697"/>
                </a:lnTo>
                <a:cubicBezTo>
                  <a:pt x="4419" y="256"/>
                  <a:pt x="4388" y="0"/>
                  <a:pt x="43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63"/>
          <p:cNvSpPr/>
          <p:nvPr/>
        </p:nvSpPr>
        <p:spPr>
          <a:xfrm>
            <a:off x="3280489" y="1078650"/>
            <a:ext cx="126439" cy="195123"/>
          </a:xfrm>
          <a:custGeom>
            <a:avLst/>
            <a:gdLst/>
            <a:ahLst/>
            <a:cxnLst/>
            <a:rect l="l" t="t" r="r" b="b"/>
            <a:pathLst>
              <a:path w="2399" h="3702" extrusionOk="0">
                <a:moveTo>
                  <a:pt x="0" y="0"/>
                </a:moveTo>
                <a:lnTo>
                  <a:pt x="0" y="3701"/>
                </a:lnTo>
                <a:lnTo>
                  <a:pt x="2399" y="3701"/>
                </a:lnTo>
                <a:lnTo>
                  <a:pt x="23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63"/>
          <p:cNvSpPr/>
          <p:nvPr/>
        </p:nvSpPr>
        <p:spPr>
          <a:xfrm>
            <a:off x="3228046" y="955475"/>
            <a:ext cx="231322" cy="143733"/>
          </a:xfrm>
          <a:custGeom>
            <a:avLst/>
            <a:gdLst/>
            <a:ahLst/>
            <a:cxnLst/>
            <a:rect l="l" t="t" r="r" b="b"/>
            <a:pathLst>
              <a:path w="4389" h="2727" extrusionOk="0">
                <a:moveTo>
                  <a:pt x="2194" y="0"/>
                </a:moveTo>
                <a:lnTo>
                  <a:pt x="1" y="2727"/>
                </a:lnTo>
                <a:lnTo>
                  <a:pt x="4388" y="2727"/>
                </a:lnTo>
                <a:lnTo>
                  <a:pt x="219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63"/>
          <p:cNvSpPr/>
          <p:nvPr/>
        </p:nvSpPr>
        <p:spPr>
          <a:xfrm>
            <a:off x="2274376" y="1615204"/>
            <a:ext cx="127019" cy="195070"/>
          </a:xfrm>
          <a:custGeom>
            <a:avLst/>
            <a:gdLst/>
            <a:ahLst/>
            <a:cxnLst/>
            <a:rect l="l" t="t" r="r" b="b"/>
            <a:pathLst>
              <a:path w="2410" h="3701" extrusionOk="0">
                <a:moveTo>
                  <a:pt x="1" y="0"/>
                </a:moveTo>
                <a:lnTo>
                  <a:pt x="1" y="3701"/>
                </a:lnTo>
                <a:lnTo>
                  <a:pt x="2410" y="3701"/>
                </a:lnTo>
                <a:lnTo>
                  <a:pt x="24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63"/>
          <p:cNvSpPr/>
          <p:nvPr/>
        </p:nvSpPr>
        <p:spPr>
          <a:xfrm>
            <a:off x="2222513" y="1789716"/>
            <a:ext cx="230742" cy="143786"/>
          </a:xfrm>
          <a:custGeom>
            <a:avLst/>
            <a:gdLst/>
            <a:ahLst/>
            <a:cxnLst/>
            <a:rect l="l" t="t" r="r" b="b"/>
            <a:pathLst>
              <a:path w="4378" h="2728" extrusionOk="0">
                <a:moveTo>
                  <a:pt x="1" y="0"/>
                </a:moveTo>
                <a:lnTo>
                  <a:pt x="2184" y="2727"/>
                </a:lnTo>
                <a:lnTo>
                  <a:pt x="43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63"/>
          <p:cNvSpPr/>
          <p:nvPr/>
        </p:nvSpPr>
        <p:spPr>
          <a:xfrm>
            <a:off x="4041253" y="1112699"/>
            <a:ext cx="261522" cy="261008"/>
          </a:xfrm>
          <a:custGeom>
            <a:avLst/>
            <a:gdLst/>
            <a:ahLst/>
            <a:cxnLst/>
            <a:rect l="l" t="t" r="r" b="b"/>
            <a:pathLst>
              <a:path w="4962" h="4952" fill="none" extrusionOk="0">
                <a:moveTo>
                  <a:pt x="2850" y="205"/>
                </a:moveTo>
                <a:cubicBezTo>
                  <a:pt x="4101" y="410"/>
                  <a:pt x="4962" y="1589"/>
                  <a:pt x="4757" y="2850"/>
                </a:cubicBezTo>
                <a:cubicBezTo>
                  <a:pt x="4552" y="4101"/>
                  <a:pt x="3363" y="4952"/>
                  <a:pt x="2112" y="4747"/>
                </a:cubicBezTo>
                <a:cubicBezTo>
                  <a:pt x="861" y="4542"/>
                  <a:pt x="0" y="3363"/>
                  <a:pt x="205" y="2112"/>
                </a:cubicBezTo>
                <a:cubicBezTo>
                  <a:pt x="410" y="851"/>
                  <a:pt x="1599" y="0"/>
                  <a:pt x="2850" y="205"/>
                </a:cubicBezTo>
                <a:close/>
              </a:path>
            </a:pathLst>
          </a:custGeom>
          <a:noFill/>
          <a:ln w="27425" cap="flat" cmpd="sng">
            <a:solidFill>
              <a:schemeClr val="l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63"/>
          <p:cNvSpPr/>
          <p:nvPr/>
        </p:nvSpPr>
        <p:spPr>
          <a:xfrm>
            <a:off x="4049897" y="1242884"/>
            <a:ext cx="60558" cy="105415"/>
          </a:xfrm>
          <a:custGeom>
            <a:avLst/>
            <a:gdLst/>
            <a:ahLst/>
            <a:cxnLst/>
            <a:rect l="l" t="t" r="r" b="b"/>
            <a:pathLst>
              <a:path w="1149" h="2000" fill="none" extrusionOk="0">
                <a:moveTo>
                  <a:pt x="1148" y="2000"/>
                </a:moveTo>
                <a:cubicBezTo>
                  <a:pt x="441" y="1590"/>
                  <a:pt x="0" y="831"/>
                  <a:pt x="0" y="1"/>
                </a:cubicBezTo>
              </a:path>
            </a:pathLst>
          </a:custGeom>
          <a:noFill/>
          <a:ln w="27425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63"/>
          <p:cNvSpPr/>
          <p:nvPr/>
        </p:nvSpPr>
        <p:spPr>
          <a:xfrm>
            <a:off x="4049897" y="1121343"/>
            <a:ext cx="121590" cy="121596"/>
          </a:xfrm>
          <a:custGeom>
            <a:avLst/>
            <a:gdLst/>
            <a:ahLst/>
            <a:cxnLst/>
            <a:rect l="l" t="t" r="r" b="b"/>
            <a:pathLst>
              <a:path w="2307" h="2307" fill="none" extrusionOk="0">
                <a:moveTo>
                  <a:pt x="0" y="2307"/>
                </a:moveTo>
                <a:cubicBezTo>
                  <a:pt x="0" y="1036"/>
                  <a:pt x="1036" y="0"/>
                  <a:pt x="2307" y="0"/>
                </a:cubicBezTo>
              </a:path>
            </a:pathLst>
          </a:custGeom>
          <a:solidFill>
            <a:schemeClr val="accent5"/>
          </a:solidFill>
          <a:ln w="27425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63"/>
          <p:cNvSpPr/>
          <p:nvPr/>
        </p:nvSpPr>
        <p:spPr>
          <a:xfrm>
            <a:off x="1449311" y="1148908"/>
            <a:ext cx="109732" cy="109737"/>
          </a:xfrm>
          <a:custGeom>
            <a:avLst/>
            <a:gdLst/>
            <a:ahLst/>
            <a:cxnLst/>
            <a:rect l="l" t="t" r="r" b="b"/>
            <a:pathLst>
              <a:path w="2082" h="2082" extrusionOk="0">
                <a:moveTo>
                  <a:pt x="288" y="0"/>
                </a:moveTo>
                <a:cubicBezTo>
                  <a:pt x="134" y="0"/>
                  <a:pt x="1" y="133"/>
                  <a:pt x="1" y="297"/>
                </a:cubicBezTo>
                <a:lnTo>
                  <a:pt x="1" y="1784"/>
                </a:lnTo>
                <a:cubicBezTo>
                  <a:pt x="1" y="1948"/>
                  <a:pt x="134" y="2081"/>
                  <a:pt x="288" y="2081"/>
                </a:cubicBezTo>
                <a:lnTo>
                  <a:pt x="1784" y="2081"/>
                </a:lnTo>
                <a:cubicBezTo>
                  <a:pt x="1949" y="2081"/>
                  <a:pt x="2082" y="1948"/>
                  <a:pt x="2082" y="1784"/>
                </a:cubicBezTo>
                <a:lnTo>
                  <a:pt x="2082" y="297"/>
                </a:lnTo>
                <a:cubicBezTo>
                  <a:pt x="2082" y="133"/>
                  <a:pt x="1949" y="0"/>
                  <a:pt x="17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63"/>
          <p:cNvSpPr/>
          <p:nvPr/>
        </p:nvSpPr>
        <p:spPr>
          <a:xfrm>
            <a:off x="1477983" y="1184011"/>
            <a:ext cx="52441" cy="39478"/>
          </a:xfrm>
          <a:custGeom>
            <a:avLst/>
            <a:gdLst/>
            <a:ahLst/>
            <a:cxnLst/>
            <a:rect l="l" t="t" r="r" b="b"/>
            <a:pathLst>
              <a:path w="995" h="749" fill="none" extrusionOk="0">
                <a:moveTo>
                  <a:pt x="0" y="482"/>
                </a:moveTo>
                <a:lnTo>
                  <a:pt x="236" y="749"/>
                </a:lnTo>
                <a:lnTo>
                  <a:pt x="994" y="0"/>
                </a:lnTo>
              </a:path>
            </a:pathLst>
          </a:custGeom>
          <a:noFill/>
          <a:ln w="7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63"/>
          <p:cNvSpPr/>
          <p:nvPr/>
        </p:nvSpPr>
        <p:spPr>
          <a:xfrm>
            <a:off x="4351904" y="2799575"/>
            <a:ext cx="109732" cy="109737"/>
          </a:xfrm>
          <a:custGeom>
            <a:avLst/>
            <a:gdLst/>
            <a:ahLst/>
            <a:cxnLst/>
            <a:rect l="l" t="t" r="r" b="b"/>
            <a:pathLst>
              <a:path w="2082" h="2082" extrusionOk="0">
                <a:moveTo>
                  <a:pt x="288" y="0"/>
                </a:moveTo>
                <a:cubicBezTo>
                  <a:pt x="134" y="0"/>
                  <a:pt x="1" y="134"/>
                  <a:pt x="1" y="298"/>
                </a:cubicBezTo>
                <a:lnTo>
                  <a:pt x="1" y="1784"/>
                </a:lnTo>
                <a:cubicBezTo>
                  <a:pt x="1" y="1948"/>
                  <a:pt x="134" y="2081"/>
                  <a:pt x="288" y="2081"/>
                </a:cubicBezTo>
                <a:lnTo>
                  <a:pt x="1784" y="2081"/>
                </a:lnTo>
                <a:cubicBezTo>
                  <a:pt x="1949" y="2081"/>
                  <a:pt x="2082" y="1948"/>
                  <a:pt x="2082" y="1784"/>
                </a:cubicBezTo>
                <a:lnTo>
                  <a:pt x="2082" y="298"/>
                </a:lnTo>
                <a:cubicBezTo>
                  <a:pt x="2082" y="134"/>
                  <a:pt x="1949" y="0"/>
                  <a:pt x="17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63"/>
          <p:cNvSpPr/>
          <p:nvPr/>
        </p:nvSpPr>
        <p:spPr>
          <a:xfrm>
            <a:off x="4380577" y="2834678"/>
            <a:ext cx="52441" cy="39478"/>
          </a:xfrm>
          <a:custGeom>
            <a:avLst/>
            <a:gdLst/>
            <a:ahLst/>
            <a:cxnLst/>
            <a:rect l="l" t="t" r="r" b="b"/>
            <a:pathLst>
              <a:path w="995" h="749" fill="none" extrusionOk="0">
                <a:moveTo>
                  <a:pt x="0" y="482"/>
                </a:moveTo>
                <a:lnTo>
                  <a:pt x="236" y="749"/>
                </a:lnTo>
                <a:lnTo>
                  <a:pt x="994" y="1"/>
                </a:lnTo>
              </a:path>
            </a:pathLst>
          </a:custGeom>
          <a:noFill/>
          <a:ln w="7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63"/>
          <p:cNvSpPr/>
          <p:nvPr/>
        </p:nvSpPr>
        <p:spPr>
          <a:xfrm>
            <a:off x="913866" y="2153866"/>
            <a:ext cx="163227" cy="163762"/>
          </a:xfrm>
          <a:custGeom>
            <a:avLst/>
            <a:gdLst/>
            <a:ahLst/>
            <a:cxnLst/>
            <a:rect l="l" t="t" r="r" b="b"/>
            <a:pathLst>
              <a:path w="3097" h="3107" extrusionOk="0">
                <a:moveTo>
                  <a:pt x="431" y="1"/>
                </a:moveTo>
                <a:cubicBezTo>
                  <a:pt x="195" y="1"/>
                  <a:pt x="1" y="196"/>
                  <a:pt x="1" y="442"/>
                </a:cubicBezTo>
                <a:lnTo>
                  <a:pt x="1" y="2666"/>
                </a:lnTo>
                <a:cubicBezTo>
                  <a:pt x="1" y="2912"/>
                  <a:pt x="195" y="3107"/>
                  <a:pt x="431" y="3107"/>
                </a:cubicBezTo>
                <a:lnTo>
                  <a:pt x="2666" y="3107"/>
                </a:lnTo>
                <a:cubicBezTo>
                  <a:pt x="2902" y="3107"/>
                  <a:pt x="3096" y="2912"/>
                  <a:pt x="3096" y="2666"/>
                </a:cubicBezTo>
                <a:lnTo>
                  <a:pt x="3096" y="442"/>
                </a:lnTo>
                <a:cubicBezTo>
                  <a:pt x="3096" y="196"/>
                  <a:pt x="2902" y="1"/>
                  <a:pt x="26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63"/>
          <p:cNvSpPr/>
          <p:nvPr/>
        </p:nvSpPr>
        <p:spPr>
          <a:xfrm>
            <a:off x="956558" y="2206309"/>
            <a:ext cx="77845" cy="58400"/>
          </a:xfrm>
          <a:custGeom>
            <a:avLst/>
            <a:gdLst/>
            <a:ahLst/>
            <a:cxnLst/>
            <a:rect l="l" t="t" r="r" b="b"/>
            <a:pathLst>
              <a:path w="1477" h="1108" fill="none" extrusionOk="0">
                <a:moveTo>
                  <a:pt x="0" y="718"/>
                </a:moveTo>
                <a:lnTo>
                  <a:pt x="349" y="1107"/>
                </a:lnTo>
                <a:lnTo>
                  <a:pt x="1477" y="0"/>
                </a:lnTo>
              </a:path>
            </a:pathLst>
          </a:custGeom>
          <a:noFill/>
          <a:ln w="1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63"/>
          <p:cNvSpPr/>
          <p:nvPr/>
        </p:nvSpPr>
        <p:spPr>
          <a:xfrm>
            <a:off x="2106876" y="1247786"/>
            <a:ext cx="43851" cy="46488"/>
          </a:xfrm>
          <a:custGeom>
            <a:avLst/>
            <a:gdLst/>
            <a:ahLst/>
            <a:cxnLst/>
            <a:rect l="l" t="t" r="r" b="b"/>
            <a:pathLst>
              <a:path w="832" h="882" extrusionOk="0">
                <a:moveTo>
                  <a:pt x="1" y="0"/>
                </a:moveTo>
                <a:lnTo>
                  <a:pt x="1" y="882"/>
                </a:lnTo>
                <a:lnTo>
                  <a:pt x="831" y="882"/>
                </a:lnTo>
                <a:lnTo>
                  <a:pt x="8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63"/>
          <p:cNvSpPr/>
          <p:nvPr/>
        </p:nvSpPr>
        <p:spPr>
          <a:xfrm>
            <a:off x="2169016" y="1220220"/>
            <a:ext cx="43851" cy="74054"/>
          </a:xfrm>
          <a:custGeom>
            <a:avLst/>
            <a:gdLst/>
            <a:ahLst/>
            <a:cxnLst/>
            <a:rect l="l" t="t" r="r" b="b"/>
            <a:pathLst>
              <a:path w="832" h="1405" extrusionOk="0">
                <a:moveTo>
                  <a:pt x="1" y="0"/>
                </a:moveTo>
                <a:lnTo>
                  <a:pt x="1" y="1405"/>
                </a:lnTo>
                <a:lnTo>
                  <a:pt x="831" y="1405"/>
                </a:lnTo>
                <a:lnTo>
                  <a:pt x="8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63"/>
          <p:cNvSpPr/>
          <p:nvPr/>
        </p:nvSpPr>
        <p:spPr>
          <a:xfrm>
            <a:off x="2231684" y="1184538"/>
            <a:ext cx="43851" cy="109737"/>
          </a:xfrm>
          <a:custGeom>
            <a:avLst/>
            <a:gdLst/>
            <a:ahLst/>
            <a:cxnLst/>
            <a:rect l="l" t="t" r="r" b="b"/>
            <a:pathLst>
              <a:path w="832" h="2082" extrusionOk="0">
                <a:moveTo>
                  <a:pt x="1" y="1"/>
                </a:moveTo>
                <a:lnTo>
                  <a:pt x="1" y="2082"/>
                </a:lnTo>
                <a:lnTo>
                  <a:pt x="831" y="2082"/>
                </a:lnTo>
                <a:lnTo>
                  <a:pt x="8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63"/>
          <p:cNvSpPr/>
          <p:nvPr/>
        </p:nvSpPr>
        <p:spPr>
          <a:xfrm>
            <a:off x="2294405" y="1139685"/>
            <a:ext cx="43271" cy="154591"/>
          </a:xfrm>
          <a:custGeom>
            <a:avLst/>
            <a:gdLst/>
            <a:ahLst/>
            <a:cxnLst/>
            <a:rect l="l" t="t" r="r" b="b"/>
            <a:pathLst>
              <a:path w="821" h="2933" extrusionOk="0">
                <a:moveTo>
                  <a:pt x="0" y="1"/>
                </a:moveTo>
                <a:lnTo>
                  <a:pt x="0" y="2933"/>
                </a:lnTo>
                <a:lnTo>
                  <a:pt x="820" y="2933"/>
                </a:lnTo>
                <a:lnTo>
                  <a:pt x="8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63"/>
          <p:cNvSpPr/>
          <p:nvPr/>
        </p:nvSpPr>
        <p:spPr>
          <a:xfrm>
            <a:off x="1591987" y="3733800"/>
            <a:ext cx="74578" cy="113479"/>
          </a:xfrm>
          <a:custGeom>
            <a:avLst/>
            <a:gdLst/>
            <a:ahLst/>
            <a:cxnLst/>
            <a:rect l="l" t="t" r="r" b="b"/>
            <a:pathLst>
              <a:path w="1415" h="2153" extrusionOk="0">
                <a:moveTo>
                  <a:pt x="1251" y="0"/>
                </a:moveTo>
                <a:lnTo>
                  <a:pt x="0" y="82"/>
                </a:lnTo>
                <a:lnTo>
                  <a:pt x="123" y="2153"/>
                </a:lnTo>
                <a:lnTo>
                  <a:pt x="1415" y="2153"/>
                </a:lnTo>
                <a:lnTo>
                  <a:pt x="1251" y="0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63"/>
          <p:cNvSpPr/>
          <p:nvPr/>
        </p:nvSpPr>
        <p:spPr>
          <a:xfrm>
            <a:off x="1240224" y="3746766"/>
            <a:ext cx="72996" cy="98352"/>
          </a:xfrm>
          <a:custGeom>
            <a:avLst/>
            <a:gdLst/>
            <a:ahLst/>
            <a:cxnLst/>
            <a:rect l="l" t="t" r="r" b="b"/>
            <a:pathLst>
              <a:path w="1385" h="1866" extrusionOk="0">
                <a:moveTo>
                  <a:pt x="226" y="0"/>
                </a:moveTo>
                <a:lnTo>
                  <a:pt x="0" y="1825"/>
                </a:lnTo>
                <a:lnTo>
                  <a:pt x="1251" y="1866"/>
                </a:lnTo>
                <a:lnTo>
                  <a:pt x="1384" y="185"/>
                </a:lnTo>
                <a:lnTo>
                  <a:pt x="226" y="0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63"/>
          <p:cNvSpPr/>
          <p:nvPr/>
        </p:nvSpPr>
        <p:spPr>
          <a:xfrm>
            <a:off x="1233214" y="2706600"/>
            <a:ext cx="435501" cy="1097476"/>
          </a:xfrm>
          <a:custGeom>
            <a:avLst/>
            <a:gdLst/>
            <a:ahLst/>
            <a:cxnLst/>
            <a:rect l="l" t="t" r="r" b="b"/>
            <a:pathLst>
              <a:path w="8263" h="20822" extrusionOk="0">
                <a:moveTo>
                  <a:pt x="2512" y="1"/>
                </a:moveTo>
                <a:lnTo>
                  <a:pt x="0" y="20822"/>
                </a:lnTo>
                <a:lnTo>
                  <a:pt x="1538" y="20822"/>
                </a:lnTo>
                <a:lnTo>
                  <a:pt x="5187" y="5670"/>
                </a:lnTo>
                <a:lnTo>
                  <a:pt x="6746" y="20822"/>
                </a:lnTo>
                <a:lnTo>
                  <a:pt x="8263" y="20822"/>
                </a:lnTo>
                <a:lnTo>
                  <a:pt x="78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63"/>
          <p:cNvSpPr/>
          <p:nvPr/>
        </p:nvSpPr>
        <p:spPr>
          <a:xfrm>
            <a:off x="1848087" y="2200880"/>
            <a:ext cx="114581" cy="113532"/>
          </a:xfrm>
          <a:custGeom>
            <a:avLst/>
            <a:gdLst/>
            <a:ahLst/>
            <a:cxnLst/>
            <a:rect l="l" t="t" r="r" b="b"/>
            <a:pathLst>
              <a:path w="2174" h="2154" extrusionOk="0">
                <a:moveTo>
                  <a:pt x="2061" y="1"/>
                </a:moveTo>
                <a:cubicBezTo>
                  <a:pt x="2061" y="1"/>
                  <a:pt x="1282" y="206"/>
                  <a:pt x="1087" y="257"/>
                </a:cubicBezTo>
                <a:cubicBezTo>
                  <a:pt x="667" y="380"/>
                  <a:pt x="554" y="585"/>
                  <a:pt x="554" y="585"/>
                </a:cubicBezTo>
                <a:cubicBezTo>
                  <a:pt x="585" y="482"/>
                  <a:pt x="615" y="390"/>
                  <a:pt x="656" y="298"/>
                </a:cubicBezTo>
                <a:cubicBezTo>
                  <a:pt x="687" y="206"/>
                  <a:pt x="667" y="103"/>
                  <a:pt x="595" y="31"/>
                </a:cubicBezTo>
                <a:cubicBezTo>
                  <a:pt x="595" y="31"/>
                  <a:pt x="451" y="247"/>
                  <a:pt x="400" y="318"/>
                </a:cubicBezTo>
                <a:cubicBezTo>
                  <a:pt x="164" y="677"/>
                  <a:pt x="216" y="995"/>
                  <a:pt x="236" y="1221"/>
                </a:cubicBezTo>
                <a:cubicBezTo>
                  <a:pt x="257" y="1446"/>
                  <a:pt x="0" y="1938"/>
                  <a:pt x="0" y="1938"/>
                </a:cubicBezTo>
                <a:lnTo>
                  <a:pt x="605" y="2153"/>
                </a:lnTo>
                <a:cubicBezTo>
                  <a:pt x="677" y="1887"/>
                  <a:pt x="779" y="1631"/>
                  <a:pt x="892" y="1385"/>
                </a:cubicBezTo>
                <a:cubicBezTo>
                  <a:pt x="974" y="1251"/>
                  <a:pt x="1343" y="1057"/>
                  <a:pt x="1569" y="923"/>
                </a:cubicBezTo>
                <a:cubicBezTo>
                  <a:pt x="1815" y="770"/>
                  <a:pt x="1723" y="687"/>
                  <a:pt x="1723" y="687"/>
                </a:cubicBezTo>
                <a:cubicBezTo>
                  <a:pt x="1979" y="554"/>
                  <a:pt x="1846" y="462"/>
                  <a:pt x="1846" y="462"/>
                </a:cubicBezTo>
                <a:cubicBezTo>
                  <a:pt x="2030" y="359"/>
                  <a:pt x="1928" y="257"/>
                  <a:pt x="1928" y="257"/>
                </a:cubicBezTo>
                <a:cubicBezTo>
                  <a:pt x="2153" y="165"/>
                  <a:pt x="2174" y="1"/>
                  <a:pt x="2061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63"/>
          <p:cNvSpPr/>
          <p:nvPr/>
        </p:nvSpPr>
        <p:spPr>
          <a:xfrm>
            <a:off x="1302892" y="2184699"/>
            <a:ext cx="357762" cy="521962"/>
          </a:xfrm>
          <a:custGeom>
            <a:avLst/>
            <a:gdLst/>
            <a:ahLst/>
            <a:cxnLst/>
            <a:rect l="l" t="t" r="r" b="b"/>
            <a:pathLst>
              <a:path w="6788" h="9903" extrusionOk="0">
                <a:moveTo>
                  <a:pt x="4183" y="0"/>
                </a:moveTo>
                <a:lnTo>
                  <a:pt x="2276" y="10"/>
                </a:lnTo>
                <a:cubicBezTo>
                  <a:pt x="2276" y="10"/>
                  <a:pt x="718" y="461"/>
                  <a:pt x="359" y="564"/>
                </a:cubicBezTo>
                <a:cubicBezTo>
                  <a:pt x="1" y="656"/>
                  <a:pt x="359" y="2912"/>
                  <a:pt x="841" y="5515"/>
                </a:cubicBezTo>
                <a:cubicBezTo>
                  <a:pt x="1323" y="8109"/>
                  <a:pt x="1190" y="9903"/>
                  <a:pt x="1190" y="9903"/>
                </a:cubicBezTo>
                <a:lnTo>
                  <a:pt x="6562" y="9903"/>
                </a:lnTo>
                <a:cubicBezTo>
                  <a:pt x="6562" y="9903"/>
                  <a:pt x="6787" y="1517"/>
                  <a:pt x="6664" y="1230"/>
                </a:cubicBezTo>
                <a:cubicBezTo>
                  <a:pt x="6439" y="718"/>
                  <a:pt x="4183" y="0"/>
                  <a:pt x="41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63"/>
          <p:cNvSpPr/>
          <p:nvPr/>
        </p:nvSpPr>
        <p:spPr>
          <a:xfrm>
            <a:off x="1430389" y="2087403"/>
            <a:ext cx="83801" cy="145420"/>
          </a:xfrm>
          <a:custGeom>
            <a:avLst/>
            <a:gdLst/>
            <a:ahLst/>
            <a:cxnLst/>
            <a:rect l="l" t="t" r="r" b="b"/>
            <a:pathLst>
              <a:path w="1590" h="2759" extrusionOk="0">
                <a:moveTo>
                  <a:pt x="175" y="1"/>
                </a:moveTo>
                <a:cubicBezTo>
                  <a:pt x="175" y="1"/>
                  <a:pt x="226" y="1282"/>
                  <a:pt x="1" y="1805"/>
                </a:cubicBezTo>
                <a:lnTo>
                  <a:pt x="278" y="2318"/>
                </a:lnTo>
                <a:lnTo>
                  <a:pt x="995" y="2758"/>
                </a:lnTo>
                <a:lnTo>
                  <a:pt x="1457" y="2420"/>
                </a:lnTo>
                <a:lnTo>
                  <a:pt x="1590" y="2020"/>
                </a:lnTo>
                <a:lnTo>
                  <a:pt x="1590" y="1"/>
                </a:lnTo>
                <a:close/>
              </a:path>
            </a:pathLst>
          </a:custGeom>
          <a:solidFill>
            <a:srgbClr val="FFA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63"/>
          <p:cNvSpPr/>
          <p:nvPr/>
        </p:nvSpPr>
        <p:spPr>
          <a:xfrm>
            <a:off x="1406091" y="1967495"/>
            <a:ext cx="76791" cy="106575"/>
          </a:xfrm>
          <a:custGeom>
            <a:avLst/>
            <a:gdLst/>
            <a:ahLst/>
            <a:cxnLst/>
            <a:rect l="l" t="t" r="r" b="b"/>
            <a:pathLst>
              <a:path w="1457" h="2022" extrusionOk="0">
                <a:moveTo>
                  <a:pt x="747" y="0"/>
                </a:moveTo>
                <a:cubicBezTo>
                  <a:pt x="650" y="0"/>
                  <a:pt x="552" y="39"/>
                  <a:pt x="472" y="103"/>
                </a:cubicBezTo>
                <a:cubicBezTo>
                  <a:pt x="400" y="205"/>
                  <a:pt x="339" y="318"/>
                  <a:pt x="298" y="441"/>
                </a:cubicBezTo>
                <a:cubicBezTo>
                  <a:pt x="236" y="564"/>
                  <a:pt x="134" y="677"/>
                  <a:pt x="83" y="810"/>
                </a:cubicBezTo>
                <a:cubicBezTo>
                  <a:pt x="1" y="974"/>
                  <a:pt x="1" y="1158"/>
                  <a:pt x="62" y="1322"/>
                </a:cubicBezTo>
                <a:cubicBezTo>
                  <a:pt x="103" y="1425"/>
                  <a:pt x="165" y="1517"/>
                  <a:pt x="226" y="1630"/>
                </a:cubicBezTo>
                <a:cubicBezTo>
                  <a:pt x="257" y="1702"/>
                  <a:pt x="277" y="1784"/>
                  <a:pt x="318" y="1845"/>
                </a:cubicBezTo>
                <a:cubicBezTo>
                  <a:pt x="402" y="1975"/>
                  <a:pt x="586" y="2021"/>
                  <a:pt x="727" y="2021"/>
                </a:cubicBezTo>
                <a:cubicBezTo>
                  <a:pt x="741" y="2021"/>
                  <a:pt x="756" y="2021"/>
                  <a:pt x="769" y="2020"/>
                </a:cubicBezTo>
                <a:cubicBezTo>
                  <a:pt x="923" y="2009"/>
                  <a:pt x="1067" y="1938"/>
                  <a:pt x="1169" y="1825"/>
                </a:cubicBezTo>
                <a:cubicBezTo>
                  <a:pt x="1292" y="1671"/>
                  <a:pt x="1374" y="1486"/>
                  <a:pt x="1395" y="1292"/>
                </a:cubicBezTo>
                <a:cubicBezTo>
                  <a:pt x="1446" y="1087"/>
                  <a:pt x="1456" y="871"/>
                  <a:pt x="1415" y="656"/>
                </a:cubicBezTo>
                <a:cubicBezTo>
                  <a:pt x="1374" y="482"/>
                  <a:pt x="1282" y="328"/>
                  <a:pt x="1159" y="195"/>
                </a:cubicBezTo>
                <a:cubicBezTo>
                  <a:pt x="1067" y="103"/>
                  <a:pt x="954" y="41"/>
                  <a:pt x="831" y="10"/>
                </a:cubicBezTo>
                <a:cubicBezTo>
                  <a:pt x="803" y="3"/>
                  <a:pt x="775" y="0"/>
                  <a:pt x="7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63"/>
          <p:cNvSpPr/>
          <p:nvPr/>
        </p:nvSpPr>
        <p:spPr>
          <a:xfrm>
            <a:off x="1438506" y="1977193"/>
            <a:ext cx="132448" cy="178837"/>
          </a:xfrm>
          <a:custGeom>
            <a:avLst/>
            <a:gdLst/>
            <a:ahLst/>
            <a:cxnLst/>
            <a:rect l="l" t="t" r="r" b="b"/>
            <a:pathLst>
              <a:path w="2513" h="3393" extrusionOk="0">
                <a:moveTo>
                  <a:pt x="1718" y="1"/>
                </a:moveTo>
                <a:cubicBezTo>
                  <a:pt x="1559" y="1"/>
                  <a:pt x="1400" y="11"/>
                  <a:pt x="1241" y="31"/>
                </a:cubicBezTo>
                <a:cubicBezTo>
                  <a:pt x="575" y="124"/>
                  <a:pt x="1" y="739"/>
                  <a:pt x="134" y="2010"/>
                </a:cubicBezTo>
                <a:cubicBezTo>
                  <a:pt x="246" y="2999"/>
                  <a:pt x="792" y="3392"/>
                  <a:pt x="1280" y="3392"/>
                </a:cubicBezTo>
                <a:cubicBezTo>
                  <a:pt x="1419" y="3392"/>
                  <a:pt x="1554" y="3361"/>
                  <a:pt x="1672" y="3302"/>
                </a:cubicBezTo>
                <a:cubicBezTo>
                  <a:pt x="2512" y="2891"/>
                  <a:pt x="2195" y="31"/>
                  <a:pt x="2195" y="31"/>
                </a:cubicBezTo>
                <a:cubicBezTo>
                  <a:pt x="2036" y="11"/>
                  <a:pt x="1877" y="1"/>
                  <a:pt x="1718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63"/>
          <p:cNvSpPr/>
          <p:nvPr/>
        </p:nvSpPr>
        <p:spPr>
          <a:xfrm>
            <a:off x="1414735" y="2049032"/>
            <a:ext cx="31939" cy="40585"/>
          </a:xfrm>
          <a:custGeom>
            <a:avLst/>
            <a:gdLst/>
            <a:ahLst/>
            <a:cxnLst/>
            <a:rect l="l" t="t" r="r" b="b"/>
            <a:pathLst>
              <a:path w="606" h="770" extrusionOk="0">
                <a:moveTo>
                  <a:pt x="381" y="1"/>
                </a:moveTo>
                <a:cubicBezTo>
                  <a:pt x="311" y="1"/>
                  <a:pt x="242" y="32"/>
                  <a:pt x="195" y="93"/>
                </a:cubicBezTo>
                <a:cubicBezTo>
                  <a:pt x="1" y="309"/>
                  <a:pt x="349" y="749"/>
                  <a:pt x="605" y="770"/>
                </a:cubicBezTo>
                <a:lnTo>
                  <a:pt x="575" y="93"/>
                </a:lnTo>
                <a:cubicBezTo>
                  <a:pt x="523" y="32"/>
                  <a:pt x="452" y="1"/>
                  <a:pt x="381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63"/>
          <p:cNvSpPr/>
          <p:nvPr/>
        </p:nvSpPr>
        <p:spPr>
          <a:xfrm>
            <a:off x="1429335" y="1931707"/>
            <a:ext cx="188631" cy="85597"/>
          </a:xfrm>
          <a:custGeom>
            <a:avLst/>
            <a:gdLst/>
            <a:ahLst/>
            <a:cxnLst/>
            <a:rect l="l" t="t" r="r" b="b"/>
            <a:pathLst>
              <a:path w="3579" h="1624" extrusionOk="0">
                <a:moveTo>
                  <a:pt x="2586" y="0"/>
                </a:moveTo>
                <a:cubicBezTo>
                  <a:pt x="2300" y="0"/>
                  <a:pt x="2031" y="133"/>
                  <a:pt x="1753" y="238"/>
                </a:cubicBezTo>
                <a:cubicBezTo>
                  <a:pt x="1446" y="351"/>
                  <a:pt x="1118" y="412"/>
                  <a:pt x="790" y="423"/>
                </a:cubicBezTo>
                <a:cubicBezTo>
                  <a:pt x="751" y="420"/>
                  <a:pt x="714" y="419"/>
                  <a:pt x="676" y="419"/>
                </a:cubicBezTo>
                <a:cubicBezTo>
                  <a:pt x="575" y="419"/>
                  <a:pt x="477" y="428"/>
                  <a:pt x="380" y="443"/>
                </a:cubicBezTo>
                <a:cubicBezTo>
                  <a:pt x="246" y="474"/>
                  <a:pt x="134" y="566"/>
                  <a:pt x="72" y="689"/>
                </a:cubicBezTo>
                <a:cubicBezTo>
                  <a:pt x="0" y="843"/>
                  <a:pt x="113" y="976"/>
                  <a:pt x="226" y="1069"/>
                </a:cubicBezTo>
                <a:cubicBezTo>
                  <a:pt x="369" y="1192"/>
                  <a:pt x="544" y="1274"/>
                  <a:pt x="739" y="1304"/>
                </a:cubicBezTo>
                <a:cubicBezTo>
                  <a:pt x="815" y="1315"/>
                  <a:pt x="892" y="1315"/>
                  <a:pt x="969" y="1315"/>
                </a:cubicBezTo>
                <a:cubicBezTo>
                  <a:pt x="1046" y="1315"/>
                  <a:pt x="1123" y="1315"/>
                  <a:pt x="1200" y="1325"/>
                </a:cubicBezTo>
                <a:cubicBezTo>
                  <a:pt x="1374" y="1366"/>
                  <a:pt x="1559" y="1417"/>
                  <a:pt x="1723" y="1489"/>
                </a:cubicBezTo>
                <a:cubicBezTo>
                  <a:pt x="1954" y="1581"/>
                  <a:pt x="2193" y="1624"/>
                  <a:pt x="2440" y="1624"/>
                </a:cubicBezTo>
                <a:cubicBezTo>
                  <a:pt x="2468" y="1624"/>
                  <a:pt x="2495" y="1623"/>
                  <a:pt x="2522" y="1622"/>
                </a:cubicBezTo>
                <a:cubicBezTo>
                  <a:pt x="2799" y="1602"/>
                  <a:pt x="3045" y="1458"/>
                  <a:pt x="3219" y="1243"/>
                </a:cubicBezTo>
                <a:cubicBezTo>
                  <a:pt x="3578" y="751"/>
                  <a:pt x="3250" y="54"/>
                  <a:pt x="2645" y="2"/>
                </a:cubicBezTo>
                <a:cubicBezTo>
                  <a:pt x="2625" y="1"/>
                  <a:pt x="2605" y="0"/>
                  <a:pt x="25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63"/>
          <p:cNvSpPr/>
          <p:nvPr/>
        </p:nvSpPr>
        <p:spPr>
          <a:xfrm>
            <a:off x="1422852" y="2174421"/>
            <a:ext cx="60031" cy="77269"/>
          </a:xfrm>
          <a:custGeom>
            <a:avLst/>
            <a:gdLst/>
            <a:ahLst/>
            <a:cxnLst/>
            <a:rect l="l" t="t" r="r" b="b"/>
            <a:pathLst>
              <a:path w="1139" h="1466" extrusionOk="0">
                <a:moveTo>
                  <a:pt x="195" y="0"/>
                </a:moveTo>
                <a:lnTo>
                  <a:pt x="0" y="205"/>
                </a:lnTo>
                <a:cubicBezTo>
                  <a:pt x="31" y="482"/>
                  <a:pt x="93" y="769"/>
                  <a:pt x="185" y="1036"/>
                </a:cubicBezTo>
                <a:cubicBezTo>
                  <a:pt x="299" y="1357"/>
                  <a:pt x="478" y="1466"/>
                  <a:pt x="650" y="1466"/>
                </a:cubicBezTo>
                <a:cubicBezTo>
                  <a:pt x="895" y="1466"/>
                  <a:pt x="1126" y="1246"/>
                  <a:pt x="1138" y="1107"/>
                </a:cubicBezTo>
                <a:cubicBezTo>
                  <a:pt x="380" y="615"/>
                  <a:pt x="195" y="0"/>
                  <a:pt x="1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63"/>
          <p:cNvSpPr/>
          <p:nvPr/>
        </p:nvSpPr>
        <p:spPr>
          <a:xfrm>
            <a:off x="1482832" y="2174949"/>
            <a:ext cx="47593" cy="74528"/>
          </a:xfrm>
          <a:custGeom>
            <a:avLst/>
            <a:gdLst/>
            <a:ahLst/>
            <a:cxnLst/>
            <a:rect l="l" t="t" r="r" b="b"/>
            <a:pathLst>
              <a:path w="903" h="1414" extrusionOk="0">
                <a:moveTo>
                  <a:pt x="595" y="1"/>
                </a:moveTo>
                <a:cubicBezTo>
                  <a:pt x="574" y="441"/>
                  <a:pt x="349" y="841"/>
                  <a:pt x="0" y="1097"/>
                </a:cubicBezTo>
                <a:cubicBezTo>
                  <a:pt x="23" y="1211"/>
                  <a:pt x="252" y="1413"/>
                  <a:pt x="444" y="1413"/>
                </a:cubicBezTo>
                <a:cubicBezTo>
                  <a:pt x="513" y="1413"/>
                  <a:pt x="577" y="1388"/>
                  <a:pt x="626" y="1323"/>
                </a:cubicBezTo>
                <a:cubicBezTo>
                  <a:pt x="902" y="964"/>
                  <a:pt x="769" y="185"/>
                  <a:pt x="769" y="185"/>
                </a:cubicBezTo>
                <a:lnTo>
                  <a:pt x="5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3"/>
          <p:cNvSpPr/>
          <p:nvPr/>
        </p:nvSpPr>
        <p:spPr>
          <a:xfrm>
            <a:off x="1307741" y="2710975"/>
            <a:ext cx="101088" cy="133508"/>
          </a:xfrm>
          <a:custGeom>
            <a:avLst/>
            <a:gdLst/>
            <a:ahLst/>
            <a:cxnLst/>
            <a:rect l="l" t="t" r="r" b="b"/>
            <a:pathLst>
              <a:path w="1918" h="2533" extrusionOk="0">
                <a:moveTo>
                  <a:pt x="729" y="0"/>
                </a:moveTo>
                <a:lnTo>
                  <a:pt x="1" y="390"/>
                </a:lnTo>
                <a:lnTo>
                  <a:pt x="216" y="871"/>
                </a:lnTo>
                <a:cubicBezTo>
                  <a:pt x="431" y="1343"/>
                  <a:pt x="554" y="1404"/>
                  <a:pt x="688" y="1897"/>
                </a:cubicBezTo>
                <a:cubicBezTo>
                  <a:pt x="749" y="2184"/>
                  <a:pt x="954" y="2419"/>
                  <a:pt x="1231" y="2532"/>
                </a:cubicBezTo>
                <a:lnTo>
                  <a:pt x="1918" y="1589"/>
                </a:lnTo>
                <a:cubicBezTo>
                  <a:pt x="1815" y="1374"/>
                  <a:pt x="1682" y="1179"/>
                  <a:pt x="1508" y="1005"/>
                </a:cubicBezTo>
                <a:cubicBezTo>
                  <a:pt x="1272" y="820"/>
                  <a:pt x="729" y="0"/>
                  <a:pt x="729" y="0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63"/>
          <p:cNvSpPr/>
          <p:nvPr/>
        </p:nvSpPr>
        <p:spPr>
          <a:xfrm>
            <a:off x="1202381" y="2218695"/>
            <a:ext cx="166495" cy="559332"/>
          </a:xfrm>
          <a:custGeom>
            <a:avLst/>
            <a:gdLst/>
            <a:ahLst/>
            <a:cxnLst/>
            <a:rect l="l" t="t" r="r" b="b"/>
            <a:pathLst>
              <a:path w="3159" h="10612" extrusionOk="0">
                <a:moveTo>
                  <a:pt x="2184" y="1"/>
                </a:moveTo>
                <a:cubicBezTo>
                  <a:pt x="2184" y="1"/>
                  <a:pt x="1385" y="42"/>
                  <a:pt x="1016" y="1508"/>
                </a:cubicBezTo>
                <a:cubicBezTo>
                  <a:pt x="636" y="2964"/>
                  <a:pt x="175" y="5352"/>
                  <a:pt x="52" y="6377"/>
                </a:cubicBezTo>
                <a:cubicBezTo>
                  <a:pt x="1" y="6808"/>
                  <a:pt x="2297" y="10611"/>
                  <a:pt x="2297" y="10611"/>
                </a:cubicBezTo>
                <a:cubicBezTo>
                  <a:pt x="2297" y="10611"/>
                  <a:pt x="2758" y="10191"/>
                  <a:pt x="3158" y="9842"/>
                </a:cubicBezTo>
                <a:cubicBezTo>
                  <a:pt x="3158" y="9842"/>
                  <a:pt x="1887" y="7187"/>
                  <a:pt x="1887" y="6213"/>
                </a:cubicBezTo>
                <a:cubicBezTo>
                  <a:pt x="1887" y="6213"/>
                  <a:pt x="3035" y="3046"/>
                  <a:pt x="3066" y="2082"/>
                </a:cubicBezTo>
                <a:cubicBezTo>
                  <a:pt x="3107" y="1129"/>
                  <a:pt x="3117" y="93"/>
                  <a:pt x="21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63"/>
          <p:cNvSpPr/>
          <p:nvPr/>
        </p:nvSpPr>
        <p:spPr>
          <a:xfrm>
            <a:off x="1566213" y="2248211"/>
            <a:ext cx="326771" cy="360203"/>
          </a:xfrm>
          <a:custGeom>
            <a:avLst/>
            <a:gdLst/>
            <a:ahLst/>
            <a:cxnLst/>
            <a:rect l="l" t="t" r="r" b="b"/>
            <a:pathLst>
              <a:path w="6200" h="6834" extrusionOk="0">
                <a:moveTo>
                  <a:pt x="1369" y="1"/>
                </a:moveTo>
                <a:cubicBezTo>
                  <a:pt x="0" y="1"/>
                  <a:pt x="386" y="1632"/>
                  <a:pt x="520" y="1891"/>
                </a:cubicBezTo>
                <a:cubicBezTo>
                  <a:pt x="663" y="2178"/>
                  <a:pt x="2447" y="4679"/>
                  <a:pt x="3472" y="5971"/>
                </a:cubicBezTo>
                <a:cubicBezTo>
                  <a:pt x="3978" y="6608"/>
                  <a:pt x="4374" y="6834"/>
                  <a:pt x="4668" y="6834"/>
                </a:cubicBezTo>
                <a:cubicBezTo>
                  <a:pt x="4971" y="6834"/>
                  <a:pt x="5168" y="6595"/>
                  <a:pt x="5266" y="6320"/>
                </a:cubicBezTo>
                <a:cubicBezTo>
                  <a:pt x="5451" y="5787"/>
                  <a:pt x="6199" y="938"/>
                  <a:pt x="6199" y="938"/>
                </a:cubicBezTo>
                <a:cubicBezTo>
                  <a:pt x="6046" y="730"/>
                  <a:pt x="5806" y="602"/>
                  <a:pt x="5555" y="602"/>
                </a:cubicBezTo>
                <a:cubicBezTo>
                  <a:pt x="5520" y="602"/>
                  <a:pt x="5485" y="605"/>
                  <a:pt x="5451" y="610"/>
                </a:cubicBezTo>
                <a:lnTo>
                  <a:pt x="4046" y="4198"/>
                </a:lnTo>
                <a:lnTo>
                  <a:pt x="3472" y="3152"/>
                </a:lnTo>
                <a:cubicBezTo>
                  <a:pt x="2878" y="2106"/>
                  <a:pt x="1976" y="77"/>
                  <a:pt x="1678" y="25"/>
                </a:cubicBezTo>
                <a:cubicBezTo>
                  <a:pt x="1566" y="9"/>
                  <a:pt x="1463" y="1"/>
                  <a:pt x="13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63"/>
          <p:cNvSpPr/>
          <p:nvPr/>
        </p:nvSpPr>
        <p:spPr>
          <a:xfrm>
            <a:off x="1575226" y="3839688"/>
            <a:ext cx="217250" cy="65937"/>
          </a:xfrm>
          <a:custGeom>
            <a:avLst/>
            <a:gdLst/>
            <a:ahLst/>
            <a:cxnLst/>
            <a:rect l="l" t="t" r="r" b="b"/>
            <a:pathLst>
              <a:path w="4122" h="1251" extrusionOk="0">
                <a:moveTo>
                  <a:pt x="441" y="0"/>
                </a:moveTo>
                <a:cubicBezTo>
                  <a:pt x="0" y="595"/>
                  <a:pt x="349" y="1251"/>
                  <a:pt x="349" y="1251"/>
                </a:cubicBezTo>
                <a:lnTo>
                  <a:pt x="4121" y="1251"/>
                </a:lnTo>
                <a:cubicBezTo>
                  <a:pt x="3701" y="431"/>
                  <a:pt x="2553" y="820"/>
                  <a:pt x="2163" y="410"/>
                </a:cubicBezTo>
                <a:cubicBezTo>
                  <a:pt x="1774" y="0"/>
                  <a:pt x="1641" y="0"/>
                  <a:pt x="1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3"/>
          <p:cNvSpPr/>
          <p:nvPr/>
        </p:nvSpPr>
        <p:spPr>
          <a:xfrm>
            <a:off x="1209971" y="3827038"/>
            <a:ext cx="107044" cy="78587"/>
          </a:xfrm>
          <a:custGeom>
            <a:avLst/>
            <a:gdLst/>
            <a:ahLst/>
            <a:cxnLst/>
            <a:rect l="l" t="t" r="r" b="b"/>
            <a:pathLst>
              <a:path w="2031" h="1491" extrusionOk="0">
                <a:moveTo>
                  <a:pt x="1187" y="1"/>
                </a:moveTo>
                <a:cubicBezTo>
                  <a:pt x="828" y="1"/>
                  <a:pt x="472" y="110"/>
                  <a:pt x="441" y="240"/>
                </a:cubicBezTo>
                <a:cubicBezTo>
                  <a:pt x="339" y="661"/>
                  <a:pt x="0" y="1009"/>
                  <a:pt x="144" y="1491"/>
                </a:cubicBezTo>
                <a:lnTo>
                  <a:pt x="1969" y="1491"/>
                </a:lnTo>
                <a:cubicBezTo>
                  <a:pt x="2030" y="1122"/>
                  <a:pt x="2020" y="753"/>
                  <a:pt x="1948" y="384"/>
                </a:cubicBezTo>
                <a:cubicBezTo>
                  <a:pt x="1883" y="102"/>
                  <a:pt x="1533" y="1"/>
                  <a:pt x="11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3"/>
          <p:cNvSpPr/>
          <p:nvPr/>
        </p:nvSpPr>
        <p:spPr>
          <a:xfrm>
            <a:off x="1357443" y="2768215"/>
            <a:ext cx="69254" cy="91395"/>
          </a:xfrm>
          <a:custGeom>
            <a:avLst/>
            <a:gdLst/>
            <a:ahLst/>
            <a:cxnLst/>
            <a:rect l="l" t="t" r="r" b="b"/>
            <a:pathLst>
              <a:path w="1314" h="1734" extrusionOk="0">
                <a:moveTo>
                  <a:pt x="1067" y="1"/>
                </a:moveTo>
                <a:lnTo>
                  <a:pt x="1" y="1569"/>
                </a:lnTo>
                <a:lnTo>
                  <a:pt x="247" y="1733"/>
                </a:lnTo>
                <a:lnTo>
                  <a:pt x="1313" y="175"/>
                </a:lnTo>
                <a:lnTo>
                  <a:pt x="1067" y="1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3"/>
          <p:cNvSpPr/>
          <p:nvPr/>
        </p:nvSpPr>
        <p:spPr>
          <a:xfrm>
            <a:off x="1365560" y="2706600"/>
            <a:ext cx="283711" cy="20609"/>
          </a:xfrm>
          <a:custGeom>
            <a:avLst/>
            <a:gdLst/>
            <a:ahLst/>
            <a:cxnLst/>
            <a:rect l="l" t="t" r="r" b="b"/>
            <a:pathLst>
              <a:path w="5383" h="391" extrusionOk="0">
                <a:moveTo>
                  <a:pt x="1" y="1"/>
                </a:moveTo>
                <a:lnTo>
                  <a:pt x="1" y="391"/>
                </a:lnTo>
                <a:lnTo>
                  <a:pt x="5383" y="391"/>
                </a:lnTo>
                <a:lnTo>
                  <a:pt x="5383" y="1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3"/>
          <p:cNvSpPr/>
          <p:nvPr/>
        </p:nvSpPr>
        <p:spPr>
          <a:xfrm>
            <a:off x="1506602" y="2857921"/>
            <a:ext cx="39476" cy="278875"/>
          </a:xfrm>
          <a:custGeom>
            <a:avLst/>
            <a:gdLst/>
            <a:ahLst/>
            <a:cxnLst/>
            <a:rect l="l" t="t" r="r" b="b"/>
            <a:pathLst>
              <a:path w="749" h="5291" extrusionOk="0">
                <a:moveTo>
                  <a:pt x="749" y="0"/>
                </a:moveTo>
                <a:lnTo>
                  <a:pt x="0" y="2799"/>
                </a:lnTo>
                <a:lnTo>
                  <a:pt x="257" y="5290"/>
                </a:lnTo>
                <a:lnTo>
                  <a:pt x="749" y="0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63"/>
          <p:cNvSpPr/>
          <p:nvPr/>
        </p:nvSpPr>
        <p:spPr>
          <a:xfrm>
            <a:off x="1654655" y="2329484"/>
            <a:ext cx="26511" cy="144840"/>
          </a:xfrm>
          <a:custGeom>
            <a:avLst/>
            <a:gdLst/>
            <a:ahLst/>
            <a:cxnLst/>
            <a:rect l="l" t="t" r="r" b="b"/>
            <a:pathLst>
              <a:path w="503" h="2748" extrusionOk="0">
                <a:moveTo>
                  <a:pt x="31" y="0"/>
                </a:moveTo>
                <a:lnTo>
                  <a:pt x="0" y="2051"/>
                </a:lnTo>
                <a:lnTo>
                  <a:pt x="503" y="2748"/>
                </a:lnTo>
                <a:lnTo>
                  <a:pt x="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63"/>
          <p:cNvSpPr/>
          <p:nvPr/>
        </p:nvSpPr>
        <p:spPr>
          <a:xfrm>
            <a:off x="1339629" y="2366221"/>
            <a:ext cx="18447" cy="130293"/>
          </a:xfrm>
          <a:custGeom>
            <a:avLst/>
            <a:gdLst/>
            <a:ahLst/>
            <a:cxnLst/>
            <a:rect l="l" t="t" r="r" b="b"/>
            <a:pathLst>
              <a:path w="350" h="2472" extrusionOk="0">
                <a:moveTo>
                  <a:pt x="349" y="1"/>
                </a:moveTo>
                <a:lnTo>
                  <a:pt x="1" y="1262"/>
                </a:lnTo>
                <a:cubicBezTo>
                  <a:pt x="11" y="1395"/>
                  <a:pt x="226" y="2471"/>
                  <a:pt x="226" y="2471"/>
                </a:cubicBezTo>
                <a:lnTo>
                  <a:pt x="3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63"/>
          <p:cNvSpPr/>
          <p:nvPr/>
        </p:nvSpPr>
        <p:spPr>
          <a:xfrm>
            <a:off x="3929937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0" y="1"/>
                </a:moveTo>
                <a:lnTo>
                  <a:pt x="2491" y="10888"/>
                </a:lnTo>
                <a:cubicBezTo>
                  <a:pt x="2507" y="10990"/>
                  <a:pt x="2589" y="11041"/>
                  <a:pt x="2671" y="11041"/>
                </a:cubicBezTo>
                <a:cubicBezTo>
                  <a:pt x="2753" y="11041"/>
                  <a:pt x="2835" y="10990"/>
                  <a:pt x="2850" y="10888"/>
                </a:cubicBezTo>
                <a:lnTo>
                  <a:pt x="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63"/>
          <p:cNvSpPr/>
          <p:nvPr/>
        </p:nvSpPr>
        <p:spPr>
          <a:xfrm>
            <a:off x="3598730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0" y="1"/>
                </a:moveTo>
                <a:lnTo>
                  <a:pt x="2491" y="10888"/>
                </a:lnTo>
                <a:cubicBezTo>
                  <a:pt x="2507" y="10990"/>
                  <a:pt x="2589" y="11041"/>
                  <a:pt x="2671" y="11041"/>
                </a:cubicBezTo>
                <a:cubicBezTo>
                  <a:pt x="2753" y="11041"/>
                  <a:pt x="2835" y="10990"/>
                  <a:pt x="2850" y="10888"/>
                </a:cubicBezTo>
                <a:lnTo>
                  <a:pt x="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63"/>
          <p:cNvSpPr/>
          <p:nvPr/>
        </p:nvSpPr>
        <p:spPr>
          <a:xfrm>
            <a:off x="3256666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1928" y="1"/>
                </a:moveTo>
                <a:lnTo>
                  <a:pt x="1" y="10888"/>
                </a:lnTo>
                <a:cubicBezTo>
                  <a:pt x="21" y="10990"/>
                  <a:pt x="103" y="11041"/>
                  <a:pt x="184" y="11041"/>
                </a:cubicBezTo>
                <a:cubicBezTo>
                  <a:pt x="265" y="11041"/>
                  <a:pt x="344" y="10990"/>
                  <a:pt x="360" y="10888"/>
                </a:cubicBezTo>
                <a:lnTo>
                  <a:pt x="28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63"/>
          <p:cNvSpPr/>
          <p:nvPr/>
        </p:nvSpPr>
        <p:spPr>
          <a:xfrm>
            <a:off x="3665720" y="2867619"/>
            <a:ext cx="493319" cy="440424"/>
          </a:xfrm>
          <a:custGeom>
            <a:avLst/>
            <a:gdLst/>
            <a:ahLst/>
            <a:cxnLst/>
            <a:rect l="l" t="t" r="r" b="b"/>
            <a:pathLst>
              <a:path w="9360" h="8356" extrusionOk="0">
                <a:moveTo>
                  <a:pt x="3383" y="1"/>
                </a:moveTo>
                <a:cubicBezTo>
                  <a:pt x="3066" y="1"/>
                  <a:pt x="2768" y="206"/>
                  <a:pt x="2655" y="514"/>
                </a:cubicBezTo>
                <a:lnTo>
                  <a:pt x="185" y="7310"/>
                </a:lnTo>
                <a:cubicBezTo>
                  <a:pt x="0" y="7823"/>
                  <a:pt x="369" y="8356"/>
                  <a:pt x="913" y="8356"/>
                </a:cubicBezTo>
                <a:lnTo>
                  <a:pt x="5977" y="8356"/>
                </a:lnTo>
                <a:cubicBezTo>
                  <a:pt x="6305" y="8356"/>
                  <a:pt x="6592" y="8151"/>
                  <a:pt x="6705" y="7843"/>
                </a:cubicBezTo>
                <a:lnTo>
                  <a:pt x="9175" y="1047"/>
                </a:lnTo>
                <a:cubicBezTo>
                  <a:pt x="9360" y="534"/>
                  <a:pt x="8991" y="1"/>
                  <a:pt x="84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63"/>
          <p:cNvSpPr/>
          <p:nvPr/>
        </p:nvSpPr>
        <p:spPr>
          <a:xfrm>
            <a:off x="3306420" y="3307983"/>
            <a:ext cx="714311" cy="28726"/>
          </a:xfrm>
          <a:custGeom>
            <a:avLst/>
            <a:gdLst/>
            <a:ahLst/>
            <a:cxnLst/>
            <a:rect l="l" t="t" r="r" b="b"/>
            <a:pathLst>
              <a:path w="13553" h="545" extrusionOk="0">
                <a:moveTo>
                  <a:pt x="277" y="1"/>
                </a:moveTo>
                <a:cubicBezTo>
                  <a:pt x="123" y="1"/>
                  <a:pt x="0" y="124"/>
                  <a:pt x="0" y="267"/>
                </a:cubicBezTo>
                <a:cubicBezTo>
                  <a:pt x="0" y="421"/>
                  <a:pt x="123" y="544"/>
                  <a:pt x="277" y="544"/>
                </a:cubicBezTo>
                <a:lnTo>
                  <a:pt x="13276" y="544"/>
                </a:lnTo>
                <a:cubicBezTo>
                  <a:pt x="13430" y="544"/>
                  <a:pt x="13553" y="421"/>
                  <a:pt x="13553" y="267"/>
                </a:cubicBezTo>
                <a:cubicBezTo>
                  <a:pt x="13553" y="124"/>
                  <a:pt x="13430" y="1"/>
                  <a:pt x="132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63"/>
          <p:cNvSpPr/>
          <p:nvPr/>
        </p:nvSpPr>
        <p:spPr>
          <a:xfrm>
            <a:off x="3715422" y="3307983"/>
            <a:ext cx="305320" cy="28726"/>
          </a:xfrm>
          <a:custGeom>
            <a:avLst/>
            <a:gdLst/>
            <a:ahLst/>
            <a:cxnLst/>
            <a:rect l="l" t="t" r="r" b="b"/>
            <a:pathLst>
              <a:path w="5793" h="545" extrusionOk="0">
                <a:moveTo>
                  <a:pt x="277" y="1"/>
                </a:moveTo>
                <a:cubicBezTo>
                  <a:pt x="124" y="1"/>
                  <a:pt x="0" y="124"/>
                  <a:pt x="0" y="267"/>
                </a:cubicBezTo>
                <a:cubicBezTo>
                  <a:pt x="0" y="421"/>
                  <a:pt x="124" y="544"/>
                  <a:pt x="277" y="544"/>
                </a:cubicBezTo>
                <a:lnTo>
                  <a:pt x="5516" y="544"/>
                </a:lnTo>
                <a:cubicBezTo>
                  <a:pt x="5670" y="544"/>
                  <a:pt x="5793" y="421"/>
                  <a:pt x="5793" y="267"/>
                </a:cubicBezTo>
                <a:cubicBezTo>
                  <a:pt x="5793" y="124"/>
                  <a:pt x="5670" y="1"/>
                  <a:pt x="55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63"/>
          <p:cNvSpPr/>
          <p:nvPr/>
        </p:nvSpPr>
        <p:spPr>
          <a:xfrm>
            <a:off x="3566316" y="3322583"/>
            <a:ext cx="150209" cy="581996"/>
          </a:xfrm>
          <a:custGeom>
            <a:avLst/>
            <a:gdLst/>
            <a:ahLst/>
            <a:cxnLst/>
            <a:rect l="l" t="t" r="r" b="b"/>
            <a:pathLst>
              <a:path w="2850" h="11042" extrusionOk="0">
                <a:moveTo>
                  <a:pt x="1927" y="1"/>
                </a:moveTo>
                <a:lnTo>
                  <a:pt x="0" y="10888"/>
                </a:lnTo>
                <a:cubicBezTo>
                  <a:pt x="15" y="10990"/>
                  <a:pt x="97" y="11041"/>
                  <a:pt x="181" y="11041"/>
                </a:cubicBezTo>
                <a:cubicBezTo>
                  <a:pt x="264" y="11041"/>
                  <a:pt x="349" y="10990"/>
                  <a:pt x="369" y="10888"/>
                </a:cubicBezTo>
                <a:lnTo>
                  <a:pt x="28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63"/>
          <p:cNvSpPr/>
          <p:nvPr/>
        </p:nvSpPr>
        <p:spPr>
          <a:xfrm>
            <a:off x="3714315" y="2467049"/>
            <a:ext cx="301051" cy="312766"/>
          </a:xfrm>
          <a:custGeom>
            <a:avLst/>
            <a:gdLst/>
            <a:ahLst/>
            <a:cxnLst/>
            <a:rect l="l" t="t" r="r" b="b"/>
            <a:pathLst>
              <a:path w="5712" h="5934" extrusionOk="0">
                <a:moveTo>
                  <a:pt x="2819" y="0"/>
                </a:moveTo>
                <a:cubicBezTo>
                  <a:pt x="2414" y="0"/>
                  <a:pt x="2050" y="175"/>
                  <a:pt x="1703" y="599"/>
                </a:cubicBezTo>
                <a:cubicBezTo>
                  <a:pt x="1252" y="630"/>
                  <a:pt x="903" y="999"/>
                  <a:pt x="893" y="1440"/>
                </a:cubicBezTo>
                <a:cubicBezTo>
                  <a:pt x="831" y="2250"/>
                  <a:pt x="975" y="2670"/>
                  <a:pt x="626" y="3480"/>
                </a:cubicBezTo>
                <a:cubicBezTo>
                  <a:pt x="278" y="4290"/>
                  <a:pt x="1" y="5387"/>
                  <a:pt x="1457" y="5479"/>
                </a:cubicBezTo>
                <a:cubicBezTo>
                  <a:pt x="2912" y="5581"/>
                  <a:pt x="3363" y="5520"/>
                  <a:pt x="3815" y="5868"/>
                </a:cubicBezTo>
                <a:cubicBezTo>
                  <a:pt x="3872" y="5913"/>
                  <a:pt x="3948" y="5933"/>
                  <a:pt x="4036" y="5933"/>
                </a:cubicBezTo>
                <a:cubicBezTo>
                  <a:pt x="4619" y="5933"/>
                  <a:pt x="5712" y="5029"/>
                  <a:pt x="5239" y="4218"/>
                </a:cubicBezTo>
                <a:cubicBezTo>
                  <a:pt x="4696" y="3285"/>
                  <a:pt x="4481" y="2752"/>
                  <a:pt x="4706" y="2024"/>
                </a:cubicBezTo>
                <a:cubicBezTo>
                  <a:pt x="4932" y="1307"/>
                  <a:pt x="4460" y="517"/>
                  <a:pt x="3589" y="169"/>
                </a:cubicBezTo>
                <a:cubicBezTo>
                  <a:pt x="3314" y="62"/>
                  <a:pt x="3059" y="0"/>
                  <a:pt x="28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63"/>
          <p:cNvSpPr/>
          <p:nvPr/>
        </p:nvSpPr>
        <p:spPr>
          <a:xfrm>
            <a:off x="3518195" y="2719514"/>
            <a:ext cx="276701" cy="310816"/>
          </a:xfrm>
          <a:custGeom>
            <a:avLst/>
            <a:gdLst/>
            <a:ahLst/>
            <a:cxnLst/>
            <a:rect l="l" t="t" r="r" b="b"/>
            <a:pathLst>
              <a:path w="5250" h="5897" extrusionOk="0">
                <a:moveTo>
                  <a:pt x="4652" y="0"/>
                </a:moveTo>
                <a:cubicBezTo>
                  <a:pt x="4598" y="0"/>
                  <a:pt x="4538" y="13"/>
                  <a:pt x="4470" y="43"/>
                </a:cubicBezTo>
                <a:cubicBezTo>
                  <a:pt x="4009" y="248"/>
                  <a:pt x="3794" y="1263"/>
                  <a:pt x="3660" y="1653"/>
                </a:cubicBezTo>
                <a:cubicBezTo>
                  <a:pt x="3291" y="2790"/>
                  <a:pt x="2922" y="4605"/>
                  <a:pt x="2922" y="4605"/>
                </a:cubicBezTo>
                <a:lnTo>
                  <a:pt x="1" y="4953"/>
                </a:lnTo>
                <a:lnTo>
                  <a:pt x="1" y="5897"/>
                </a:lnTo>
                <a:cubicBezTo>
                  <a:pt x="1" y="5897"/>
                  <a:pt x="3322" y="5897"/>
                  <a:pt x="3609" y="5681"/>
                </a:cubicBezTo>
                <a:cubicBezTo>
                  <a:pt x="4081" y="5333"/>
                  <a:pt x="4245" y="4728"/>
                  <a:pt x="4747" y="2903"/>
                </a:cubicBezTo>
                <a:cubicBezTo>
                  <a:pt x="5249" y="1078"/>
                  <a:pt x="5044" y="433"/>
                  <a:pt x="5044" y="433"/>
                </a:cubicBezTo>
                <a:cubicBezTo>
                  <a:pt x="5044" y="433"/>
                  <a:pt x="4962" y="0"/>
                  <a:pt x="465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63"/>
          <p:cNvSpPr/>
          <p:nvPr/>
        </p:nvSpPr>
        <p:spPr>
          <a:xfrm>
            <a:off x="3708939" y="2705441"/>
            <a:ext cx="304793" cy="389719"/>
          </a:xfrm>
          <a:custGeom>
            <a:avLst/>
            <a:gdLst/>
            <a:ahLst/>
            <a:cxnLst/>
            <a:rect l="l" t="t" r="r" b="b"/>
            <a:pathLst>
              <a:path w="5783" h="7394" extrusionOk="0">
                <a:moveTo>
                  <a:pt x="2570" y="0"/>
                </a:moveTo>
                <a:cubicBezTo>
                  <a:pt x="2141" y="0"/>
                  <a:pt x="1063" y="33"/>
                  <a:pt x="810" y="351"/>
                </a:cubicBezTo>
                <a:cubicBezTo>
                  <a:pt x="482" y="741"/>
                  <a:pt x="226" y="2176"/>
                  <a:pt x="52" y="2832"/>
                </a:cubicBezTo>
                <a:cubicBezTo>
                  <a:pt x="11" y="2945"/>
                  <a:pt x="0" y="3068"/>
                  <a:pt x="0" y="3201"/>
                </a:cubicBezTo>
                <a:cubicBezTo>
                  <a:pt x="0" y="3693"/>
                  <a:pt x="267" y="4144"/>
                  <a:pt x="575" y="4626"/>
                </a:cubicBezTo>
                <a:cubicBezTo>
                  <a:pt x="636" y="4739"/>
                  <a:pt x="687" y="4872"/>
                  <a:pt x="708" y="5005"/>
                </a:cubicBezTo>
                <a:cubicBezTo>
                  <a:pt x="903" y="5846"/>
                  <a:pt x="780" y="7394"/>
                  <a:pt x="780" y="7394"/>
                </a:cubicBezTo>
                <a:lnTo>
                  <a:pt x="4655" y="7394"/>
                </a:lnTo>
                <a:cubicBezTo>
                  <a:pt x="4655" y="7394"/>
                  <a:pt x="5034" y="4862"/>
                  <a:pt x="5167" y="3826"/>
                </a:cubicBezTo>
                <a:cubicBezTo>
                  <a:pt x="5270" y="3047"/>
                  <a:pt x="5782" y="1714"/>
                  <a:pt x="5741" y="915"/>
                </a:cubicBezTo>
                <a:cubicBezTo>
                  <a:pt x="5731" y="669"/>
                  <a:pt x="5659" y="454"/>
                  <a:pt x="5495" y="361"/>
                </a:cubicBezTo>
                <a:cubicBezTo>
                  <a:pt x="4860" y="2"/>
                  <a:pt x="2748" y="2"/>
                  <a:pt x="2748" y="2"/>
                </a:cubicBezTo>
                <a:cubicBezTo>
                  <a:pt x="2748" y="2"/>
                  <a:pt x="2680" y="0"/>
                  <a:pt x="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63"/>
          <p:cNvSpPr/>
          <p:nvPr/>
        </p:nvSpPr>
        <p:spPr>
          <a:xfrm>
            <a:off x="3708939" y="2874102"/>
            <a:ext cx="239386" cy="95190"/>
          </a:xfrm>
          <a:custGeom>
            <a:avLst/>
            <a:gdLst/>
            <a:ahLst/>
            <a:cxnLst/>
            <a:rect l="l" t="t" r="r" b="b"/>
            <a:pathLst>
              <a:path w="4542" h="1806" extrusionOk="0">
                <a:moveTo>
                  <a:pt x="0" y="1"/>
                </a:moveTo>
                <a:cubicBezTo>
                  <a:pt x="0" y="493"/>
                  <a:pt x="277" y="944"/>
                  <a:pt x="575" y="1426"/>
                </a:cubicBezTo>
                <a:cubicBezTo>
                  <a:pt x="636" y="1539"/>
                  <a:pt x="687" y="1672"/>
                  <a:pt x="708" y="1805"/>
                </a:cubicBezTo>
                <a:cubicBezTo>
                  <a:pt x="1589" y="1200"/>
                  <a:pt x="4541" y="965"/>
                  <a:pt x="4542" y="965"/>
                </a:cubicBezTo>
                <a:lnTo>
                  <a:pt x="4542" y="965"/>
                </a:lnTo>
                <a:cubicBezTo>
                  <a:pt x="4542" y="965"/>
                  <a:pt x="4305" y="978"/>
                  <a:pt x="3543" y="978"/>
                </a:cubicBezTo>
                <a:cubicBezTo>
                  <a:pt x="3161" y="978"/>
                  <a:pt x="2649" y="975"/>
                  <a:pt x="1969" y="965"/>
                </a:cubicBezTo>
                <a:cubicBezTo>
                  <a:pt x="698" y="944"/>
                  <a:pt x="195" y="401"/>
                  <a:pt x="0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63"/>
          <p:cNvSpPr/>
          <p:nvPr/>
        </p:nvSpPr>
        <p:spPr>
          <a:xfrm>
            <a:off x="3954235" y="2754195"/>
            <a:ext cx="59504" cy="340965"/>
          </a:xfrm>
          <a:custGeom>
            <a:avLst/>
            <a:gdLst/>
            <a:ahLst/>
            <a:cxnLst/>
            <a:rect l="l" t="t" r="r" b="b"/>
            <a:pathLst>
              <a:path w="1129" h="6469" extrusionOk="0">
                <a:moveTo>
                  <a:pt x="1087" y="0"/>
                </a:moveTo>
                <a:lnTo>
                  <a:pt x="185" y="492"/>
                </a:lnTo>
                <a:lnTo>
                  <a:pt x="1" y="6469"/>
                </a:lnTo>
                <a:cubicBezTo>
                  <a:pt x="1" y="6469"/>
                  <a:pt x="380" y="3937"/>
                  <a:pt x="513" y="2901"/>
                </a:cubicBezTo>
                <a:cubicBezTo>
                  <a:pt x="616" y="2122"/>
                  <a:pt x="1128" y="789"/>
                  <a:pt x="1087" y="0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63"/>
          <p:cNvSpPr/>
          <p:nvPr/>
        </p:nvSpPr>
        <p:spPr>
          <a:xfrm>
            <a:off x="3673837" y="2980991"/>
            <a:ext cx="229109" cy="49334"/>
          </a:xfrm>
          <a:custGeom>
            <a:avLst/>
            <a:gdLst/>
            <a:ahLst/>
            <a:cxnLst/>
            <a:rect l="l" t="t" r="r" b="b"/>
            <a:pathLst>
              <a:path w="4347" h="936" extrusionOk="0">
                <a:moveTo>
                  <a:pt x="998" y="0"/>
                </a:moveTo>
                <a:cubicBezTo>
                  <a:pt x="530" y="0"/>
                  <a:pt x="118" y="473"/>
                  <a:pt x="0" y="936"/>
                </a:cubicBezTo>
                <a:lnTo>
                  <a:pt x="4275" y="936"/>
                </a:lnTo>
                <a:lnTo>
                  <a:pt x="4347" y="115"/>
                </a:lnTo>
                <a:lnTo>
                  <a:pt x="4347" y="115"/>
                </a:lnTo>
                <a:cubicBezTo>
                  <a:pt x="4346" y="116"/>
                  <a:pt x="2501" y="187"/>
                  <a:pt x="1917" y="218"/>
                </a:cubicBezTo>
                <a:cubicBezTo>
                  <a:pt x="1640" y="115"/>
                  <a:pt x="1353" y="44"/>
                  <a:pt x="1056" y="3"/>
                </a:cubicBezTo>
                <a:cubicBezTo>
                  <a:pt x="1037" y="1"/>
                  <a:pt x="1017" y="0"/>
                  <a:pt x="998" y="0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63"/>
          <p:cNvSpPr/>
          <p:nvPr/>
        </p:nvSpPr>
        <p:spPr>
          <a:xfrm>
            <a:off x="3895889" y="2734640"/>
            <a:ext cx="203230" cy="301118"/>
          </a:xfrm>
          <a:custGeom>
            <a:avLst/>
            <a:gdLst/>
            <a:ahLst/>
            <a:cxnLst/>
            <a:rect l="l" t="t" r="r" b="b"/>
            <a:pathLst>
              <a:path w="3856" h="5713" extrusionOk="0">
                <a:moveTo>
                  <a:pt x="2008" y="0"/>
                </a:moveTo>
                <a:cubicBezTo>
                  <a:pt x="1907" y="0"/>
                  <a:pt x="1728" y="25"/>
                  <a:pt x="1456" y="146"/>
                </a:cubicBezTo>
                <a:cubicBezTo>
                  <a:pt x="995" y="340"/>
                  <a:pt x="1097" y="1499"/>
                  <a:pt x="1231" y="1868"/>
                </a:cubicBezTo>
                <a:cubicBezTo>
                  <a:pt x="1364" y="2247"/>
                  <a:pt x="2184" y="4318"/>
                  <a:pt x="2184" y="4318"/>
                </a:cubicBezTo>
                <a:lnTo>
                  <a:pt x="0" y="4677"/>
                </a:lnTo>
                <a:lnTo>
                  <a:pt x="72" y="5681"/>
                </a:lnTo>
                <a:cubicBezTo>
                  <a:pt x="72" y="5681"/>
                  <a:pt x="650" y="5712"/>
                  <a:pt x="1328" y="5712"/>
                </a:cubicBezTo>
                <a:cubicBezTo>
                  <a:pt x="2165" y="5712"/>
                  <a:pt x="3155" y="5665"/>
                  <a:pt x="3404" y="5456"/>
                </a:cubicBezTo>
                <a:cubicBezTo>
                  <a:pt x="3855" y="5087"/>
                  <a:pt x="3363" y="3723"/>
                  <a:pt x="3014" y="2370"/>
                </a:cubicBezTo>
                <a:cubicBezTo>
                  <a:pt x="2789" y="1560"/>
                  <a:pt x="2492" y="761"/>
                  <a:pt x="2112" y="12"/>
                </a:cubicBezTo>
                <a:cubicBezTo>
                  <a:pt x="2112" y="12"/>
                  <a:pt x="2079" y="0"/>
                  <a:pt x="200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63"/>
          <p:cNvSpPr/>
          <p:nvPr/>
        </p:nvSpPr>
        <p:spPr>
          <a:xfrm>
            <a:off x="3411201" y="3793728"/>
            <a:ext cx="42744" cy="55712"/>
          </a:xfrm>
          <a:custGeom>
            <a:avLst/>
            <a:gdLst/>
            <a:ahLst/>
            <a:cxnLst/>
            <a:rect l="l" t="t" r="r" b="b"/>
            <a:pathLst>
              <a:path w="811" h="1057" extrusionOk="0">
                <a:moveTo>
                  <a:pt x="811" y="1"/>
                </a:moveTo>
                <a:lnTo>
                  <a:pt x="1" y="83"/>
                </a:lnTo>
                <a:lnTo>
                  <a:pt x="83" y="1057"/>
                </a:lnTo>
                <a:lnTo>
                  <a:pt x="749" y="1057"/>
                </a:lnTo>
                <a:lnTo>
                  <a:pt x="811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63"/>
          <p:cNvSpPr/>
          <p:nvPr/>
        </p:nvSpPr>
        <p:spPr>
          <a:xfrm>
            <a:off x="3311269" y="3849386"/>
            <a:ext cx="152423" cy="56292"/>
          </a:xfrm>
          <a:custGeom>
            <a:avLst/>
            <a:gdLst/>
            <a:ahLst/>
            <a:cxnLst/>
            <a:rect l="l" t="t" r="r" b="b"/>
            <a:pathLst>
              <a:path w="2892" h="1068" extrusionOk="0">
                <a:moveTo>
                  <a:pt x="1979" y="1"/>
                </a:moveTo>
                <a:cubicBezTo>
                  <a:pt x="1466" y="257"/>
                  <a:pt x="933" y="462"/>
                  <a:pt x="380" y="616"/>
                </a:cubicBezTo>
                <a:cubicBezTo>
                  <a:pt x="287" y="647"/>
                  <a:pt x="205" y="688"/>
                  <a:pt x="123" y="749"/>
                </a:cubicBezTo>
                <a:cubicBezTo>
                  <a:pt x="0" y="862"/>
                  <a:pt x="72" y="1067"/>
                  <a:pt x="236" y="1067"/>
                </a:cubicBezTo>
                <a:lnTo>
                  <a:pt x="1210" y="1067"/>
                </a:lnTo>
                <a:cubicBezTo>
                  <a:pt x="1340" y="1067"/>
                  <a:pt x="1463" y="1067"/>
                  <a:pt x="1578" y="1067"/>
                </a:cubicBezTo>
                <a:cubicBezTo>
                  <a:pt x="2330" y="1067"/>
                  <a:pt x="2774" y="1052"/>
                  <a:pt x="2809" y="821"/>
                </a:cubicBezTo>
                <a:cubicBezTo>
                  <a:pt x="2891" y="257"/>
                  <a:pt x="2645" y="1"/>
                  <a:pt x="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3288026" y="3095101"/>
            <a:ext cx="615436" cy="740857"/>
          </a:xfrm>
          <a:custGeom>
            <a:avLst/>
            <a:gdLst/>
            <a:ahLst/>
            <a:cxnLst/>
            <a:rect l="l" t="t" r="r" b="b"/>
            <a:pathLst>
              <a:path w="11677" h="14056" extrusionOk="0">
                <a:moveTo>
                  <a:pt x="8776" y="1"/>
                </a:moveTo>
                <a:cubicBezTo>
                  <a:pt x="8776" y="1"/>
                  <a:pt x="2963" y="1498"/>
                  <a:pt x="1436" y="2225"/>
                </a:cubicBezTo>
                <a:cubicBezTo>
                  <a:pt x="1" y="2912"/>
                  <a:pt x="749" y="4214"/>
                  <a:pt x="1251" y="7525"/>
                </a:cubicBezTo>
                <a:cubicBezTo>
                  <a:pt x="1579" y="9658"/>
                  <a:pt x="2348" y="14056"/>
                  <a:pt x="2348" y="14056"/>
                </a:cubicBezTo>
                <a:lnTo>
                  <a:pt x="3220" y="14056"/>
                </a:lnTo>
                <a:cubicBezTo>
                  <a:pt x="3363" y="9822"/>
                  <a:pt x="3845" y="6685"/>
                  <a:pt x="3281" y="4839"/>
                </a:cubicBezTo>
                <a:cubicBezTo>
                  <a:pt x="3035" y="4060"/>
                  <a:pt x="3230" y="4050"/>
                  <a:pt x="3640" y="4040"/>
                </a:cubicBezTo>
                <a:cubicBezTo>
                  <a:pt x="3814" y="4033"/>
                  <a:pt x="4283" y="4031"/>
                  <a:pt x="4906" y="4031"/>
                </a:cubicBezTo>
                <a:cubicBezTo>
                  <a:pt x="6150" y="4031"/>
                  <a:pt x="8007" y="4040"/>
                  <a:pt x="9340" y="4040"/>
                </a:cubicBezTo>
                <a:cubicBezTo>
                  <a:pt x="10795" y="4040"/>
                  <a:pt x="11421" y="3322"/>
                  <a:pt x="11523" y="2594"/>
                </a:cubicBezTo>
                <a:cubicBezTo>
                  <a:pt x="11677" y="1477"/>
                  <a:pt x="10898" y="339"/>
                  <a:pt x="109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63"/>
          <p:cNvSpPr/>
          <p:nvPr/>
        </p:nvSpPr>
        <p:spPr>
          <a:xfrm>
            <a:off x="3510078" y="3793728"/>
            <a:ext cx="42744" cy="55712"/>
          </a:xfrm>
          <a:custGeom>
            <a:avLst/>
            <a:gdLst/>
            <a:ahLst/>
            <a:cxnLst/>
            <a:rect l="l" t="t" r="r" b="b"/>
            <a:pathLst>
              <a:path w="811" h="1057" extrusionOk="0">
                <a:moveTo>
                  <a:pt x="811" y="1"/>
                </a:moveTo>
                <a:lnTo>
                  <a:pt x="1" y="83"/>
                </a:lnTo>
                <a:lnTo>
                  <a:pt x="93" y="1057"/>
                </a:lnTo>
                <a:lnTo>
                  <a:pt x="749" y="1057"/>
                </a:lnTo>
                <a:lnTo>
                  <a:pt x="811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63"/>
          <p:cNvSpPr/>
          <p:nvPr/>
        </p:nvSpPr>
        <p:spPr>
          <a:xfrm>
            <a:off x="3410147" y="3849386"/>
            <a:ext cx="152423" cy="56292"/>
          </a:xfrm>
          <a:custGeom>
            <a:avLst/>
            <a:gdLst/>
            <a:ahLst/>
            <a:cxnLst/>
            <a:rect l="l" t="t" r="r" b="b"/>
            <a:pathLst>
              <a:path w="2892" h="1068" extrusionOk="0">
                <a:moveTo>
                  <a:pt x="1979" y="1"/>
                </a:moveTo>
                <a:cubicBezTo>
                  <a:pt x="1466" y="257"/>
                  <a:pt x="933" y="462"/>
                  <a:pt x="380" y="616"/>
                </a:cubicBezTo>
                <a:cubicBezTo>
                  <a:pt x="287" y="647"/>
                  <a:pt x="205" y="688"/>
                  <a:pt x="123" y="749"/>
                </a:cubicBezTo>
                <a:cubicBezTo>
                  <a:pt x="0" y="862"/>
                  <a:pt x="72" y="1067"/>
                  <a:pt x="246" y="1067"/>
                </a:cubicBezTo>
                <a:lnTo>
                  <a:pt x="1210" y="1067"/>
                </a:lnTo>
                <a:cubicBezTo>
                  <a:pt x="1341" y="1067"/>
                  <a:pt x="1465" y="1067"/>
                  <a:pt x="1582" y="1067"/>
                </a:cubicBezTo>
                <a:cubicBezTo>
                  <a:pt x="2338" y="1067"/>
                  <a:pt x="2774" y="1052"/>
                  <a:pt x="2809" y="821"/>
                </a:cubicBezTo>
                <a:cubicBezTo>
                  <a:pt x="2891" y="257"/>
                  <a:pt x="2645" y="1"/>
                  <a:pt x="26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63"/>
          <p:cNvSpPr/>
          <p:nvPr/>
        </p:nvSpPr>
        <p:spPr>
          <a:xfrm>
            <a:off x="3379366" y="3095101"/>
            <a:ext cx="615436" cy="740857"/>
          </a:xfrm>
          <a:custGeom>
            <a:avLst/>
            <a:gdLst/>
            <a:ahLst/>
            <a:cxnLst/>
            <a:rect l="l" t="t" r="r" b="b"/>
            <a:pathLst>
              <a:path w="11677" h="14056" extrusionOk="0">
                <a:moveTo>
                  <a:pt x="8345" y="1"/>
                </a:moveTo>
                <a:cubicBezTo>
                  <a:pt x="8345" y="1"/>
                  <a:pt x="2963" y="1498"/>
                  <a:pt x="1446" y="2225"/>
                </a:cubicBezTo>
                <a:cubicBezTo>
                  <a:pt x="0" y="2912"/>
                  <a:pt x="759" y="4214"/>
                  <a:pt x="1251" y="7525"/>
                </a:cubicBezTo>
                <a:cubicBezTo>
                  <a:pt x="1579" y="9658"/>
                  <a:pt x="2440" y="14056"/>
                  <a:pt x="2440" y="14056"/>
                </a:cubicBezTo>
                <a:lnTo>
                  <a:pt x="3311" y="14056"/>
                </a:lnTo>
                <a:cubicBezTo>
                  <a:pt x="3598" y="9852"/>
                  <a:pt x="3855" y="6685"/>
                  <a:pt x="3281" y="4839"/>
                </a:cubicBezTo>
                <a:cubicBezTo>
                  <a:pt x="3034" y="4060"/>
                  <a:pt x="3240" y="4040"/>
                  <a:pt x="3650" y="4040"/>
                </a:cubicBezTo>
                <a:lnTo>
                  <a:pt x="9339" y="4040"/>
                </a:lnTo>
                <a:cubicBezTo>
                  <a:pt x="10795" y="4040"/>
                  <a:pt x="11420" y="3322"/>
                  <a:pt x="11523" y="2594"/>
                </a:cubicBezTo>
                <a:cubicBezTo>
                  <a:pt x="11677" y="1477"/>
                  <a:pt x="10908" y="339"/>
                  <a:pt x="109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63"/>
          <p:cNvSpPr/>
          <p:nvPr/>
        </p:nvSpPr>
        <p:spPr>
          <a:xfrm>
            <a:off x="3797539" y="2705388"/>
            <a:ext cx="115160" cy="71524"/>
          </a:xfrm>
          <a:custGeom>
            <a:avLst/>
            <a:gdLst/>
            <a:ahLst/>
            <a:cxnLst/>
            <a:rect l="l" t="t" r="r" b="b"/>
            <a:pathLst>
              <a:path w="2185" h="1357" extrusionOk="0">
                <a:moveTo>
                  <a:pt x="1094" y="1"/>
                </a:moveTo>
                <a:cubicBezTo>
                  <a:pt x="731" y="1"/>
                  <a:pt x="370" y="19"/>
                  <a:pt x="11" y="55"/>
                </a:cubicBezTo>
                <a:cubicBezTo>
                  <a:pt x="11" y="55"/>
                  <a:pt x="1" y="875"/>
                  <a:pt x="565" y="1357"/>
                </a:cubicBezTo>
                <a:cubicBezTo>
                  <a:pt x="565" y="1357"/>
                  <a:pt x="1754" y="793"/>
                  <a:pt x="2184" y="55"/>
                </a:cubicBezTo>
                <a:cubicBezTo>
                  <a:pt x="1820" y="19"/>
                  <a:pt x="1456" y="1"/>
                  <a:pt x="1094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63"/>
          <p:cNvSpPr/>
          <p:nvPr/>
        </p:nvSpPr>
        <p:spPr>
          <a:xfrm>
            <a:off x="3811031" y="2634761"/>
            <a:ext cx="89230" cy="86493"/>
          </a:xfrm>
          <a:custGeom>
            <a:avLst/>
            <a:gdLst/>
            <a:ahLst/>
            <a:cxnLst/>
            <a:rect l="l" t="t" r="r" b="b"/>
            <a:pathLst>
              <a:path w="1693" h="1641" extrusionOk="0">
                <a:moveTo>
                  <a:pt x="329" y="1"/>
                </a:moveTo>
                <a:cubicBezTo>
                  <a:pt x="329" y="1"/>
                  <a:pt x="288" y="646"/>
                  <a:pt x="288" y="995"/>
                </a:cubicBezTo>
                <a:cubicBezTo>
                  <a:pt x="309" y="1179"/>
                  <a:pt x="175" y="1343"/>
                  <a:pt x="1" y="1364"/>
                </a:cubicBezTo>
                <a:cubicBezTo>
                  <a:pt x="84" y="1583"/>
                  <a:pt x="467" y="1640"/>
                  <a:pt x="849" y="1640"/>
                </a:cubicBezTo>
                <a:cubicBezTo>
                  <a:pt x="1272" y="1640"/>
                  <a:pt x="1692" y="1569"/>
                  <a:pt x="1692" y="1569"/>
                </a:cubicBezTo>
                <a:lnTo>
                  <a:pt x="1518" y="1374"/>
                </a:lnTo>
                <a:cubicBezTo>
                  <a:pt x="1334" y="1169"/>
                  <a:pt x="1426" y="93"/>
                  <a:pt x="1426" y="93"/>
                </a:cubicBezTo>
                <a:lnTo>
                  <a:pt x="329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63"/>
          <p:cNvSpPr/>
          <p:nvPr/>
        </p:nvSpPr>
        <p:spPr>
          <a:xfrm>
            <a:off x="3826211" y="2639610"/>
            <a:ext cx="59978" cy="41481"/>
          </a:xfrm>
          <a:custGeom>
            <a:avLst/>
            <a:gdLst/>
            <a:ahLst/>
            <a:cxnLst/>
            <a:rect l="l" t="t" r="r" b="b"/>
            <a:pathLst>
              <a:path w="1138" h="787" extrusionOk="0">
                <a:moveTo>
                  <a:pt x="1138" y="1"/>
                </a:moveTo>
                <a:lnTo>
                  <a:pt x="0" y="247"/>
                </a:lnTo>
                <a:lnTo>
                  <a:pt x="0" y="770"/>
                </a:lnTo>
                <a:cubicBezTo>
                  <a:pt x="0" y="770"/>
                  <a:pt x="116" y="786"/>
                  <a:pt x="281" y="786"/>
                </a:cubicBezTo>
                <a:cubicBezTo>
                  <a:pt x="528" y="786"/>
                  <a:pt x="884" y="749"/>
                  <a:pt x="1117" y="565"/>
                </a:cubicBezTo>
                <a:lnTo>
                  <a:pt x="1138" y="1"/>
                </a:lnTo>
                <a:close/>
              </a:path>
            </a:pathLst>
          </a:custGeom>
          <a:solidFill>
            <a:srgbClr val="FFA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63"/>
          <p:cNvSpPr/>
          <p:nvPr/>
        </p:nvSpPr>
        <p:spPr>
          <a:xfrm>
            <a:off x="3741354" y="2497935"/>
            <a:ext cx="181516" cy="179574"/>
          </a:xfrm>
          <a:custGeom>
            <a:avLst/>
            <a:gdLst/>
            <a:ahLst/>
            <a:cxnLst/>
            <a:rect l="l" t="t" r="r" b="b"/>
            <a:pathLst>
              <a:path w="3444" h="3407" extrusionOk="0">
                <a:moveTo>
                  <a:pt x="1732" y="1"/>
                </a:moveTo>
                <a:cubicBezTo>
                  <a:pt x="1341" y="1"/>
                  <a:pt x="1076" y="169"/>
                  <a:pt x="974" y="403"/>
                </a:cubicBezTo>
                <a:cubicBezTo>
                  <a:pt x="974" y="403"/>
                  <a:pt x="1" y="3068"/>
                  <a:pt x="1364" y="3365"/>
                </a:cubicBezTo>
                <a:cubicBezTo>
                  <a:pt x="1494" y="3394"/>
                  <a:pt x="1614" y="3406"/>
                  <a:pt x="1724" y="3406"/>
                </a:cubicBezTo>
                <a:cubicBezTo>
                  <a:pt x="2779" y="3406"/>
                  <a:pt x="3014" y="2248"/>
                  <a:pt x="3014" y="2248"/>
                </a:cubicBezTo>
                <a:cubicBezTo>
                  <a:pt x="3014" y="2248"/>
                  <a:pt x="3363" y="2166"/>
                  <a:pt x="3414" y="1858"/>
                </a:cubicBezTo>
                <a:cubicBezTo>
                  <a:pt x="3443" y="1689"/>
                  <a:pt x="3323" y="1653"/>
                  <a:pt x="3214" y="1653"/>
                </a:cubicBezTo>
                <a:cubicBezTo>
                  <a:pt x="3132" y="1653"/>
                  <a:pt x="3055" y="1674"/>
                  <a:pt x="3055" y="1674"/>
                </a:cubicBezTo>
                <a:cubicBezTo>
                  <a:pt x="3055" y="1674"/>
                  <a:pt x="3425" y="587"/>
                  <a:pt x="2594" y="218"/>
                </a:cubicBezTo>
                <a:cubicBezTo>
                  <a:pt x="2265" y="65"/>
                  <a:pt x="1974" y="1"/>
                  <a:pt x="1732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63"/>
          <p:cNvSpPr/>
          <p:nvPr/>
        </p:nvSpPr>
        <p:spPr>
          <a:xfrm>
            <a:off x="3799700" y="2482228"/>
            <a:ext cx="125438" cy="103939"/>
          </a:xfrm>
          <a:custGeom>
            <a:avLst/>
            <a:gdLst/>
            <a:ahLst/>
            <a:cxnLst/>
            <a:rect l="l" t="t" r="r" b="b"/>
            <a:pathLst>
              <a:path w="2380" h="1972" extrusionOk="0">
                <a:moveTo>
                  <a:pt x="912" y="0"/>
                </a:moveTo>
                <a:cubicBezTo>
                  <a:pt x="553" y="0"/>
                  <a:pt x="203" y="106"/>
                  <a:pt x="1" y="373"/>
                </a:cubicBezTo>
                <a:cubicBezTo>
                  <a:pt x="1" y="373"/>
                  <a:pt x="308" y="1869"/>
                  <a:pt x="1948" y="1972"/>
                </a:cubicBezTo>
                <a:cubicBezTo>
                  <a:pt x="1948" y="1972"/>
                  <a:pt x="2379" y="916"/>
                  <a:pt x="2092" y="465"/>
                </a:cubicBezTo>
                <a:cubicBezTo>
                  <a:pt x="1925" y="203"/>
                  <a:pt x="1410" y="0"/>
                  <a:pt x="9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63"/>
          <p:cNvSpPr/>
          <p:nvPr/>
        </p:nvSpPr>
        <p:spPr>
          <a:xfrm>
            <a:off x="3292348" y="2769321"/>
            <a:ext cx="427965" cy="244826"/>
          </a:xfrm>
          <a:custGeom>
            <a:avLst/>
            <a:gdLst/>
            <a:ahLst/>
            <a:cxnLst/>
            <a:rect l="l" t="t" r="r" b="b"/>
            <a:pathLst>
              <a:path w="8120" h="4645" extrusionOk="0">
                <a:moveTo>
                  <a:pt x="329" y="0"/>
                </a:moveTo>
                <a:cubicBezTo>
                  <a:pt x="134" y="0"/>
                  <a:pt x="1" y="185"/>
                  <a:pt x="72" y="369"/>
                </a:cubicBezTo>
                <a:lnTo>
                  <a:pt x="1631" y="4644"/>
                </a:lnTo>
                <a:lnTo>
                  <a:pt x="8120" y="4644"/>
                </a:lnTo>
                <a:lnTo>
                  <a:pt x="6490" y="174"/>
                </a:lnTo>
                <a:cubicBezTo>
                  <a:pt x="6449" y="72"/>
                  <a:pt x="6346" y="0"/>
                  <a:pt x="6233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63"/>
          <p:cNvSpPr/>
          <p:nvPr/>
        </p:nvSpPr>
        <p:spPr>
          <a:xfrm>
            <a:off x="3572799" y="3014091"/>
            <a:ext cx="361504" cy="21663"/>
          </a:xfrm>
          <a:custGeom>
            <a:avLst/>
            <a:gdLst/>
            <a:ahLst/>
            <a:cxnLst/>
            <a:rect l="l" t="t" r="r" b="b"/>
            <a:pathLst>
              <a:path w="6859" h="411" extrusionOk="0">
                <a:moveTo>
                  <a:pt x="205" y="0"/>
                </a:moveTo>
                <a:cubicBezTo>
                  <a:pt x="92" y="0"/>
                  <a:pt x="0" y="92"/>
                  <a:pt x="0" y="205"/>
                </a:cubicBezTo>
                <a:cubicBezTo>
                  <a:pt x="0" y="318"/>
                  <a:pt x="92" y="410"/>
                  <a:pt x="205" y="410"/>
                </a:cubicBezTo>
                <a:lnTo>
                  <a:pt x="6664" y="410"/>
                </a:lnTo>
                <a:cubicBezTo>
                  <a:pt x="6766" y="410"/>
                  <a:pt x="6858" y="318"/>
                  <a:pt x="6858" y="205"/>
                </a:cubicBezTo>
                <a:cubicBezTo>
                  <a:pt x="6858" y="92"/>
                  <a:pt x="6766" y="0"/>
                  <a:pt x="666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63"/>
          <p:cNvSpPr/>
          <p:nvPr/>
        </p:nvSpPr>
        <p:spPr>
          <a:xfrm>
            <a:off x="3368561" y="3014091"/>
            <a:ext cx="361504" cy="21663"/>
          </a:xfrm>
          <a:custGeom>
            <a:avLst/>
            <a:gdLst/>
            <a:ahLst/>
            <a:cxnLst/>
            <a:rect l="l" t="t" r="r" b="b"/>
            <a:pathLst>
              <a:path w="6859" h="411" extrusionOk="0">
                <a:moveTo>
                  <a:pt x="195" y="0"/>
                </a:moveTo>
                <a:cubicBezTo>
                  <a:pt x="82" y="0"/>
                  <a:pt x="0" y="92"/>
                  <a:pt x="0" y="205"/>
                </a:cubicBezTo>
                <a:cubicBezTo>
                  <a:pt x="0" y="318"/>
                  <a:pt x="92" y="410"/>
                  <a:pt x="195" y="410"/>
                </a:cubicBezTo>
                <a:lnTo>
                  <a:pt x="6653" y="410"/>
                </a:lnTo>
                <a:cubicBezTo>
                  <a:pt x="6766" y="410"/>
                  <a:pt x="6858" y="318"/>
                  <a:pt x="6858" y="205"/>
                </a:cubicBezTo>
                <a:cubicBezTo>
                  <a:pt x="6858" y="92"/>
                  <a:pt x="6766" y="0"/>
                  <a:pt x="6653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63"/>
          <p:cNvSpPr/>
          <p:nvPr/>
        </p:nvSpPr>
        <p:spPr>
          <a:xfrm>
            <a:off x="4336251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0" y="0"/>
                </a:moveTo>
                <a:lnTo>
                  <a:pt x="3629" y="15870"/>
                </a:lnTo>
                <a:cubicBezTo>
                  <a:pt x="3640" y="16034"/>
                  <a:pt x="3768" y="16116"/>
                  <a:pt x="3896" y="16116"/>
                </a:cubicBezTo>
                <a:cubicBezTo>
                  <a:pt x="4024" y="16116"/>
                  <a:pt x="4152" y="16034"/>
                  <a:pt x="4163" y="15870"/>
                </a:cubicBezTo>
                <a:lnTo>
                  <a:pt x="13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63"/>
          <p:cNvSpPr/>
          <p:nvPr/>
        </p:nvSpPr>
        <p:spPr>
          <a:xfrm>
            <a:off x="2406775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0" y="0"/>
                </a:moveTo>
                <a:lnTo>
                  <a:pt x="3629" y="15870"/>
                </a:lnTo>
                <a:cubicBezTo>
                  <a:pt x="3640" y="16034"/>
                  <a:pt x="3768" y="16116"/>
                  <a:pt x="3896" y="16116"/>
                </a:cubicBezTo>
                <a:cubicBezTo>
                  <a:pt x="4024" y="16116"/>
                  <a:pt x="4152" y="16034"/>
                  <a:pt x="4162" y="15870"/>
                </a:cubicBezTo>
                <a:lnTo>
                  <a:pt x="13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63"/>
          <p:cNvSpPr/>
          <p:nvPr/>
        </p:nvSpPr>
        <p:spPr>
          <a:xfrm>
            <a:off x="1814039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2809" y="0"/>
                </a:moveTo>
                <a:lnTo>
                  <a:pt x="0" y="15870"/>
                </a:lnTo>
                <a:cubicBezTo>
                  <a:pt x="11" y="16034"/>
                  <a:pt x="139" y="16116"/>
                  <a:pt x="267" y="16116"/>
                </a:cubicBezTo>
                <a:cubicBezTo>
                  <a:pt x="395" y="16116"/>
                  <a:pt x="523" y="16034"/>
                  <a:pt x="534" y="15870"/>
                </a:cubicBezTo>
                <a:lnTo>
                  <a:pt x="41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63"/>
          <p:cNvSpPr/>
          <p:nvPr/>
        </p:nvSpPr>
        <p:spPr>
          <a:xfrm>
            <a:off x="3650066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2799" y="0"/>
                </a:moveTo>
                <a:lnTo>
                  <a:pt x="0" y="15870"/>
                </a:lnTo>
                <a:cubicBezTo>
                  <a:pt x="10" y="16034"/>
                  <a:pt x="138" y="16116"/>
                  <a:pt x="267" y="16116"/>
                </a:cubicBezTo>
                <a:cubicBezTo>
                  <a:pt x="395" y="16116"/>
                  <a:pt x="523" y="16034"/>
                  <a:pt x="533" y="15870"/>
                </a:cubicBezTo>
                <a:lnTo>
                  <a:pt x="41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63"/>
          <p:cNvSpPr/>
          <p:nvPr/>
        </p:nvSpPr>
        <p:spPr>
          <a:xfrm>
            <a:off x="1814039" y="3035701"/>
            <a:ext cx="2760477" cy="40005"/>
          </a:xfrm>
          <a:custGeom>
            <a:avLst/>
            <a:gdLst/>
            <a:ahLst/>
            <a:cxnLst/>
            <a:rect l="l" t="t" r="r" b="b"/>
            <a:pathLst>
              <a:path w="52376" h="759" extrusionOk="0">
                <a:moveTo>
                  <a:pt x="329" y="0"/>
                </a:moveTo>
                <a:cubicBezTo>
                  <a:pt x="144" y="0"/>
                  <a:pt x="0" y="144"/>
                  <a:pt x="0" y="328"/>
                </a:cubicBezTo>
                <a:lnTo>
                  <a:pt x="0" y="431"/>
                </a:lnTo>
                <a:cubicBezTo>
                  <a:pt x="0" y="605"/>
                  <a:pt x="144" y="759"/>
                  <a:pt x="329" y="759"/>
                </a:cubicBezTo>
                <a:lnTo>
                  <a:pt x="52058" y="759"/>
                </a:lnTo>
                <a:cubicBezTo>
                  <a:pt x="52232" y="759"/>
                  <a:pt x="52375" y="605"/>
                  <a:pt x="52375" y="431"/>
                </a:cubicBezTo>
                <a:lnTo>
                  <a:pt x="52375" y="328"/>
                </a:lnTo>
                <a:cubicBezTo>
                  <a:pt x="52375" y="144"/>
                  <a:pt x="52232" y="0"/>
                  <a:pt x="520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63"/>
          <p:cNvSpPr/>
          <p:nvPr/>
        </p:nvSpPr>
        <p:spPr>
          <a:xfrm>
            <a:off x="3928303" y="3035701"/>
            <a:ext cx="646796" cy="40005"/>
          </a:xfrm>
          <a:custGeom>
            <a:avLst/>
            <a:gdLst/>
            <a:ahLst/>
            <a:cxnLst/>
            <a:rect l="l" t="t" r="r" b="b"/>
            <a:pathLst>
              <a:path w="12272" h="759" extrusionOk="0">
                <a:moveTo>
                  <a:pt x="380" y="0"/>
                </a:moveTo>
                <a:cubicBezTo>
                  <a:pt x="175" y="0"/>
                  <a:pt x="1" y="164"/>
                  <a:pt x="1" y="379"/>
                </a:cubicBezTo>
                <a:cubicBezTo>
                  <a:pt x="1" y="584"/>
                  <a:pt x="175" y="748"/>
                  <a:pt x="380" y="759"/>
                </a:cubicBezTo>
                <a:lnTo>
                  <a:pt x="11892" y="759"/>
                </a:lnTo>
                <a:cubicBezTo>
                  <a:pt x="12097" y="759"/>
                  <a:pt x="12272" y="584"/>
                  <a:pt x="12272" y="379"/>
                </a:cubicBezTo>
                <a:cubicBezTo>
                  <a:pt x="12272" y="164"/>
                  <a:pt x="12097" y="0"/>
                  <a:pt x="118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63"/>
          <p:cNvSpPr/>
          <p:nvPr/>
        </p:nvSpPr>
        <p:spPr>
          <a:xfrm>
            <a:off x="2411097" y="2769321"/>
            <a:ext cx="427965" cy="244826"/>
          </a:xfrm>
          <a:custGeom>
            <a:avLst/>
            <a:gdLst/>
            <a:ahLst/>
            <a:cxnLst/>
            <a:rect l="l" t="t" r="r" b="b"/>
            <a:pathLst>
              <a:path w="8120" h="4645" extrusionOk="0">
                <a:moveTo>
                  <a:pt x="1897" y="0"/>
                </a:moveTo>
                <a:cubicBezTo>
                  <a:pt x="1774" y="0"/>
                  <a:pt x="1671" y="72"/>
                  <a:pt x="1641" y="174"/>
                </a:cubicBezTo>
                <a:lnTo>
                  <a:pt x="0" y="4644"/>
                </a:lnTo>
                <a:lnTo>
                  <a:pt x="6490" y="4644"/>
                </a:lnTo>
                <a:lnTo>
                  <a:pt x="8048" y="369"/>
                </a:lnTo>
                <a:cubicBezTo>
                  <a:pt x="8120" y="185"/>
                  <a:pt x="7986" y="0"/>
                  <a:pt x="7792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63"/>
          <p:cNvSpPr/>
          <p:nvPr/>
        </p:nvSpPr>
        <p:spPr>
          <a:xfrm>
            <a:off x="2197109" y="3014091"/>
            <a:ext cx="361556" cy="21663"/>
          </a:xfrm>
          <a:custGeom>
            <a:avLst/>
            <a:gdLst/>
            <a:ahLst/>
            <a:cxnLst/>
            <a:rect l="l" t="t" r="r" b="b"/>
            <a:pathLst>
              <a:path w="6860" h="411" extrusionOk="0">
                <a:moveTo>
                  <a:pt x="196" y="0"/>
                </a:moveTo>
                <a:cubicBezTo>
                  <a:pt x="83" y="0"/>
                  <a:pt x="1" y="92"/>
                  <a:pt x="1" y="205"/>
                </a:cubicBezTo>
                <a:cubicBezTo>
                  <a:pt x="1" y="318"/>
                  <a:pt x="93" y="410"/>
                  <a:pt x="196" y="410"/>
                </a:cubicBezTo>
                <a:lnTo>
                  <a:pt x="6654" y="410"/>
                </a:lnTo>
                <a:cubicBezTo>
                  <a:pt x="6767" y="410"/>
                  <a:pt x="6859" y="318"/>
                  <a:pt x="6859" y="205"/>
                </a:cubicBezTo>
                <a:cubicBezTo>
                  <a:pt x="6859" y="92"/>
                  <a:pt x="6767" y="0"/>
                  <a:pt x="665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63"/>
          <p:cNvSpPr/>
          <p:nvPr/>
        </p:nvSpPr>
        <p:spPr>
          <a:xfrm>
            <a:off x="2401346" y="3014091"/>
            <a:ext cx="361556" cy="21663"/>
          </a:xfrm>
          <a:custGeom>
            <a:avLst/>
            <a:gdLst/>
            <a:ahLst/>
            <a:cxnLst/>
            <a:rect l="l" t="t" r="r" b="b"/>
            <a:pathLst>
              <a:path w="6860" h="411" extrusionOk="0">
                <a:moveTo>
                  <a:pt x="206" y="0"/>
                </a:moveTo>
                <a:cubicBezTo>
                  <a:pt x="93" y="0"/>
                  <a:pt x="1" y="92"/>
                  <a:pt x="1" y="205"/>
                </a:cubicBezTo>
                <a:cubicBezTo>
                  <a:pt x="1" y="318"/>
                  <a:pt x="93" y="410"/>
                  <a:pt x="206" y="410"/>
                </a:cubicBezTo>
                <a:lnTo>
                  <a:pt x="6664" y="410"/>
                </a:lnTo>
                <a:cubicBezTo>
                  <a:pt x="6767" y="410"/>
                  <a:pt x="6859" y="318"/>
                  <a:pt x="6859" y="205"/>
                </a:cubicBezTo>
                <a:cubicBezTo>
                  <a:pt x="6859" y="92"/>
                  <a:pt x="6777" y="0"/>
                  <a:pt x="666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6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KNOWLEDGE</a:t>
            </a:r>
            <a:r>
              <a:rPr lang="ko-KR" altLang="en-US" dirty="0"/>
              <a:t> </a:t>
            </a:r>
            <a:r>
              <a:rPr lang="en-US" altLang="ko-KR" dirty="0"/>
              <a:t>BASE</a:t>
            </a:r>
            <a:endParaRPr dirty="0"/>
          </a:p>
        </p:txBody>
      </p:sp>
      <p:sp>
        <p:nvSpPr>
          <p:cNvPr id="2738" name="Google Shape;2738;p64"/>
          <p:cNvSpPr txBox="1">
            <a:spLocks noGrp="1"/>
          </p:cNvSpPr>
          <p:nvPr>
            <p:ph type="title" idx="2"/>
          </p:nvPr>
        </p:nvSpPr>
        <p:spPr>
          <a:xfrm>
            <a:off x="5061346" y="2891208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NLP</a:t>
            </a:r>
            <a:endParaRPr dirty="0"/>
          </a:p>
        </p:txBody>
      </p:sp>
      <p:sp>
        <p:nvSpPr>
          <p:cNvPr id="2739" name="Google Shape;2739;p64"/>
          <p:cNvSpPr txBox="1">
            <a:spLocks noGrp="1"/>
          </p:cNvSpPr>
          <p:nvPr>
            <p:ph type="subTitle" idx="1"/>
          </p:nvPr>
        </p:nvSpPr>
        <p:spPr>
          <a:xfrm>
            <a:off x="5061346" y="3250467"/>
            <a:ext cx="2653092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한국어 유저 편의</a:t>
            </a:r>
            <a:endParaRPr lang="en-US" altLang="ko-K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투자자 사용 약어 고려</a:t>
            </a:r>
            <a:endParaRPr lang="en-US" altLang="ko-KR" dirty="0"/>
          </a:p>
        </p:txBody>
      </p:sp>
      <p:sp>
        <p:nvSpPr>
          <p:cNvPr id="2740" name="Google Shape;2740;p64"/>
          <p:cNvSpPr txBox="1">
            <a:spLocks noGrp="1"/>
          </p:cNvSpPr>
          <p:nvPr>
            <p:ph type="title" idx="3"/>
          </p:nvPr>
        </p:nvSpPr>
        <p:spPr>
          <a:xfrm>
            <a:off x="1816406" y="2891210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CRAWLING</a:t>
            </a:r>
            <a:endParaRPr dirty="0"/>
          </a:p>
        </p:txBody>
      </p:sp>
      <p:sp>
        <p:nvSpPr>
          <p:cNvPr id="2741" name="Google Shape;2741;p64"/>
          <p:cNvSpPr txBox="1">
            <a:spLocks noGrp="1"/>
          </p:cNvSpPr>
          <p:nvPr>
            <p:ph type="subTitle" idx="4"/>
          </p:nvPr>
        </p:nvSpPr>
        <p:spPr>
          <a:xfrm>
            <a:off x="1816406" y="3250468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ko-KR" altLang="en-US" dirty="0"/>
              <a:t>증권사 리포트</a:t>
            </a:r>
            <a:endParaRPr lang="en-US" altLang="ko-K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ko-KR" altLang="en-US" dirty="0"/>
              <a:t>개별 주식 관련 기사</a:t>
            </a:r>
            <a:endParaRPr lang="en-US" altLang="ko-K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ko-KR" altLang="en-US" dirty="0"/>
              <a:t>매크로 산업 </a:t>
            </a:r>
            <a:r>
              <a:rPr lang="en-US" altLang="ko-KR" dirty="0"/>
              <a:t>/</a:t>
            </a:r>
            <a:r>
              <a:rPr lang="ko-KR" altLang="en-US" dirty="0"/>
              <a:t>경제 기사</a:t>
            </a:r>
            <a:endParaRPr lang="en-US" altLang="ko-K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44" name="Google Shape;2744;p64"/>
          <p:cNvGrpSpPr/>
          <p:nvPr/>
        </p:nvGrpSpPr>
        <p:grpSpPr>
          <a:xfrm>
            <a:off x="10806094" y="3309152"/>
            <a:ext cx="516706" cy="794437"/>
            <a:chOff x="4226500" y="3280763"/>
            <a:chExt cx="780405" cy="1155377"/>
          </a:xfrm>
        </p:grpSpPr>
        <p:sp>
          <p:nvSpPr>
            <p:cNvPr id="2745" name="Google Shape;2745;p64"/>
            <p:cNvSpPr/>
            <p:nvPr/>
          </p:nvSpPr>
          <p:spPr>
            <a:xfrm>
              <a:off x="4845109" y="4208447"/>
              <a:ext cx="107991" cy="120881"/>
            </a:xfrm>
            <a:custGeom>
              <a:avLst/>
              <a:gdLst/>
              <a:ahLst/>
              <a:cxnLst/>
              <a:rect l="l" t="t" r="r" b="b"/>
              <a:pathLst>
                <a:path w="2840" h="3179" extrusionOk="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4843550" y="4280921"/>
              <a:ext cx="153621" cy="142328"/>
            </a:xfrm>
            <a:custGeom>
              <a:avLst/>
              <a:gdLst/>
              <a:ahLst/>
              <a:cxnLst/>
              <a:rect l="l" t="t" r="r" b="b"/>
              <a:pathLst>
                <a:path w="4040" h="3743" extrusionOk="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4843930" y="4311721"/>
              <a:ext cx="162975" cy="124418"/>
            </a:xfrm>
            <a:custGeom>
              <a:avLst/>
              <a:gdLst/>
              <a:ahLst/>
              <a:cxnLst/>
              <a:rect l="l" t="t" r="r" b="b"/>
              <a:pathLst>
                <a:path w="4286" h="3272" extrusionOk="0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4695409" y="3815121"/>
              <a:ext cx="256136" cy="477176"/>
            </a:xfrm>
            <a:custGeom>
              <a:avLst/>
              <a:gdLst/>
              <a:ahLst/>
              <a:cxnLst/>
              <a:rect l="l" t="t" r="r" b="b"/>
              <a:pathLst>
                <a:path w="6736" h="12549" extrusionOk="0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4826401" y="4187761"/>
              <a:ext cx="132555" cy="109968"/>
            </a:xfrm>
            <a:custGeom>
              <a:avLst/>
              <a:gdLst/>
              <a:ahLst/>
              <a:cxnLst/>
              <a:rect l="l" t="t" r="r" b="b"/>
              <a:pathLst>
                <a:path w="3486" h="2892" extrusionOk="0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4"/>
            <p:cNvSpPr/>
            <p:nvPr/>
          </p:nvSpPr>
          <p:spPr>
            <a:xfrm>
              <a:off x="4430726" y="4247802"/>
              <a:ext cx="99473" cy="127498"/>
            </a:xfrm>
            <a:custGeom>
              <a:avLst/>
              <a:gdLst/>
              <a:ahLst/>
              <a:cxnLst/>
              <a:rect l="l" t="t" r="r" b="b"/>
              <a:pathLst>
                <a:path w="2616" h="3353" extrusionOk="0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4"/>
            <p:cNvSpPr/>
            <p:nvPr/>
          </p:nvSpPr>
          <p:spPr>
            <a:xfrm>
              <a:off x="4318860" y="4325752"/>
              <a:ext cx="179744" cy="88142"/>
            </a:xfrm>
            <a:custGeom>
              <a:avLst/>
              <a:gdLst/>
              <a:ahLst/>
              <a:cxnLst/>
              <a:rect l="l" t="t" r="r" b="b"/>
              <a:pathLst>
                <a:path w="4727" h="2318" extrusionOk="0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4"/>
            <p:cNvSpPr/>
            <p:nvPr/>
          </p:nvSpPr>
          <p:spPr>
            <a:xfrm>
              <a:off x="4311065" y="4339403"/>
              <a:ext cx="183661" cy="79967"/>
            </a:xfrm>
            <a:custGeom>
              <a:avLst/>
              <a:gdLst/>
              <a:ahLst/>
              <a:cxnLst/>
              <a:rect l="l" t="t" r="r" b="b"/>
              <a:pathLst>
                <a:path w="4830" h="2103" extrusionOk="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4"/>
            <p:cNvSpPr/>
            <p:nvPr/>
          </p:nvSpPr>
          <p:spPr>
            <a:xfrm>
              <a:off x="4429965" y="3715345"/>
              <a:ext cx="396068" cy="614370"/>
            </a:xfrm>
            <a:custGeom>
              <a:avLst/>
              <a:gdLst/>
              <a:ahLst/>
              <a:cxnLst/>
              <a:rect l="l" t="t" r="r" b="b"/>
              <a:pathLst>
                <a:path w="10416" h="16157" extrusionOk="0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4"/>
            <p:cNvSpPr/>
            <p:nvPr/>
          </p:nvSpPr>
          <p:spPr>
            <a:xfrm>
              <a:off x="4422931" y="4239247"/>
              <a:ext cx="128296" cy="94758"/>
            </a:xfrm>
            <a:custGeom>
              <a:avLst/>
              <a:gdLst/>
              <a:ahLst/>
              <a:cxnLst/>
              <a:rect l="l" t="t" r="r" b="b"/>
              <a:pathLst>
                <a:path w="3374" h="2492" extrusionOk="0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4"/>
            <p:cNvSpPr/>
            <p:nvPr/>
          </p:nvSpPr>
          <p:spPr>
            <a:xfrm>
              <a:off x="4484149" y="3481038"/>
              <a:ext cx="221458" cy="185486"/>
            </a:xfrm>
            <a:custGeom>
              <a:avLst/>
              <a:gdLst/>
              <a:ahLst/>
              <a:cxnLst/>
              <a:rect l="l" t="t" r="r" b="b"/>
              <a:pathLst>
                <a:path w="5824" h="4878" extrusionOk="0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4"/>
            <p:cNvSpPr/>
            <p:nvPr/>
          </p:nvSpPr>
          <p:spPr>
            <a:xfrm>
              <a:off x="4643963" y="3508872"/>
              <a:ext cx="131795" cy="133202"/>
            </a:xfrm>
            <a:custGeom>
              <a:avLst/>
              <a:gdLst/>
              <a:ahLst/>
              <a:cxnLst/>
              <a:rect l="l" t="t" r="r" b="b"/>
              <a:pathLst>
                <a:path w="3466" h="3503" extrusionOk="0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4"/>
            <p:cNvSpPr/>
            <p:nvPr/>
          </p:nvSpPr>
          <p:spPr>
            <a:xfrm>
              <a:off x="4623316" y="3491190"/>
              <a:ext cx="208187" cy="254577"/>
            </a:xfrm>
            <a:custGeom>
              <a:avLst/>
              <a:gdLst/>
              <a:ahLst/>
              <a:cxnLst/>
              <a:rect l="l" t="t" r="r" b="b"/>
              <a:pathLst>
                <a:path w="5475" h="6695" extrusionOk="0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4"/>
            <p:cNvSpPr/>
            <p:nvPr/>
          </p:nvSpPr>
          <p:spPr>
            <a:xfrm>
              <a:off x="4686436" y="3467805"/>
              <a:ext cx="83085" cy="51980"/>
            </a:xfrm>
            <a:custGeom>
              <a:avLst/>
              <a:gdLst/>
              <a:ahLst/>
              <a:cxnLst/>
              <a:rect l="l" t="t" r="r" b="b"/>
              <a:pathLst>
                <a:path w="2185" h="1367" extrusionOk="0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4"/>
            <p:cNvSpPr/>
            <p:nvPr/>
          </p:nvSpPr>
          <p:spPr>
            <a:xfrm>
              <a:off x="4226500" y="3311106"/>
              <a:ext cx="307584" cy="303706"/>
            </a:xfrm>
            <a:custGeom>
              <a:avLst/>
              <a:gdLst/>
              <a:ahLst/>
              <a:cxnLst/>
              <a:rect l="l" t="t" r="r" b="b"/>
              <a:pathLst>
                <a:path w="8089" h="7987" extrusionOk="0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4"/>
            <p:cNvSpPr/>
            <p:nvPr/>
          </p:nvSpPr>
          <p:spPr>
            <a:xfrm>
              <a:off x="4315362" y="3398030"/>
              <a:ext cx="129437" cy="129855"/>
            </a:xfrm>
            <a:custGeom>
              <a:avLst/>
              <a:gdLst/>
              <a:ahLst/>
              <a:cxnLst/>
              <a:rect l="l" t="t" r="r" b="b"/>
              <a:pathLst>
                <a:path w="3404" h="3415" extrusionOk="0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4"/>
            <p:cNvSpPr/>
            <p:nvPr/>
          </p:nvSpPr>
          <p:spPr>
            <a:xfrm>
              <a:off x="4497800" y="3551611"/>
              <a:ext cx="238189" cy="163507"/>
            </a:xfrm>
            <a:custGeom>
              <a:avLst/>
              <a:gdLst/>
              <a:ahLst/>
              <a:cxnLst/>
              <a:rect l="l" t="t" r="r" b="b"/>
              <a:pathLst>
                <a:path w="6264" h="4300" extrusionOk="0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4"/>
            <p:cNvSpPr/>
            <p:nvPr/>
          </p:nvSpPr>
          <p:spPr>
            <a:xfrm>
              <a:off x="4666169" y="3526591"/>
              <a:ext cx="131795" cy="134608"/>
            </a:xfrm>
            <a:custGeom>
              <a:avLst/>
              <a:gdLst/>
              <a:ahLst/>
              <a:cxnLst/>
              <a:rect l="l" t="t" r="r" b="b"/>
              <a:pathLst>
                <a:path w="3466" h="3540" extrusionOk="0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4"/>
            <p:cNvSpPr/>
            <p:nvPr/>
          </p:nvSpPr>
          <p:spPr>
            <a:xfrm>
              <a:off x="4714915" y="3599180"/>
              <a:ext cx="53425" cy="51866"/>
            </a:xfrm>
            <a:custGeom>
              <a:avLst/>
              <a:gdLst/>
              <a:ahLst/>
              <a:cxnLst/>
              <a:rect l="l" t="t" r="r" b="b"/>
              <a:pathLst>
                <a:path w="1405" h="1364" fill="none" extrusionOk="0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4"/>
            <p:cNvSpPr/>
            <p:nvPr/>
          </p:nvSpPr>
          <p:spPr>
            <a:xfrm>
              <a:off x="4666169" y="3555109"/>
              <a:ext cx="27340" cy="32778"/>
            </a:xfrm>
            <a:custGeom>
              <a:avLst/>
              <a:gdLst/>
              <a:ahLst/>
              <a:cxnLst/>
              <a:rect l="l" t="t" r="r" b="b"/>
              <a:pathLst>
                <a:path w="719" h="862" fill="none" extrusionOk="0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4"/>
            <p:cNvSpPr/>
            <p:nvPr/>
          </p:nvSpPr>
          <p:spPr>
            <a:xfrm>
              <a:off x="4413995" y="3508872"/>
              <a:ext cx="139590" cy="92287"/>
            </a:xfrm>
            <a:custGeom>
              <a:avLst/>
              <a:gdLst/>
              <a:ahLst/>
              <a:cxnLst/>
              <a:rect l="l" t="t" r="r" b="b"/>
              <a:pathLst>
                <a:path w="3671" h="2427" extrusionOk="0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4"/>
            <p:cNvSpPr/>
            <p:nvPr/>
          </p:nvSpPr>
          <p:spPr>
            <a:xfrm>
              <a:off x="4780012" y="3323844"/>
              <a:ext cx="104873" cy="92667"/>
            </a:xfrm>
            <a:custGeom>
              <a:avLst/>
              <a:gdLst/>
              <a:ahLst/>
              <a:cxnLst/>
              <a:rect l="l" t="t" r="r" b="b"/>
              <a:pathLst>
                <a:path w="2758" h="2437" extrusionOk="0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4"/>
            <p:cNvSpPr/>
            <p:nvPr/>
          </p:nvSpPr>
          <p:spPr>
            <a:xfrm>
              <a:off x="4691531" y="3396471"/>
              <a:ext cx="72514" cy="112288"/>
            </a:xfrm>
            <a:custGeom>
              <a:avLst/>
              <a:gdLst/>
              <a:ahLst/>
              <a:cxnLst/>
              <a:rect l="l" t="t" r="r" b="b"/>
              <a:pathLst>
                <a:path w="1907" h="2953" extrusionOk="0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4"/>
            <p:cNvSpPr/>
            <p:nvPr/>
          </p:nvSpPr>
          <p:spPr>
            <a:xfrm>
              <a:off x="4693470" y="3423773"/>
              <a:ext cx="23804" cy="50687"/>
            </a:xfrm>
            <a:custGeom>
              <a:avLst/>
              <a:gdLst/>
              <a:ahLst/>
              <a:cxnLst/>
              <a:rect l="l" t="t" r="r" b="b"/>
              <a:pathLst>
                <a:path w="626" h="1333" extrusionOk="0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4642024" y="3301714"/>
              <a:ext cx="140693" cy="143544"/>
            </a:xfrm>
            <a:custGeom>
              <a:avLst/>
              <a:gdLst/>
              <a:ahLst/>
              <a:cxnLst/>
              <a:rect l="l" t="t" r="r" b="b"/>
              <a:pathLst>
                <a:path w="3700" h="3775" extrusionOk="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4634609" y="3376584"/>
              <a:ext cx="16389" cy="23804"/>
            </a:xfrm>
            <a:custGeom>
              <a:avLst/>
              <a:gdLst/>
              <a:ahLst/>
              <a:cxnLst/>
              <a:rect l="l" t="t" r="r" b="b"/>
              <a:pathLst>
                <a:path w="431" h="626" extrusionOk="0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4665408" y="3287607"/>
              <a:ext cx="139970" cy="144381"/>
            </a:xfrm>
            <a:custGeom>
              <a:avLst/>
              <a:gdLst/>
              <a:ahLst/>
              <a:cxnLst/>
              <a:rect l="l" t="t" r="r" b="b"/>
              <a:pathLst>
                <a:path w="3681" h="3797" extrusionOk="0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4"/>
            <p:cNvSpPr/>
            <p:nvPr/>
          </p:nvSpPr>
          <p:spPr>
            <a:xfrm>
              <a:off x="4671264" y="3298368"/>
              <a:ext cx="73692" cy="86051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4"/>
            <p:cNvSpPr/>
            <p:nvPr/>
          </p:nvSpPr>
          <p:spPr>
            <a:xfrm>
              <a:off x="4707615" y="3369550"/>
              <a:ext cx="42018" cy="36086"/>
            </a:xfrm>
            <a:custGeom>
              <a:avLst/>
              <a:gdLst/>
              <a:ahLst/>
              <a:cxnLst/>
              <a:rect l="l" t="t" r="r" b="b"/>
              <a:pathLst>
                <a:path w="1105" h="949" extrusionOk="0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4"/>
            <p:cNvSpPr/>
            <p:nvPr/>
          </p:nvSpPr>
          <p:spPr>
            <a:xfrm>
              <a:off x="4639286" y="3280763"/>
              <a:ext cx="94758" cy="52170"/>
            </a:xfrm>
            <a:custGeom>
              <a:avLst/>
              <a:gdLst/>
              <a:ahLst/>
              <a:cxnLst/>
              <a:rect l="l" t="t" r="r" b="b"/>
              <a:pathLst>
                <a:path w="2492" h="1372" extrusionOk="0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5" name="Google Shape;2775;p64"/>
          <p:cNvGrpSpPr/>
          <p:nvPr/>
        </p:nvGrpSpPr>
        <p:grpSpPr>
          <a:xfrm>
            <a:off x="2522828" y="1864630"/>
            <a:ext cx="936747" cy="936033"/>
            <a:chOff x="1303537" y="1502716"/>
            <a:chExt cx="362939" cy="362677"/>
          </a:xfrm>
        </p:grpSpPr>
        <p:sp>
          <p:nvSpPr>
            <p:cNvPr id="2776" name="Google Shape;2776;p64"/>
            <p:cNvSpPr/>
            <p:nvPr/>
          </p:nvSpPr>
          <p:spPr>
            <a:xfrm>
              <a:off x="1426697" y="1695727"/>
              <a:ext cx="116883" cy="99552"/>
            </a:xfrm>
            <a:custGeom>
              <a:avLst/>
              <a:gdLst/>
              <a:ahLst/>
              <a:cxnLst/>
              <a:rect l="l" t="t" r="r" b="b"/>
              <a:pathLst>
                <a:path w="4451" h="3791" extrusionOk="0">
                  <a:moveTo>
                    <a:pt x="1560" y="0"/>
                  </a:moveTo>
                  <a:lnTo>
                    <a:pt x="1560" y="297"/>
                  </a:lnTo>
                  <a:cubicBezTo>
                    <a:pt x="1560" y="383"/>
                    <a:pt x="1503" y="469"/>
                    <a:pt x="1426" y="507"/>
                  </a:cubicBezTo>
                  <a:lnTo>
                    <a:pt x="402" y="938"/>
                  </a:lnTo>
                  <a:cubicBezTo>
                    <a:pt x="154" y="1043"/>
                    <a:pt x="0" y="1283"/>
                    <a:pt x="0" y="1551"/>
                  </a:cubicBezTo>
                  <a:lnTo>
                    <a:pt x="0" y="3790"/>
                  </a:lnTo>
                  <a:lnTo>
                    <a:pt x="4451" y="3790"/>
                  </a:lnTo>
                  <a:lnTo>
                    <a:pt x="4451" y="1551"/>
                  </a:lnTo>
                  <a:cubicBezTo>
                    <a:pt x="4451" y="1283"/>
                    <a:pt x="4297" y="1043"/>
                    <a:pt x="4049" y="938"/>
                  </a:cubicBezTo>
                  <a:lnTo>
                    <a:pt x="3034" y="507"/>
                  </a:lnTo>
                  <a:cubicBezTo>
                    <a:pt x="2948" y="469"/>
                    <a:pt x="2891" y="383"/>
                    <a:pt x="2891" y="297"/>
                  </a:cubicBezTo>
                  <a:lnTo>
                    <a:pt x="2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4"/>
            <p:cNvSpPr/>
            <p:nvPr/>
          </p:nvSpPr>
          <p:spPr>
            <a:xfrm>
              <a:off x="1464643" y="1695727"/>
              <a:ext cx="40992" cy="17620"/>
            </a:xfrm>
            <a:custGeom>
              <a:avLst/>
              <a:gdLst/>
              <a:ahLst/>
              <a:cxnLst/>
              <a:rect l="l" t="t" r="r" b="b"/>
              <a:pathLst>
                <a:path w="1561" h="671" extrusionOk="0">
                  <a:moveTo>
                    <a:pt x="115" y="0"/>
                  </a:moveTo>
                  <a:lnTo>
                    <a:pt x="115" y="297"/>
                  </a:lnTo>
                  <a:cubicBezTo>
                    <a:pt x="115" y="373"/>
                    <a:pt x="68" y="450"/>
                    <a:pt x="1" y="488"/>
                  </a:cubicBezTo>
                  <a:cubicBezTo>
                    <a:pt x="249" y="603"/>
                    <a:pt x="508" y="670"/>
                    <a:pt x="785" y="670"/>
                  </a:cubicBezTo>
                  <a:cubicBezTo>
                    <a:pt x="1053" y="670"/>
                    <a:pt x="1312" y="603"/>
                    <a:pt x="1560" y="488"/>
                  </a:cubicBezTo>
                  <a:cubicBezTo>
                    <a:pt x="1493" y="450"/>
                    <a:pt x="1446" y="373"/>
                    <a:pt x="1446" y="297"/>
                  </a:cubicBezTo>
                  <a:lnTo>
                    <a:pt x="1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4"/>
            <p:cNvSpPr/>
            <p:nvPr/>
          </p:nvSpPr>
          <p:spPr>
            <a:xfrm>
              <a:off x="1426697" y="1710538"/>
              <a:ext cx="116883" cy="84741"/>
            </a:xfrm>
            <a:custGeom>
              <a:avLst/>
              <a:gdLst/>
              <a:ahLst/>
              <a:cxnLst/>
              <a:rect l="l" t="t" r="r" b="b"/>
              <a:pathLst>
                <a:path w="4451" h="3227" extrusionOk="0">
                  <a:moveTo>
                    <a:pt x="1273" y="1"/>
                  </a:moveTo>
                  <a:lnTo>
                    <a:pt x="402" y="374"/>
                  </a:lnTo>
                  <a:cubicBezTo>
                    <a:pt x="154" y="479"/>
                    <a:pt x="0" y="719"/>
                    <a:pt x="0" y="987"/>
                  </a:cubicBezTo>
                  <a:lnTo>
                    <a:pt x="0" y="3226"/>
                  </a:lnTo>
                  <a:lnTo>
                    <a:pt x="4451" y="3226"/>
                  </a:lnTo>
                  <a:lnTo>
                    <a:pt x="4451" y="987"/>
                  </a:lnTo>
                  <a:cubicBezTo>
                    <a:pt x="4451" y="719"/>
                    <a:pt x="4297" y="479"/>
                    <a:pt x="4049" y="374"/>
                  </a:cubicBezTo>
                  <a:lnTo>
                    <a:pt x="3178" y="1"/>
                  </a:lnTo>
                  <a:cubicBezTo>
                    <a:pt x="2962" y="365"/>
                    <a:pt x="2594" y="546"/>
                    <a:pt x="2226" y="546"/>
                  </a:cubicBezTo>
                  <a:cubicBezTo>
                    <a:pt x="1857" y="546"/>
                    <a:pt x="1489" y="365"/>
                    <a:pt x="1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4"/>
            <p:cNvSpPr/>
            <p:nvPr/>
          </p:nvSpPr>
          <p:spPr>
            <a:xfrm>
              <a:off x="1444291" y="1613796"/>
              <a:ext cx="29437" cy="64363"/>
            </a:xfrm>
            <a:custGeom>
              <a:avLst/>
              <a:gdLst/>
              <a:ahLst/>
              <a:cxnLst/>
              <a:rect l="l" t="t" r="r" b="b"/>
              <a:pathLst>
                <a:path w="1121" h="2451" extrusionOk="0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823"/>
                  </a:lnTo>
                  <a:cubicBezTo>
                    <a:pt x="0" y="1015"/>
                    <a:pt x="29" y="1206"/>
                    <a:pt x="86" y="1388"/>
                  </a:cubicBezTo>
                  <a:lnTo>
                    <a:pt x="450" y="2450"/>
                  </a:lnTo>
                  <a:lnTo>
                    <a:pt x="1120" y="2450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4"/>
            <p:cNvSpPr/>
            <p:nvPr/>
          </p:nvSpPr>
          <p:spPr>
            <a:xfrm>
              <a:off x="1456108" y="1608019"/>
              <a:ext cx="69878" cy="70140"/>
            </a:xfrm>
            <a:custGeom>
              <a:avLst/>
              <a:gdLst/>
              <a:ahLst/>
              <a:cxnLst/>
              <a:rect l="l" t="t" r="r" b="b"/>
              <a:pathLst>
                <a:path w="2661" h="2671" extrusionOk="0">
                  <a:moveTo>
                    <a:pt x="660" y="0"/>
                  </a:moveTo>
                  <a:cubicBezTo>
                    <a:pt x="297" y="0"/>
                    <a:pt x="0" y="297"/>
                    <a:pt x="0" y="670"/>
                  </a:cubicBezTo>
                  <a:cubicBezTo>
                    <a:pt x="0" y="909"/>
                    <a:pt x="192" y="1110"/>
                    <a:pt x="440" y="1110"/>
                  </a:cubicBezTo>
                  <a:lnTo>
                    <a:pt x="2220" y="2670"/>
                  </a:lnTo>
                  <a:lnTo>
                    <a:pt x="2594" y="1350"/>
                  </a:lnTo>
                  <a:cubicBezTo>
                    <a:pt x="2642" y="1196"/>
                    <a:pt x="2661" y="1034"/>
                    <a:pt x="2661" y="862"/>
                  </a:cubicBezTo>
                  <a:lnTo>
                    <a:pt x="2661" y="450"/>
                  </a:lnTo>
                  <a:cubicBezTo>
                    <a:pt x="2661" y="201"/>
                    <a:pt x="2469" y="0"/>
                    <a:pt x="2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4"/>
            <p:cNvSpPr/>
            <p:nvPr/>
          </p:nvSpPr>
          <p:spPr>
            <a:xfrm>
              <a:off x="1450068" y="1637168"/>
              <a:ext cx="70140" cy="64363"/>
            </a:xfrm>
            <a:custGeom>
              <a:avLst/>
              <a:gdLst/>
              <a:ahLst/>
              <a:cxnLst/>
              <a:rect l="l" t="t" r="r" b="b"/>
              <a:pathLst>
                <a:path w="2671" h="2451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857"/>
                    <a:pt x="594" y="2450"/>
                    <a:pt x="1340" y="2450"/>
                  </a:cubicBezTo>
                  <a:cubicBezTo>
                    <a:pt x="2077" y="2450"/>
                    <a:pt x="2671" y="1857"/>
                    <a:pt x="2671" y="1120"/>
                  </a:cubicBezTo>
                  <a:lnTo>
                    <a:pt x="2671" y="833"/>
                  </a:lnTo>
                  <a:cubicBezTo>
                    <a:pt x="2671" y="718"/>
                    <a:pt x="2623" y="603"/>
                    <a:pt x="2546" y="517"/>
                  </a:cubicBezTo>
                  <a:cubicBezTo>
                    <a:pt x="2202" y="182"/>
                    <a:pt x="1580" y="29"/>
                    <a:pt x="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4"/>
            <p:cNvSpPr/>
            <p:nvPr/>
          </p:nvSpPr>
          <p:spPr>
            <a:xfrm>
              <a:off x="1450068" y="1637168"/>
              <a:ext cx="70140" cy="63103"/>
            </a:xfrm>
            <a:custGeom>
              <a:avLst/>
              <a:gdLst/>
              <a:ahLst/>
              <a:cxnLst/>
              <a:rect l="l" t="t" r="r" b="b"/>
              <a:pathLst>
                <a:path w="2671" h="2403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713"/>
                    <a:pt x="393" y="2230"/>
                    <a:pt x="967" y="2402"/>
                  </a:cubicBezTo>
                  <a:cubicBezTo>
                    <a:pt x="776" y="2163"/>
                    <a:pt x="670" y="1867"/>
                    <a:pt x="670" y="1560"/>
                  </a:cubicBezTo>
                  <a:lnTo>
                    <a:pt x="670" y="910"/>
                  </a:lnTo>
                  <a:cubicBezTo>
                    <a:pt x="670" y="663"/>
                    <a:pt x="863" y="468"/>
                    <a:pt x="1105" y="468"/>
                  </a:cubicBezTo>
                  <a:cubicBezTo>
                    <a:pt x="1117" y="468"/>
                    <a:pt x="1128" y="468"/>
                    <a:pt x="1139" y="469"/>
                  </a:cubicBezTo>
                  <a:cubicBezTo>
                    <a:pt x="1589" y="498"/>
                    <a:pt x="2259" y="565"/>
                    <a:pt x="2671" y="766"/>
                  </a:cubicBezTo>
                  <a:cubicBezTo>
                    <a:pt x="2651" y="670"/>
                    <a:pt x="2613" y="584"/>
                    <a:pt x="2546" y="517"/>
                  </a:cubicBezTo>
                  <a:cubicBezTo>
                    <a:pt x="2202" y="182"/>
                    <a:pt x="1570" y="29"/>
                    <a:pt x="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4"/>
            <p:cNvSpPr/>
            <p:nvPr/>
          </p:nvSpPr>
          <p:spPr>
            <a:xfrm>
              <a:off x="1426697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154" y="0"/>
                  </a:moveTo>
                  <a:cubicBezTo>
                    <a:pt x="48" y="115"/>
                    <a:pt x="0" y="258"/>
                    <a:pt x="0" y="412"/>
                  </a:cubicBezTo>
                  <a:lnTo>
                    <a:pt x="0" y="2651"/>
                  </a:lnTo>
                  <a:lnTo>
                    <a:pt x="890" y="2651"/>
                  </a:lnTo>
                  <a:lnTo>
                    <a:pt x="890" y="1015"/>
                  </a:lnTo>
                  <a:cubicBezTo>
                    <a:pt x="890" y="833"/>
                    <a:pt x="823" y="670"/>
                    <a:pt x="699" y="54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4"/>
            <p:cNvSpPr/>
            <p:nvPr/>
          </p:nvSpPr>
          <p:spPr>
            <a:xfrm>
              <a:off x="1520182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747" y="0"/>
                  </a:moveTo>
                  <a:lnTo>
                    <a:pt x="202" y="546"/>
                  </a:lnTo>
                  <a:cubicBezTo>
                    <a:pt x="77" y="670"/>
                    <a:pt x="1" y="833"/>
                    <a:pt x="1" y="1015"/>
                  </a:cubicBezTo>
                  <a:lnTo>
                    <a:pt x="1" y="2651"/>
                  </a:lnTo>
                  <a:lnTo>
                    <a:pt x="891" y="2651"/>
                  </a:lnTo>
                  <a:lnTo>
                    <a:pt x="891" y="412"/>
                  </a:lnTo>
                  <a:cubicBezTo>
                    <a:pt x="891" y="258"/>
                    <a:pt x="843" y="115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4"/>
            <p:cNvSpPr/>
            <p:nvPr/>
          </p:nvSpPr>
          <p:spPr>
            <a:xfrm>
              <a:off x="1303537" y="1502716"/>
              <a:ext cx="362939" cy="362677"/>
            </a:xfrm>
            <a:custGeom>
              <a:avLst/>
              <a:gdLst/>
              <a:ahLst/>
              <a:cxnLst/>
              <a:rect l="l" t="t" r="r" b="b"/>
              <a:pathLst>
                <a:path w="13821" h="13811" extrusionOk="0">
                  <a:moveTo>
                    <a:pt x="6920" y="2677"/>
                  </a:moveTo>
                  <a:cubicBezTo>
                    <a:pt x="7464" y="2677"/>
                    <a:pt x="8013" y="2781"/>
                    <a:pt x="8538" y="2996"/>
                  </a:cubicBezTo>
                  <a:cubicBezTo>
                    <a:pt x="10117" y="3656"/>
                    <a:pt x="11150" y="5197"/>
                    <a:pt x="11150" y="6910"/>
                  </a:cubicBezTo>
                  <a:cubicBezTo>
                    <a:pt x="11150" y="9245"/>
                    <a:pt x="9255" y="11140"/>
                    <a:pt x="6920" y="11140"/>
                  </a:cubicBezTo>
                  <a:cubicBezTo>
                    <a:pt x="5207" y="11140"/>
                    <a:pt x="3657" y="10106"/>
                    <a:pt x="3006" y="8527"/>
                  </a:cubicBezTo>
                  <a:cubicBezTo>
                    <a:pt x="2355" y="6948"/>
                    <a:pt x="2709" y="5130"/>
                    <a:pt x="3925" y="3915"/>
                  </a:cubicBezTo>
                  <a:cubicBezTo>
                    <a:pt x="4733" y="3107"/>
                    <a:pt x="5816" y="2677"/>
                    <a:pt x="6920" y="2677"/>
                  </a:cubicBezTo>
                  <a:close/>
                  <a:moveTo>
                    <a:pt x="6021" y="0"/>
                  </a:moveTo>
                  <a:cubicBezTo>
                    <a:pt x="5906" y="0"/>
                    <a:pt x="5801" y="106"/>
                    <a:pt x="5810" y="220"/>
                  </a:cubicBezTo>
                  <a:lnTo>
                    <a:pt x="5810" y="823"/>
                  </a:lnTo>
                  <a:cubicBezTo>
                    <a:pt x="5801" y="929"/>
                    <a:pt x="5734" y="1015"/>
                    <a:pt x="5628" y="1034"/>
                  </a:cubicBezTo>
                  <a:cubicBezTo>
                    <a:pt x="4939" y="1187"/>
                    <a:pt x="4279" y="1465"/>
                    <a:pt x="3676" y="1847"/>
                  </a:cubicBezTo>
                  <a:cubicBezTo>
                    <a:pt x="3639" y="1872"/>
                    <a:pt x="3597" y="1884"/>
                    <a:pt x="3555" y="1884"/>
                  </a:cubicBezTo>
                  <a:cubicBezTo>
                    <a:pt x="3498" y="1884"/>
                    <a:pt x="3442" y="1862"/>
                    <a:pt x="3398" y="1819"/>
                  </a:cubicBezTo>
                  <a:lnTo>
                    <a:pt x="2977" y="1398"/>
                  </a:lnTo>
                  <a:cubicBezTo>
                    <a:pt x="2934" y="1354"/>
                    <a:pt x="2879" y="1333"/>
                    <a:pt x="2824" y="1333"/>
                  </a:cubicBezTo>
                  <a:cubicBezTo>
                    <a:pt x="2769" y="1333"/>
                    <a:pt x="2714" y="1354"/>
                    <a:pt x="2671" y="1398"/>
                  </a:cubicBezTo>
                  <a:lnTo>
                    <a:pt x="1408" y="2651"/>
                  </a:lnTo>
                  <a:cubicBezTo>
                    <a:pt x="1322" y="2737"/>
                    <a:pt x="1322" y="2871"/>
                    <a:pt x="1408" y="2957"/>
                  </a:cubicBezTo>
                  <a:lnTo>
                    <a:pt x="1819" y="3379"/>
                  </a:lnTo>
                  <a:cubicBezTo>
                    <a:pt x="1896" y="3455"/>
                    <a:pt x="1905" y="3570"/>
                    <a:pt x="1848" y="3656"/>
                  </a:cubicBezTo>
                  <a:cubicBezTo>
                    <a:pt x="1465" y="4259"/>
                    <a:pt x="1197" y="4919"/>
                    <a:pt x="1044" y="5608"/>
                  </a:cubicBezTo>
                  <a:cubicBezTo>
                    <a:pt x="1025" y="5714"/>
                    <a:pt x="929" y="5781"/>
                    <a:pt x="824" y="5790"/>
                  </a:cubicBezTo>
                  <a:lnTo>
                    <a:pt x="231" y="5790"/>
                  </a:lnTo>
                  <a:cubicBezTo>
                    <a:pt x="106" y="5790"/>
                    <a:pt x="1" y="5886"/>
                    <a:pt x="1" y="6010"/>
                  </a:cubicBezTo>
                  <a:lnTo>
                    <a:pt x="1" y="7790"/>
                  </a:lnTo>
                  <a:cubicBezTo>
                    <a:pt x="1" y="7915"/>
                    <a:pt x="106" y="8011"/>
                    <a:pt x="231" y="8011"/>
                  </a:cubicBezTo>
                  <a:lnTo>
                    <a:pt x="824" y="8011"/>
                  </a:lnTo>
                  <a:cubicBezTo>
                    <a:pt x="929" y="8011"/>
                    <a:pt x="1025" y="8087"/>
                    <a:pt x="1044" y="8192"/>
                  </a:cubicBezTo>
                  <a:cubicBezTo>
                    <a:pt x="1197" y="8881"/>
                    <a:pt x="1465" y="9542"/>
                    <a:pt x="1848" y="10145"/>
                  </a:cubicBezTo>
                  <a:cubicBezTo>
                    <a:pt x="1905" y="10231"/>
                    <a:pt x="1896" y="10346"/>
                    <a:pt x="1819" y="10422"/>
                  </a:cubicBezTo>
                  <a:lnTo>
                    <a:pt x="1398" y="10843"/>
                  </a:lnTo>
                  <a:cubicBezTo>
                    <a:pt x="1312" y="10930"/>
                    <a:pt x="1312" y="11073"/>
                    <a:pt x="1398" y="11159"/>
                  </a:cubicBezTo>
                  <a:lnTo>
                    <a:pt x="2662" y="12413"/>
                  </a:lnTo>
                  <a:cubicBezTo>
                    <a:pt x="2705" y="12456"/>
                    <a:pt x="2762" y="12477"/>
                    <a:pt x="2819" y="12477"/>
                  </a:cubicBezTo>
                  <a:cubicBezTo>
                    <a:pt x="2877" y="12477"/>
                    <a:pt x="2934" y="12456"/>
                    <a:pt x="2977" y="12413"/>
                  </a:cubicBezTo>
                  <a:lnTo>
                    <a:pt x="3398" y="12001"/>
                  </a:lnTo>
                  <a:cubicBezTo>
                    <a:pt x="3442" y="11958"/>
                    <a:pt x="3498" y="11936"/>
                    <a:pt x="3555" y="11936"/>
                  </a:cubicBezTo>
                  <a:cubicBezTo>
                    <a:pt x="3597" y="11936"/>
                    <a:pt x="3639" y="11948"/>
                    <a:pt x="3676" y="11973"/>
                  </a:cubicBezTo>
                  <a:cubicBezTo>
                    <a:pt x="4269" y="12355"/>
                    <a:pt x="4930" y="12623"/>
                    <a:pt x="5628" y="12777"/>
                  </a:cubicBezTo>
                  <a:cubicBezTo>
                    <a:pt x="5724" y="12796"/>
                    <a:pt x="5801" y="12891"/>
                    <a:pt x="5801" y="12997"/>
                  </a:cubicBezTo>
                  <a:lnTo>
                    <a:pt x="5801" y="13590"/>
                  </a:lnTo>
                  <a:cubicBezTo>
                    <a:pt x="5801" y="13714"/>
                    <a:pt x="5906" y="13810"/>
                    <a:pt x="6021" y="13810"/>
                  </a:cubicBezTo>
                  <a:lnTo>
                    <a:pt x="7810" y="13810"/>
                  </a:lnTo>
                  <a:cubicBezTo>
                    <a:pt x="7925" y="13810"/>
                    <a:pt x="8030" y="13714"/>
                    <a:pt x="8030" y="13590"/>
                  </a:cubicBezTo>
                  <a:lnTo>
                    <a:pt x="8030" y="12997"/>
                  </a:lnTo>
                  <a:cubicBezTo>
                    <a:pt x="8030" y="12891"/>
                    <a:pt x="8107" y="12796"/>
                    <a:pt x="8203" y="12777"/>
                  </a:cubicBezTo>
                  <a:cubicBezTo>
                    <a:pt x="8901" y="12623"/>
                    <a:pt x="9562" y="12355"/>
                    <a:pt x="10155" y="11973"/>
                  </a:cubicBezTo>
                  <a:cubicBezTo>
                    <a:pt x="10192" y="11948"/>
                    <a:pt x="10234" y="11936"/>
                    <a:pt x="10276" y="11936"/>
                  </a:cubicBezTo>
                  <a:cubicBezTo>
                    <a:pt x="10333" y="11936"/>
                    <a:pt x="10389" y="11958"/>
                    <a:pt x="10433" y="12001"/>
                  </a:cubicBezTo>
                  <a:lnTo>
                    <a:pt x="10854" y="12413"/>
                  </a:lnTo>
                  <a:cubicBezTo>
                    <a:pt x="10897" y="12456"/>
                    <a:pt x="10954" y="12477"/>
                    <a:pt x="11012" y="12477"/>
                  </a:cubicBezTo>
                  <a:cubicBezTo>
                    <a:pt x="11069" y="12477"/>
                    <a:pt x="11126" y="12456"/>
                    <a:pt x="11170" y="12413"/>
                  </a:cubicBezTo>
                  <a:lnTo>
                    <a:pt x="12423" y="11159"/>
                  </a:lnTo>
                  <a:cubicBezTo>
                    <a:pt x="12509" y="11073"/>
                    <a:pt x="12509" y="10930"/>
                    <a:pt x="12423" y="10843"/>
                  </a:cubicBezTo>
                  <a:lnTo>
                    <a:pt x="12012" y="10422"/>
                  </a:lnTo>
                  <a:cubicBezTo>
                    <a:pt x="11935" y="10346"/>
                    <a:pt x="11926" y="10231"/>
                    <a:pt x="11983" y="10145"/>
                  </a:cubicBezTo>
                  <a:cubicBezTo>
                    <a:pt x="12366" y="9542"/>
                    <a:pt x="12634" y="8891"/>
                    <a:pt x="12787" y="8192"/>
                  </a:cubicBezTo>
                  <a:cubicBezTo>
                    <a:pt x="12806" y="8087"/>
                    <a:pt x="12902" y="8020"/>
                    <a:pt x="13007" y="8020"/>
                  </a:cubicBezTo>
                  <a:lnTo>
                    <a:pt x="13600" y="8020"/>
                  </a:lnTo>
                  <a:cubicBezTo>
                    <a:pt x="13725" y="8011"/>
                    <a:pt x="13820" y="7915"/>
                    <a:pt x="13820" y="7790"/>
                  </a:cubicBezTo>
                  <a:lnTo>
                    <a:pt x="13820" y="6010"/>
                  </a:lnTo>
                  <a:cubicBezTo>
                    <a:pt x="13820" y="5886"/>
                    <a:pt x="13725" y="5790"/>
                    <a:pt x="13600" y="5790"/>
                  </a:cubicBezTo>
                  <a:lnTo>
                    <a:pt x="12997" y="5790"/>
                  </a:lnTo>
                  <a:cubicBezTo>
                    <a:pt x="12892" y="5790"/>
                    <a:pt x="12806" y="5714"/>
                    <a:pt x="12787" y="5618"/>
                  </a:cubicBezTo>
                  <a:cubicBezTo>
                    <a:pt x="12634" y="4919"/>
                    <a:pt x="12356" y="4259"/>
                    <a:pt x="11973" y="3666"/>
                  </a:cubicBezTo>
                  <a:cubicBezTo>
                    <a:pt x="11916" y="3580"/>
                    <a:pt x="11926" y="3455"/>
                    <a:pt x="12002" y="3388"/>
                  </a:cubicBezTo>
                  <a:lnTo>
                    <a:pt x="12423" y="2967"/>
                  </a:lnTo>
                  <a:cubicBezTo>
                    <a:pt x="12509" y="2881"/>
                    <a:pt x="12509" y="2737"/>
                    <a:pt x="12423" y="2651"/>
                  </a:cubicBezTo>
                  <a:lnTo>
                    <a:pt x="11170" y="1388"/>
                  </a:lnTo>
                  <a:cubicBezTo>
                    <a:pt x="11126" y="1345"/>
                    <a:pt x="11069" y="1323"/>
                    <a:pt x="11012" y="1323"/>
                  </a:cubicBezTo>
                  <a:cubicBezTo>
                    <a:pt x="10954" y="1323"/>
                    <a:pt x="10897" y="1345"/>
                    <a:pt x="10854" y="1388"/>
                  </a:cubicBezTo>
                  <a:lnTo>
                    <a:pt x="10433" y="1809"/>
                  </a:lnTo>
                  <a:cubicBezTo>
                    <a:pt x="10389" y="1853"/>
                    <a:pt x="10333" y="1875"/>
                    <a:pt x="10276" y="1875"/>
                  </a:cubicBezTo>
                  <a:cubicBezTo>
                    <a:pt x="10234" y="1875"/>
                    <a:pt x="10192" y="1862"/>
                    <a:pt x="10155" y="1838"/>
                  </a:cubicBezTo>
                  <a:cubicBezTo>
                    <a:pt x="9562" y="1455"/>
                    <a:pt x="8901" y="1177"/>
                    <a:pt x="8203" y="1034"/>
                  </a:cubicBezTo>
                  <a:cubicBezTo>
                    <a:pt x="8107" y="1005"/>
                    <a:pt x="8030" y="919"/>
                    <a:pt x="8030" y="814"/>
                  </a:cubicBezTo>
                  <a:lnTo>
                    <a:pt x="8030" y="211"/>
                  </a:lnTo>
                  <a:cubicBezTo>
                    <a:pt x="8021" y="96"/>
                    <a:pt x="7925" y="0"/>
                    <a:pt x="7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4"/>
            <p:cNvSpPr/>
            <p:nvPr/>
          </p:nvSpPr>
          <p:spPr>
            <a:xfrm>
              <a:off x="1346262" y="1555236"/>
              <a:ext cx="267694" cy="257742"/>
            </a:xfrm>
            <a:custGeom>
              <a:avLst/>
              <a:gdLst/>
              <a:ahLst/>
              <a:cxnLst/>
              <a:rect l="l" t="t" r="r" b="b"/>
              <a:pathLst>
                <a:path w="10194" h="9815" extrusionOk="0">
                  <a:moveTo>
                    <a:pt x="5289" y="895"/>
                  </a:moveTo>
                  <a:cubicBezTo>
                    <a:pt x="5806" y="895"/>
                    <a:pt x="6327" y="994"/>
                    <a:pt x="6825" y="1197"/>
                  </a:cubicBezTo>
                  <a:cubicBezTo>
                    <a:pt x="8318" y="1819"/>
                    <a:pt x="9294" y="3283"/>
                    <a:pt x="9294" y="4900"/>
                  </a:cubicBezTo>
                  <a:cubicBezTo>
                    <a:pt x="9294" y="7121"/>
                    <a:pt x="7504" y="8910"/>
                    <a:pt x="5293" y="8910"/>
                  </a:cubicBezTo>
                  <a:cubicBezTo>
                    <a:pt x="3666" y="8910"/>
                    <a:pt x="2202" y="7934"/>
                    <a:pt x="1590" y="6441"/>
                  </a:cubicBezTo>
                  <a:cubicBezTo>
                    <a:pt x="968" y="4939"/>
                    <a:pt x="1312" y="3216"/>
                    <a:pt x="2451" y="2068"/>
                  </a:cubicBezTo>
                  <a:cubicBezTo>
                    <a:pt x="3219" y="1299"/>
                    <a:pt x="4245" y="895"/>
                    <a:pt x="5289" y="895"/>
                  </a:cubicBezTo>
                  <a:close/>
                  <a:moveTo>
                    <a:pt x="5293" y="0"/>
                  </a:moveTo>
                  <a:cubicBezTo>
                    <a:pt x="3303" y="0"/>
                    <a:pt x="1513" y="1197"/>
                    <a:pt x="757" y="3034"/>
                  </a:cubicBezTo>
                  <a:cubicBezTo>
                    <a:pt x="1" y="4862"/>
                    <a:pt x="422" y="6977"/>
                    <a:pt x="1819" y="8374"/>
                  </a:cubicBezTo>
                  <a:cubicBezTo>
                    <a:pt x="2759" y="9314"/>
                    <a:pt x="4011" y="9814"/>
                    <a:pt x="5286" y="9814"/>
                  </a:cubicBezTo>
                  <a:cubicBezTo>
                    <a:pt x="5920" y="9814"/>
                    <a:pt x="6559" y="9691"/>
                    <a:pt x="7169" y="9437"/>
                  </a:cubicBezTo>
                  <a:cubicBezTo>
                    <a:pt x="8997" y="8681"/>
                    <a:pt x="10193" y="6891"/>
                    <a:pt x="10193" y="4910"/>
                  </a:cubicBezTo>
                  <a:cubicBezTo>
                    <a:pt x="10193" y="2202"/>
                    <a:pt x="8002" y="0"/>
                    <a:pt x="5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64"/>
          <p:cNvGrpSpPr/>
          <p:nvPr/>
        </p:nvGrpSpPr>
        <p:grpSpPr>
          <a:xfrm>
            <a:off x="5770779" y="1870059"/>
            <a:ext cx="930616" cy="924935"/>
            <a:chOff x="2180884" y="2888719"/>
            <a:chExt cx="376752" cy="374468"/>
          </a:xfrm>
        </p:grpSpPr>
        <p:sp>
          <p:nvSpPr>
            <p:cNvPr id="2802" name="Google Shape;2802;p64"/>
            <p:cNvSpPr/>
            <p:nvPr/>
          </p:nvSpPr>
          <p:spPr>
            <a:xfrm>
              <a:off x="2180884" y="2954054"/>
              <a:ext cx="309395" cy="309133"/>
            </a:xfrm>
            <a:custGeom>
              <a:avLst/>
              <a:gdLst/>
              <a:ahLst/>
              <a:cxnLst/>
              <a:rect l="l" t="t" r="r" b="b"/>
              <a:pathLst>
                <a:path w="11782" h="11772" extrusionOk="0">
                  <a:moveTo>
                    <a:pt x="5896" y="0"/>
                  </a:moveTo>
                  <a:cubicBezTo>
                    <a:pt x="2642" y="0"/>
                    <a:pt x="1" y="2632"/>
                    <a:pt x="1" y="5886"/>
                  </a:cubicBezTo>
                  <a:cubicBezTo>
                    <a:pt x="1" y="9140"/>
                    <a:pt x="2642" y="11772"/>
                    <a:pt x="5896" y="11772"/>
                  </a:cubicBezTo>
                  <a:cubicBezTo>
                    <a:pt x="9150" y="11772"/>
                    <a:pt x="11782" y="9140"/>
                    <a:pt x="11782" y="5886"/>
                  </a:cubicBezTo>
                  <a:cubicBezTo>
                    <a:pt x="11782" y="2632"/>
                    <a:pt x="9150" y="0"/>
                    <a:pt x="5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4"/>
            <p:cNvSpPr/>
            <p:nvPr/>
          </p:nvSpPr>
          <p:spPr>
            <a:xfrm>
              <a:off x="2335713" y="3102082"/>
              <a:ext cx="154330" cy="12579"/>
            </a:xfrm>
            <a:custGeom>
              <a:avLst/>
              <a:gdLst/>
              <a:ahLst/>
              <a:cxnLst/>
              <a:rect l="l" t="t" r="r" b="b"/>
              <a:pathLst>
                <a:path w="5877" h="479" extrusionOk="0">
                  <a:moveTo>
                    <a:pt x="0" y="0"/>
                  </a:moveTo>
                  <a:lnTo>
                    <a:pt x="0" y="479"/>
                  </a:lnTo>
                  <a:lnTo>
                    <a:pt x="5876" y="479"/>
                  </a:lnTo>
                  <a:lnTo>
                    <a:pt x="5876" y="240"/>
                  </a:lnTo>
                  <a:lnTo>
                    <a:pt x="5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4"/>
            <p:cNvSpPr/>
            <p:nvPr/>
          </p:nvSpPr>
          <p:spPr>
            <a:xfrm>
              <a:off x="2465648" y="2888719"/>
              <a:ext cx="91989" cy="89993"/>
            </a:xfrm>
            <a:custGeom>
              <a:avLst/>
              <a:gdLst/>
              <a:ahLst/>
              <a:cxnLst/>
              <a:rect l="l" t="t" r="r" b="b"/>
              <a:pathLst>
                <a:path w="3503" h="3427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26"/>
                  </a:lnTo>
                  <a:lnTo>
                    <a:pt x="1120" y="3426"/>
                  </a:lnTo>
                  <a:cubicBezTo>
                    <a:pt x="1311" y="3426"/>
                    <a:pt x="1483" y="3350"/>
                    <a:pt x="1617" y="3216"/>
                  </a:cubicBezTo>
                  <a:lnTo>
                    <a:pt x="3369" y="1474"/>
                  </a:lnTo>
                  <a:cubicBezTo>
                    <a:pt x="3503" y="1321"/>
                    <a:pt x="3407" y="1082"/>
                    <a:pt x="3197" y="1072"/>
                  </a:cubicBez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4"/>
            <p:cNvSpPr/>
            <p:nvPr/>
          </p:nvSpPr>
          <p:spPr>
            <a:xfrm>
              <a:off x="2465648" y="2888719"/>
              <a:ext cx="61842" cy="90229"/>
            </a:xfrm>
            <a:custGeom>
              <a:avLst/>
              <a:gdLst/>
              <a:ahLst/>
              <a:cxnLst/>
              <a:rect l="l" t="t" r="r" b="b"/>
              <a:pathLst>
                <a:path w="2355" h="3436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36"/>
                  </a:ln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4"/>
            <p:cNvSpPr/>
            <p:nvPr/>
          </p:nvSpPr>
          <p:spPr>
            <a:xfrm>
              <a:off x="2218094" y="2991002"/>
              <a:ext cx="235263" cy="235263"/>
            </a:xfrm>
            <a:custGeom>
              <a:avLst/>
              <a:gdLst/>
              <a:ahLst/>
              <a:cxnLst/>
              <a:rect l="l" t="t" r="r" b="b"/>
              <a:pathLst>
                <a:path w="8959" h="8959" extrusionOk="0">
                  <a:moveTo>
                    <a:pt x="4479" y="0"/>
                  </a:moveTo>
                  <a:cubicBezTo>
                    <a:pt x="2010" y="0"/>
                    <a:pt x="0" y="2010"/>
                    <a:pt x="0" y="4479"/>
                  </a:cubicBezTo>
                  <a:cubicBezTo>
                    <a:pt x="0" y="6948"/>
                    <a:pt x="2010" y="8958"/>
                    <a:pt x="4479" y="8958"/>
                  </a:cubicBezTo>
                  <a:cubicBezTo>
                    <a:pt x="6948" y="8958"/>
                    <a:pt x="8958" y="6948"/>
                    <a:pt x="8958" y="4479"/>
                  </a:cubicBezTo>
                  <a:cubicBezTo>
                    <a:pt x="8958" y="2010"/>
                    <a:pt x="6948" y="0"/>
                    <a:pt x="4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4"/>
            <p:cNvSpPr/>
            <p:nvPr/>
          </p:nvSpPr>
          <p:spPr>
            <a:xfrm>
              <a:off x="2335713" y="3102082"/>
              <a:ext cx="117382" cy="12579"/>
            </a:xfrm>
            <a:custGeom>
              <a:avLst/>
              <a:gdLst/>
              <a:ahLst/>
              <a:cxnLst/>
              <a:rect l="l" t="t" r="r" b="b"/>
              <a:pathLst>
                <a:path w="4470" h="479" extrusionOk="0">
                  <a:moveTo>
                    <a:pt x="0" y="0"/>
                  </a:moveTo>
                  <a:lnTo>
                    <a:pt x="0" y="479"/>
                  </a:lnTo>
                  <a:lnTo>
                    <a:pt x="4460" y="479"/>
                  </a:lnTo>
                  <a:cubicBezTo>
                    <a:pt x="4460" y="402"/>
                    <a:pt x="4470" y="326"/>
                    <a:pt x="4470" y="240"/>
                  </a:cubicBezTo>
                  <a:cubicBezTo>
                    <a:pt x="4470" y="153"/>
                    <a:pt x="4460" y="87"/>
                    <a:pt x="44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4"/>
            <p:cNvSpPr/>
            <p:nvPr/>
          </p:nvSpPr>
          <p:spPr>
            <a:xfrm>
              <a:off x="2249003" y="3021910"/>
              <a:ext cx="173185" cy="173421"/>
            </a:xfrm>
            <a:custGeom>
              <a:avLst/>
              <a:gdLst/>
              <a:ahLst/>
              <a:cxnLst/>
              <a:rect l="l" t="t" r="r" b="b"/>
              <a:pathLst>
                <a:path w="6595" h="6604" extrusionOk="0">
                  <a:moveTo>
                    <a:pt x="3302" y="0"/>
                  </a:moveTo>
                  <a:cubicBezTo>
                    <a:pt x="1484" y="0"/>
                    <a:pt x="0" y="1484"/>
                    <a:pt x="0" y="3302"/>
                  </a:cubicBezTo>
                  <a:cubicBezTo>
                    <a:pt x="0" y="5121"/>
                    <a:pt x="1484" y="6604"/>
                    <a:pt x="3302" y="6604"/>
                  </a:cubicBezTo>
                  <a:cubicBezTo>
                    <a:pt x="5121" y="6604"/>
                    <a:pt x="6594" y="5121"/>
                    <a:pt x="6594" y="3302"/>
                  </a:cubicBezTo>
                  <a:cubicBezTo>
                    <a:pt x="6594" y="1484"/>
                    <a:pt x="5121" y="0"/>
                    <a:pt x="3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4"/>
            <p:cNvSpPr/>
            <p:nvPr/>
          </p:nvSpPr>
          <p:spPr>
            <a:xfrm>
              <a:off x="2335713" y="3102082"/>
              <a:ext cx="86711" cy="12579"/>
            </a:xfrm>
            <a:custGeom>
              <a:avLst/>
              <a:gdLst/>
              <a:ahLst/>
              <a:cxnLst/>
              <a:rect l="l" t="t" r="r" b="b"/>
              <a:pathLst>
                <a:path w="3302" h="479" extrusionOk="0">
                  <a:moveTo>
                    <a:pt x="0" y="0"/>
                  </a:moveTo>
                  <a:lnTo>
                    <a:pt x="0" y="479"/>
                  </a:lnTo>
                  <a:lnTo>
                    <a:pt x="3283" y="479"/>
                  </a:lnTo>
                  <a:cubicBezTo>
                    <a:pt x="3283" y="402"/>
                    <a:pt x="3302" y="326"/>
                    <a:pt x="3302" y="240"/>
                  </a:cubicBezTo>
                  <a:cubicBezTo>
                    <a:pt x="3302" y="153"/>
                    <a:pt x="3292" y="87"/>
                    <a:pt x="3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4"/>
            <p:cNvSpPr/>
            <p:nvPr/>
          </p:nvSpPr>
          <p:spPr>
            <a:xfrm>
              <a:off x="2286187" y="3059094"/>
              <a:ext cx="99053" cy="99053"/>
            </a:xfrm>
            <a:custGeom>
              <a:avLst/>
              <a:gdLst/>
              <a:ahLst/>
              <a:cxnLst/>
              <a:rect l="l" t="t" r="r" b="b"/>
              <a:pathLst>
                <a:path w="3772" h="3772" extrusionOk="0">
                  <a:moveTo>
                    <a:pt x="1886" y="1"/>
                  </a:moveTo>
                  <a:cubicBezTo>
                    <a:pt x="843" y="1"/>
                    <a:pt x="1" y="843"/>
                    <a:pt x="1" y="1886"/>
                  </a:cubicBezTo>
                  <a:cubicBezTo>
                    <a:pt x="1" y="2929"/>
                    <a:pt x="843" y="3772"/>
                    <a:pt x="1886" y="3772"/>
                  </a:cubicBezTo>
                  <a:cubicBezTo>
                    <a:pt x="2929" y="3772"/>
                    <a:pt x="3772" y="2929"/>
                    <a:pt x="3772" y="1886"/>
                  </a:cubicBezTo>
                  <a:cubicBezTo>
                    <a:pt x="3772" y="843"/>
                    <a:pt x="2929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4"/>
            <p:cNvSpPr/>
            <p:nvPr/>
          </p:nvSpPr>
          <p:spPr>
            <a:xfrm>
              <a:off x="2335713" y="3102318"/>
              <a:ext cx="49526" cy="12342"/>
            </a:xfrm>
            <a:custGeom>
              <a:avLst/>
              <a:gdLst/>
              <a:ahLst/>
              <a:cxnLst/>
              <a:rect l="l" t="t" r="r" b="b"/>
              <a:pathLst>
                <a:path w="1886" h="470" extrusionOk="0">
                  <a:moveTo>
                    <a:pt x="0" y="1"/>
                  </a:moveTo>
                  <a:lnTo>
                    <a:pt x="0" y="470"/>
                  </a:lnTo>
                  <a:lnTo>
                    <a:pt x="1866" y="470"/>
                  </a:lnTo>
                  <a:cubicBezTo>
                    <a:pt x="1886" y="317"/>
                    <a:pt x="1886" y="154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4"/>
            <p:cNvSpPr/>
            <p:nvPr/>
          </p:nvSpPr>
          <p:spPr>
            <a:xfrm>
              <a:off x="2317095" y="3090002"/>
              <a:ext cx="37237" cy="37237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709" y="1"/>
                  </a:moveTo>
                  <a:cubicBezTo>
                    <a:pt x="317" y="1"/>
                    <a:pt x="1" y="317"/>
                    <a:pt x="1" y="709"/>
                  </a:cubicBezTo>
                  <a:cubicBezTo>
                    <a:pt x="1" y="1102"/>
                    <a:pt x="317" y="1417"/>
                    <a:pt x="709" y="1417"/>
                  </a:cubicBezTo>
                  <a:cubicBezTo>
                    <a:pt x="1102" y="1417"/>
                    <a:pt x="1417" y="1102"/>
                    <a:pt x="1417" y="709"/>
                  </a:cubicBezTo>
                  <a:cubicBezTo>
                    <a:pt x="1417" y="317"/>
                    <a:pt x="1102" y="1"/>
                    <a:pt x="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4"/>
            <p:cNvSpPr/>
            <p:nvPr/>
          </p:nvSpPr>
          <p:spPr>
            <a:xfrm>
              <a:off x="2335713" y="3102318"/>
              <a:ext cx="18855" cy="12342"/>
            </a:xfrm>
            <a:custGeom>
              <a:avLst/>
              <a:gdLst/>
              <a:ahLst/>
              <a:cxnLst/>
              <a:rect l="l" t="t" r="r" b="b"/>
              <a:pathLst>
                <a:path w="718" h="470" extrusionOk="0">
                  <a:moveTo>
                    <a:pt x="0" y="1"/>
                  </a:moveTo>
                  <a:lnTo>
                    <a:pt x="0" y="470"/>
                  </a:lnTo>
                  <a:lnTo>
                    <a:pt x="661" y="470"/>
                  </a:lnTo>
                  <a:cubicBezTo>
                    <a:pt x="718" y="317"/>
                    <a:pt x="718" y="154"/>
                    <a:pt x="661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4"/>
            <p:cNvSpPr/>
            <p:nvPr/>
          </p:nvSpPr>
          <p:spPr>
            <a:xfrm>
              <a:off x="2355566" y="2901954"/>
              <a:ext cx="188704" cy="185080"/>
            </a:xfrm>
            <a:custGeom>
              <a:avLst/>
              <a:gdLst/>
              <a:ahLst/>
              <a:cxnLst/>
              <a:rect l="l" t="t" r="r" b="b"/>
              <a:pathLst>
                <a:path w="7186" h="7048" extrusionOk="0">
                  <a:moveTo>
                    <a:pt x="6868" y="0"/>
                  </a:moveTo>
                  <a:cubicBezTo>
                    <a:pt x="6825" y="0"/>
                    <a:pt x="6780" y="13"/>
                    <a:pt x="6738" y="42"/>
                  </a:cubicBezTo>
                  <a:lnTo>
                    <a:pt x="134" y="6645"/>
                  </a:lnTo>
                  <a:cubicBezTo>
                    <a:pt x="0" y="6789"/>
                    <a:pt x="96" y="7038"/>
                    <a:pt x="306" y="7047"/>
                  </a:cubicBezTo>
                  <a:cubicBezTo>
                    <a:pt x="364" y="7047"/>
                    <a:pt x="421" y="7018"/>
                    <a:pt x="469" y="6980"/>
                  </a:cubicBezTo>
                  <a:lnTo>
                    <a:pt x="7063" y="377"/>
                  </a:lnTo>
                  <a:cubicBezTo>
                    <a:pt x="7186" y="201"/>
                    <a:pt x="7039" y="0"/>
                    <a:pt x="6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4"/>
            <p:cNvSpPr/>
            <p:nvPr/>
          </p:nvSpPr>
          <p:spPr>
            <a:xfrm>
              <a:off x="2326496" y="3073169"/>
              <a:ext cx="44668" cy="41570"/>
            </a:xfrm>
            <a:custGeom>
              <a:avLst/>
              <a:gdLst/>
              <a:ahLst/>
              <a:cxnLst/>
              <a:rect l="l" t="t" r="r" b="b"/>
              <a:pathLst>
                <a:path w="1701" h="1583" extrusionOk="0">
                  <a:moveTo>
                    <a:pt x="1366" y="1"/>
                  </a:moveTo>
                  <a:lnTo>
                    <a:pt x="188" y="1178"/>
                  </a:lnTo>
                  <a:cubicBezTo>
                    <a:pt x="0" y="1306"/>
                    <a:pt x="215" y="1582"/>
                    <a:pt x="390" y="1582"/>
                  </a:cubicBezTo>
                  <a:cubicBezTo>
                    <a:pt x="437" y="1582"/>
                    <a:pt x="481" y="1562"/>
                    <a:pt x="514" y="1513"/>
                  </a:cubicBezTo>
                  <a:lnTo>
                    <a:pt x="1701" y="336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5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Langchain</a:t>
            </a:r>
            <a:r>
              <a:rPr lang="en-US" dirty="0"/>
              <a:t>(</a:t>
            </a:r>
            <a:r>
              <a:rPr lang="en-US" dirty="0" err="1"/>
              <a:t>GenAI</a:t>
            </a:r>
            <a:r>
              <a:rPr lang="en-US" dirty="0"/>
              <a:t> Framework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B39F54-5371-2502-0239-8EE1581BEC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6" b="5021"/>
          <a:stretch/>
        </p:blipFill>
        <p:spPr>
          <a:xfrm>
            <a:off x="281939" y="1017725"/>
            <a:ext cx="4224237" cy="22652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743F1D-9D9F-3F80-145C-D2E46BF84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177" y="1017725"/>
            <a:ext cx="4536368" cy="2265295"/>
          </a:xfrm>
          <a:prstGeom prst="rect">
            <a:avLst/>
          </a:prstGeom>
        </p:spPr>
      </p:pic>
      <p:sp>
        <p:nvSpPr>
          <p:cNvPr id="6" name="Google Shape;1765;p56">
            <a:extLst>
              <a:ext uri="{FF2B5EF4-FFF2-40B4-BE49-F238E27FC236}">
                <a16:creationId xmlns:a16="http://schemas.microsoft.com/office/drawing/2014/main" id="{F9121A5F-D6AF-BF29-CC9F-A2C214A2FB3C}"/>
              </a:ext>
            </a:extLst>
          </p:cNvPr>
          <p:cNvSpPr txBox="1">
            <a:spLocks/>
          </p:cNvSpPr>
          <p:nvPr/>
        </p:nvSpPr>
        <p:spPr>
          <a:xfrm>
            <a:off x="281938" y="3171005"/>
            <a:ext cx="4122421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342900">
              <a:buSzPts val="1100"/>
              <a:buFont typeface="+mj-lt"/>
              <a:buAutoNum type="arabicPeriod"/>
            </a:pPr>
            <a:r>
              <a:rPr lang="en-US" altLang="ko-KR" sz="1400" dirty="0">
                <a:latin typeface="+mj-lt"/>
              </a:rPr>
              <a:t>Data: </a:t>
            </a:r>
            <a:r>
              <a:rPr lang="ko-KR" altLang="en-US" sz="1400" dirty="0">
                <a:latin typeface="+mj-lt"/>
              </a:rPr>
              <a:t>컨텍스트 구축 통합기능</a:t>
            </a:r>
            <a:endParaRPr lang="en-US" altLang="ko-KR" sz="1400" dirty="0">
              <a:latin typeface="+mj-lt"/>
            </a:endParaRPr>
          </a:p>
          <a:p>
            <a:pPr marL="342900">
              <a:buSzPts val="1100"/>
              <a:buFont typeface="+mj-lt"/>
              <a:buAutoNum type="arabicPeriod"/>
            </a:pPr>
            <a:r>
              <a:rPr lang="ko-KR" altLang="en-US" sz="1400" dirty="0" err="1">
                <a:latin typeface="+mj-lt"/>
              </a:rPr>
              <a:t>단어임베딩</a:t>
            </a:r>
            <a:r>
              <a:rPr lang="en-US" altLang="ko-KR" sz="1400" dirty="0">
                <a:latin typeface="+mj-lt"/>
              </a:rPr>
              <a:t>: </a:t>
            </a:r>
            <a:r>
              <a:rPr lang="ko-KR" altLang="en-US" sz="1400" dirty="0">
                <a:latin typeface="+mj-lt"/>
              </a:rPr>
              <a:t>벡터변환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최적 </a:t>
            </a:r>
            <a:r>
              <a:rPr lang="ko-KR" altLang="en-US" sz="1400" dirty="0" err="1">
                <a:latin typeface="+mj-lt"/>
              </a:rPr>
              <a:t>임베딩모델</a:t>
            </a:r>
            <a:r>
              <a:rPr lang="ko-KR" altLang="en-US" sz="1400" dirty="0">
                <a:latin typeface="+mj-lt"/>
              </a:rPr>
              <a:t> 선택</a:t>
            </a:r>
            <a:endParaRPr lang="en-US" altLang="ko-KR" sz="1400" dirty="0">
              <a:latin typeface="+mj-lt"/>
            </a:endParaRPr>
          </a:p>
          <a:p>
            <a:pPr marL="342900">
              <a:buSzPts val="1100"/>
              <a:buFont typeface="+mj-lt"/>
              <a:buAutoNum type="arabicPeriod"/>
            </a:pPr>
            <a:r>
              <a:rPr lang="ko-KR" altLang="en-US" sz="1400" dirty="0">
                <a:latin typeface="+mj-lt"/>
              </a:rPr>
              <a:t>벡터</a:t>
            </a:r>
            <a:r>
              <a:rPr lang="en-US" altLang="ko-KR" sz="1400" dirty="0">
                <a:latin typeface="+mj-lt"/>
              </a:rPr>
              <a:t>DB: </a:t>
            </a:r>
            <a:r>
              <a:rPr lang="ko-KR" altLang="en-US" sz="1400" dirty="0">
                <a:latin typeface="+mj-lt"/>
              </a:rPr>
              <a:t>유사성검색 위한 </a:t>
            </a:r>
            <a:r>
              <a:rPr lang="ko-KR" altLang="en-US" sz="1400" dirty="0" err="1">
                <a:latin typeface="+mj-lt"/>
              </a:rPr>
              <a:t>임베딩</a:t>
            </a:r>
            <a:r>
              <a:rPr lang="ko-KR" altLang="en-US" sz="1400" dirty="0">
                <a:latin typeface="+mj-lt"/>
              </a:rPr>
              <a:t> 저장</a:t>
            </a:r>
            <a:endParaRPr lang="en-US" altLang="ko-KR" sz="1400" dirty="0">
              <a:latin typeface="+mj-lt"/>
            </a:endParaRPr>
          </a:p>
          <a:p>
            <a:pPr marL="342900">
              <a:buSzPts val="1100"/>
              <a:buFont typeface="+mj-lt"/>
              <a:buAutoNum type="arabicPeriod"/>
            </a:pPr>
            <a:r>
              <a:rPr lang="en-US" altLang="ko-KR" sz="1400" dirty="0">
                <a:latin typeface="+mj-lt"/>
              </a:rPr>
              <a:t>LLM: </a:t>
            </a:r>
            <a:r>
              <a:rPr lang="ko-KR" altLang="en-US" sz="1400" dirty="0">
                <a:latin typeface="+mj-lt"/>
              </a:rPr>
              <a:t>오픈</a:t>
            </a:r>
            <a:r>
              <a:rPr lang="en-US" altLang="ko-KR" sz="1400" dirty="0">
                <a:latin typeface="+mj-lt"/>
              </a:rPr>
              <a:t>AI, </a:t>
            </a:r>
            <a:r>
              <a:rPr lang="ko-KR" altLang="en-US" sz="1400" dirty="0" err="1">
                <a:latin typeface="+mj-lt"/>
              </a:rPr>
              <a:t>코히어</a:t>
            </a:r>
            <a:r>
              <a:rPr lang="en-US" altLang="ko-KR" sz="1400" dirty="0">
                <a:latin typeface="+mj-lt"/>
              </a:rPr>
              <a:t>(Cohere), AI21</a:t>
            </a:r>
            <a:r>
              <a:rPr lang="ko-KR" altLang="en-US" sz="1400" dirty="0">
                <a:latin typeface="+mj-lt"/>
              </a:rPr>
              <a:t> 주류 </a:t>
            </a:r>
            <a:r>
              <a:rPr lang="en-US" altLang="ko-KR" sz="1400" dirty="0">
                <a:latin typeface="+mj-lt"/>
              </a:rPr>
              <a:t>LLM</a:t>
            </a:r>
            <a:r>
              <a:rPr lang="ko-KR" altLang="en-US" sz="1400" dirty="0">
                <a:latin typeface="+mj-lt"/>
              </a:rPr>
              <a:t> 및 </a:t>
            </a:r>
            <a:r>
              <a:rPr lang="ko-KR" altLang="en-US" sz="1400" dirty="0" err="1">
                <a:latin typeface="+mj-lt"/>
              </a:rPr>
              <a:t>허깅페이스</a:t>
            </a:r>
            <a:r>
              <a:rPr lang="ko-KR" altLang="en-US" sz="1400" dirty="0">
                <a:latin typeface="+mj-lt"/>
              </a:rPr>
              <a:t> 제공 오픈소스 </a:t>
            </a:r>
            <a:r>
              <a:rPr lang="en-US" altLang="ko-KR" sz="1400" dirty="0">
                <a:latin typeface="+mj-lt"/>
              </a:rPr>
              <a:t>LLM</a:t>
            </a:r>
            <a:endParaRPr lang="ko-KR" altLang="en-US" sz="1400" dirty="0">
              <a:latin typeface="+mj-lt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lang="ko-KR" altLang="en-US" sz="1400" dirty="0">
              <a:latin typeface="+mj-lt"/>
            </a:endParaRPr>
          </a:p>
        </p:txBody>
      </p:sp>
      <p:sp>
        <p:nvSpPr>
          <p:cNvPr id="7" name="Google Shape;1767;p56">
            <a:extLst>
              <a:ext uri="{FF2B5EF4-FFF2-40B4-BE49-F238E27FC236}">
                <a16:creationId xmlns:a16="http://schemas.microsoft.com/office/drawing/2014/main" id="{7877FE4A-7C03-EC32-81F1-0B4A9863DA1E}"/>
              </a:ext>
            </a:extLst>
          </p:cNvPr>
          <p:cNvSpPr txBox="1">
            <a:spLocks/>
          </p:cNvSpPr>
          <p:nvPr/>
        </p:nvSpPr>
        <p:spPr>
          <a:xfrm>
            <a:off x="4503510" y="3174754"/>
            <a:ext cx="4640489" cy="110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buSzPts val="1100"/>
            </a:pPr>
            <a:r>
              <a:rPr lang="en-US" altLang="ko-KR" sz="1400" dirty="0">
                <a:latin typeface="+mj-lt"/>
              </a:rPr>
              <a:t>Agent: </a:t>
            </a:r>
            <a:r>
              <a:rPr lang="en-US" altLang="ko-KR" sz="1400" dirty="0" err="1">
                <a:latin typeface="+mj-lt"/>
              </a:rPr>
              <a:t>ReAct</a:t>
            </a:r>
            <a:r>
              <a:rPr lang="en-US" altLang="ko-KR" sz="1400" dirty="0">
                <a:latin typeface="+mj-lt"/>
              </a:rPr>
              <a:t> Prompt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행동계획 추출</a:t>
            </a:r>
            <a:r>
              <a:rPr lang="en-US" altLang="ko-KR" sz="1400" dirty="0">
                <a:latin typeface="+mj-lt"/>
              </a:rPr>
              <a:t>) </a:t>
            </a:r>
            <a:r>
              <a:rPr lang="ko-KR" altLang="en-US" sz="1400" dirty="0">
                <a:latin typeface="+mj-lt"/>
              </a:rPr>
              <a:t>제작 단순화</a:t>
            </a:r>
            <a:endParaRPr lang="en-US" altLang="ko-KR" sz="1400" dirty="0">
              <a:latin typeface="+mj-lt"/>
            </a:endParaRPr>
          </a:p>
          <a:p>
            <a:pPr marL="285750" indent="-285750">
              <a:buSzPts val="1100"/>
            </a:pPr>
            <a:r>
              <a:rPr lang="en-US" altLang="ko-KR" sz="1400" dirty="0">
                <a:latin typeface="+mj-lt"/>
              </a:rPr>
              <a:t>Memory: </a:t>
            </a:r>
            <a:r>
              <a:rPr lang="ko-KR" altLang="en-US" sz="1400" dirty="0">
                <a:latin typeface="+mj-lt"/>
              </a:rPr>
              <a:t>비저장형 </a:t>
            </a:r>
            <a:r>
              <a:rPr lang="en-US" altLang="ko-KR" sz="1400" dirty="0">
                <a:latin typeface="+mj-lt"/>
              </a:rPr>
              <a:t>LMM </a:t>
            </a:r>
            <a:r>
              <a:rPr lang="ko-KR" altLang="en-US" sz="1400" dirty="0">
                <a:latin typeface="+mj-lt"/>
              </a:rPr>
              <a:t>보완하여 대화기록 유지</a:t>
            </a:r>
            <a:endParaRPr lang="en-US" altLang="ko-KR" sz="1400" dirty="0">
              <a:latin typeface="+mj-lt"/>
            </a:endParaRPr>
          </a:p>
          <a:p>
            <a:pPr marL="285750" indent="-285750">
              <a:buSzPts val="1100"/>
            </a:pPr>
            <a:r>
              <a:rPr lang="ko-KR" altLang="en-US" sz="1400" dirty="0" err="1">
                <a:latin typeface="+mj-lt"/>
              </a:rPr>
              <a:t>콜백</a:t>
            </a:r>
            <a:r>
              <a:rPr lang="en-US" altLang="ko-KR" sz="1400" dirty="0">
                <a:latin typeface="+mj-lt"/>
              </a:rPr>
              <a:t>: </a:t>
            </a:r>
            <a:r>
              <a:rPr lang="ko-KR" altLang="en-US" sz="1400" dirty="0">
                <a:latin typeface="+mj-lt"/>
              </a:rPr>
              <a:t>파이프라인 내에서 특정 상황에 대한 대응</a:t>
            </a:r>
            <a:endParaRPr lang="en-US" altLang="ko-KR" sz="1400" dirty="0">
              <a:latin typeface="+mj-lt"/>
            </a:endParaRPr>
          </a:p>
          <a:p>
            <a:pPr marL="285750" indent="-285750">
              <a:buSzPts val="1100"/>
            </a:pPr>
            <a:r>
              <a:rPr lang="ko-KR" altLang="en-US" sz="1400" dirty="0">
                <a:latin typeface="+mj-lt"/>
              </a:rPr>
              <a:t>데이터연결</a:t>
            </a:r>
            <a:r>
              <a:rPr lang="en-US" altLang="ko-KR" sz="1400" dirty="0">
                <a:latin typeface="+mj-lt"/>
              </a:rPr>
              <a:t>: ETL </a:t>
            </a:r>
            <a:r>
              <a:rPr lang="ko-KR" altLang="en-US" sz="1400" dirty="0">
                <a:latin typeface="+mj-lt"/>
              </a:rPr>
              <a:t>파이프라인</a:t>
            </a:r>
            <a:endParaRPr lang="en-US" altLang="ko-KR" sz="1400" dirty="0">
              <a:latin typeface="+mj-lt"/>
            </a:endParaRPr>
          </a:p>
          <a:p>
            <a:pPr marL="285750" indent="-285750">
              <a:buSzPts val="1100"/>
            </a:pPr>
            <a:r>
              <a:rPr lang="ko-KR" altLang="en-US" sz="1400" dirty="0">
                <a:latin typeface="+mj-lt"/>
              </a:rPr>
              <a:t>체인 </a:t>
            </a:r>
            <a:r>
              <a:rPr lang="en-US" altLang="ko-KR" sz="1400" dirty="0">
                <a:latin typeface="+mj-lt"/>
              </a:rPr>
              <a:t>: </a:t>
            </a:r>
            <a:r>
              <a:rPr lang="ko-KR" altLang="en-US" sz="1400" dirty="0">
                <a:latin typeface="+mj-lt"/>
              </a:rPr>
              <a:t> 예상답을 얻는 효율적인 파이프라인 구축</a:t>
            </a:r>
            <a:endParaRPr lang="en-US" altLang="ko-KR" sz="1400" dirty="0">
              <a:latin typeface="+mj-lt"/>
            </a:endParaRPr>
          </a:p>
          <a:p>
            <a:pPr marL="285750" indent="-285750">
              <a:buSzPts val="1100"/>
            </a:pPr>
            <a:r>
              <a:rPr lang="ko-KR" altLang="en-US" sz="1400" dirty="0">
                <a:latin typeface="+mj-lt"/>
              </a:rPr>
              <a:t>모델 </a:t>
            </a:r>
            <a:r>
              <a:rPr lang="en-US" altLang="ko-KR" sz="1400" dirty="0">
                <a:latin typeface="+mj-lt"/>
              </a:rPr>
              <a:t>I/O: LLM </a:t>
            </a:r>
            <a:r>
              <a:rPr lang="ko-KR" altLang="en-US" sz="1400" dirty="0">
                <a:latin typeface="+mj-lt"/>
              </a:rPr>
              <a:t>과의 상호작용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p71"/>
          <p:cNvSpPr/>
          <p:nvPr/>
        </p:nvSpPr>
        <p:spPr>
          <a:xfrm>
            <a:off x="3110373" y="903607"/>
            <a:ext cx="914916" cy="1113652"/>
          </a:xfrm>
          <a:custGeom>
            <a:avLst/>
            <a:gdLst/>
            <a:ahLst/>
            <a:cxnLst/>
            <a:rect l="l" t="t" r="r" b="b"/>
            <a:pathLst>
              <a:path w="9792" h="11919" extrusionOk="0">
                <a:moveTo>
                  <a:pt x="7760" y="1"/>
                </a:moveTo>
                <a:cubicBezTo>
                  <a:pt x="7760" y="1"/>
                  <a:pt x="1" y="2841"/>
                  <a:pt x="1608" y="11918"/>
                </a:cubicBezTo>
                <a:cubicBezTo>
                  <a:pt x="1608" y="11918"/>
                  <a:pt x="9791" y="8462"/>
                  <a:pt x="77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71"/>
          <p:cNvSpPr/>
          <p:nvPr/>
        </p:nvSpPr>
        <p:spPr>
          <a:xfrm>
            <a:off x="3315929" y="1299959"/>
            <a:ext cx="753366" cy="640497"/>
          </a:xfrm>
          <a:custGeom>
            <a:avLst/>
            <a:gdLst/>
            <a:ahLst/>
            <a:cxnLst/>
            <a:rect l="l" t="t" r="r" b="b"/>
            <a:pathLst>
              <a:path w="8063" h="6855" extrusionOk="0">
                <a:moveTo>
                  <a:pt x="7979" y="0"/>
                </a:moveTo>
                <a:cubicBezTo>
                  <a:pt x="7216" y="0"/>
                  <a:pt x="1445" y="221"/>
                  <a:pt x="1" y="6855"/>
                </a:cubicBezTo>
                <a:cubicBezTo>
                  <a:pt x="1" y="6855"/>
                  <a:pt x="6999" y="6782"/>
                  <a:pt x="8062" y="1"/>
                </a:cubicBezTo>
                <a:cubicBezTo>
                  <a:pt x="8062" y="1"/>
                  <a:pt x="8033" y="0"/>
                  <a:pt x="79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71"/>
          <p:cNvSpPr/>
          <p:nvPr/>
        </p:nvSpPr>
        <p:spPr>
          <a:xfrm>
            <a:off x="1384823" y="2965813"/>
            <a:ext cx="699081" cy="818864"/>
          </a:xfrm>
          <a:custGeom>
            <a:avLst/>
            <a:gdLst/>
            <a:ahLst/>
            <a:cxnLst/>
            <a:rect l="l" t="t" r="r" b="b"/>
            <a:pathLst>
              <a:path w="7482" h="8764" extrusionOk="0">
                <a:moveTo>
                  <a:pt x="1402" y="0"/>
                </a:moveTo>
                <a:lnTo>
                  <a:pt x="1402" y="0"/>
                </a:lnTo>
                <a:cubicBezTo>
                  <a:pt x="0" y="6128"/>
                  <a:pt x="6418" y="8763"/>
                  <a:pt x="6418" y="8763"/>
                </a:cubicBezTo>
                <a:cubicBezTo>
                  <a:pt x="7482" y="2188"/>
                  <a:pt x="1403" y="1"/>
                  <a:pt x="14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71"/>
          <p:cNvSpPr/>
          <p:nvPr/>
        </p:nvSpPr>
        <p:spPr>
          <a:xfrm>
            <a:off x="1342964" y="3250417"/>
            <a:ext cx="596396" cy="476612"/>
          </a:xfrm>
          <a:custGeom>
            <a:avLst/>
            <a:gdLst/>
            <a:ahLst/>
            <a:cxnLst/>
            <a:rect l="l" t="t" r="r" b="b"/>
            <a:pathLst>
              <a:path w="6383" h="5101" extrusionOk="0">
                <a:moveTo>
                  <a:pt x="16" y="0"/>
                </a:moveTo>
                <a:cubicBezTo>
                  <a:pt x="6" y="0"/>
                  <a:pt x="1" y="0"/>
                  <a:pt x="1" y="0"/>
                </a:cubicBezTo>
                <a:cubicBezTo>
                  <a:pt x="954" y="4933"/>
                  <a:pt x="6371" y="5100"/>
                  <a:pt x="6383" y="5101"/>
                </a:cubicBezTo>
                <a:lnTo>
                  <a:pt x="6383" y="5101"/>
                </a:lnTo>
                <a:cubicBezTo>
                  <a:pt x="5083" y="80"/>
                  <a:pt x="316" y="0"/>
                  <a:pt x="16" y="0"/>
                </a:cubicBezTo>
                <a:close/>
                <a:moveTo>
                  <a:pt x="6383" y="5101"/>
                </a:moveTo>
                <a:cubicBezTo>
                  <a:pt x="6383" y="5101"/>
                  <a:pt x="6383" y="5101"/>
                  <a:pt x="6383" y="5101"/>
                </a:cubicBezTo>
                <a:cubicBezTo>
                  <a:pt x="6383" y="5101"/>
                  <a:pt x="6383" y="5101"/>
                  <a:pt x="6383" y="5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71"/>
          <p:cNvSpPr/>
          <p:nvPr/>
        </p:nvSpPr>
        <p:spPr>
          <a:xfrm>
            <a:off x="2458760" y="903607"/>
            <a:ext cx="546688" cy="640497"/>
          </a:xfrm>
          <a:custGeom>
            <a:avLst/>
            <a:gdLst/>
            <a:ahLst/>
            <a:cxnLst/>
            <a:rect l="l" t="t" r="r" b="b"/>
            <a:pathLst>
              <a:path w="5851" h="6855" extrusionOk="0">
                <a:moveTo>
                  <a:pt x="1910" y="1"/>
                </a:moveTo>
                <a:lnTo>
                  <a:pt x="1910" y="1"/>
                </a:lnTo>
                <a:cubicBezTo>
                  <a:pt x="1910" y="1"/>
                  <a:pt x="1" y="3990"/>
                  <a:pt x="4026" y="6854"/>
                </a:cubicBezTo>
                <a:cubicBezTo>
                  <a:pt x="4026" y="6854"/>
                  <a:pt x="5851" y="2466"/>
                  <a:pt x="191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71"/>
          <p:cNvSpPr/>
          <p:nvPr/>
        </p:nvSpPr>
        <p:spPr>
          <a:xfrm>
            <a:off x="1106948" y="4161783"/>
            <a:ext cx="3225470" cy="216956"/>
          </a:xfrm>
          <a:custGeom>
            <a:avLst/>
            <a:gdLst/>
            <a:ahLst/>
            <a:cxnLst/>
            <a:rect l="l" t="t" r="r" b="b"/>
            <a:pathLst>
              <a:path w="34521" h="2322" extrusionOk="0">
                <a:moveTo>
                  <a:pt x="17261" y="0"/>
                </a:moveTo>
                <a:cubicBezTo>
                  <a:pt x="7724" y="0"/>
                  <a:pt x="1" y="520"/>
                  <a:pt x="1" y="1161"/>
                </a:cubicBezTo>
                <a:cubicBezTo>
                  <a:pt x="1" y="1801"/>
                  <a:pt x="7724" y="2321"/>
                  <a:pt x="17261" y="2321"/>
                </a:cubicBezTo>
                <a:cubicBezTo>
                  <a:pt x="26797" y="2321"/>
                  <a:pt x="34521" y="1801"/>
                  <a:pt x="34521" y="1161"/>
                </a:cubicBezTo>
                <a:cubicBezTo>
                  <a:pt x="34521" y="520"/>
                  <a:pt x="26797" y="0"/>
                  <a:pt x="172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71"/>
          <p:cNvSpPr/>
          <p:nvPr/>
        </p:nvSpPr>
        <p:spPr>
          <a:xfrm>
            <a:off x="2759153" y="4238586"/>
            <a:ext cx="93" cy="9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FF9D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71"/>
          <p:cNvSpPr/>
          <p:nvPr/>
        </p:nvSpPr>
        <p:spPr>
          <a:xfrm>
            <a:off x="1882829" y="1235676"/>
            <a:ext cx="1862346" cy="3003001"/>
          </a:xfrm>
          <a:custGeom>
            <a:avLst/>
            <a:gdLst/>
            <a:ahLst/>
            <a:cxnLst/>
            <a:rect l="l" t="t" r="r" b="b"/>
            <a:pathLst>
              <a:path w="19932" h="32140" extrusionOk="0">
                <a:moveTo>
                  <a:pt x="7132" y="0"/>
                </a:moveTo>
                <a:lnTo>
                  <a:pt x="6974" y="290"/>
                </a:lnTo>
                <a:lnTo>
                  <a:pt x="6769" y="677"/>
                </a:lnTo>
                <a:cubicBezTo>
                  <a:pt x="6745" y="689"/>
                  <a:pt x="6709" y="701"/>
                  <a:pt x="6684" y="713"/>
                </a:cubicBezTo>
                <a:cubicBezTo>
                  <a:pt x="6334" y="907"/>
                  <a:pt x="6008" y="1112"/>
                  <a:pt x="5693" y="1354"/>
                </a:cubicBezTo>
                <a:cubicBezTo>
                  <a:pt x="5464" y="1535"/>
                  <a:pt x="5234" y="1729"/>
                  <a:pt x="5028" y="1934"/>
                </a:cubicBezTo>
                <a:cubicBezTo>
                  <a:pt x="4569" y="2357"/>
                  <a:pt x="4146" y="2841"/>
                  <a:pt x="3771" y="3348"/>
                </a:cubicBezTo>
                <a:cubicBezTo>
                  <a:pt x="3638" y="3530"/>
                  <a:pt x="3506" y="3723"/>
                  <a:pt x="3373" y="3916"/>
                </a:cubicBezTo>
                <a:cubicBezTo>
                  <a:pt x="3228" y="4170"/>
                  <a:pt x="3070" y="4412"/>
                  <a:pt x="2925" y="4678"/>
                </a:cubicBezTo>
                <a:cubicBezTo>
                  <a:pt x="2732" y="4992"/>
                  <a:pt x="2563" y="5331"/>
                  <a:pt x="2406" y="5669"/>
                </a:cubicBezTo>
                <a:cubicBezTo>
                  <a:pt x="2309" y="5862"/>
                  <a:pt x="2212" y="6056"/>
                  <a:pt x="2128" y="6249"/>
                </a:cubicBezTo>
                <a:cubicBezTo>
                  <a:pt x="1874" y="6817"/>
                  <a:pt x="1656" y="7397"/>
                  <a:pt x="1463" y="8002"/>
                </a:cubicBezTo>
                <a:cubicBezTo>
                  <a:pt x="1390" y="8183"/>
                  <a:pt x="1330" y="8377"/>
                  <a:pt x="1269" y="8570"/>
                </a:cubicBezTo>
                <a:cubicBezTo>
                  <a:pt x="1088" y="9198"/>
                  <a:pt x="919" y="9839"/>
                  <a:pt x="786" y="10504"/>
                </a:cubicBezTo>
                <a:cubicBezTo>
                  <a:pt x="750" y="10685"/>
                  <a:pt x="701" y="10878"/>
                  <a:pt x="677" y="11072"/>
                </a:cubicBezTo>
                <a:cubicBezTo>
                  <a:pt x="593" y="11471"/>
                  <a:pt x="532" y="11882"/>
                  <a:pt x="484" y="12281"/>
                </a:cubicBezTo>
                <a:lnTo>
                  <a:pt x="25" y="13127"/>
                </a:lnTo>
                <a:lnTo>
                  <a:pt x="0" y="13187"/>
                </a:lnTo>
                <a:lnTo>
                  <a:pt x="0" y="18989"/>
                </a:lnTo>
                <a:lnTo>
                  <a:pt x="49" y="19085"/>
                </a:lnTo>
                <a:lnTo>
                  <a:pt x="496" y="19919"/>
                </a:lnTo>
                <a:cubicBezTo>
                  <a:pt x="544" y="20330"/>
                  <a:pt x="617" y="20729"/>
                  <a:pt x="701" y="21128"/>
                </a:cubicBezTo>
                <a:cubicBezTo>
                  <a:pt x="738" y="21322"/>
                  <a:pt x="774" y="21515"/>
                  <a:pt x="810" y="21708"/>
                </a:cubicBezTo>
                <a:cubicBezTo>
                  <a:pt x="955" y="22361"/>
                  <a:pt x="1124" y="23002"/>
                  <a:pt x="1318" y="23630"/>
                </a:cubicBezTo>
                <a:cubicBezTo>
                  <a:pt x="1378" y="23824"/>
                  <a:pt x="1439" y="24017"/>
                  <a:pt x="1499" y="24210"/>
                </a:cubicBezTo>
                <a:cubicBezTo>
                  <a:pt x="1705" y="24803"/>
                  <a:pt x="1922" y="25383"/>
                  <a:pt x="2188" y="25951"/>
                </a:cubicBezTo>
                <a:cubicBezTo>
                  <a:pt x="2273" y="26144"/>
                  <a:pt x="2357" y="26338"/>
                  <a:pt x="2454" y="26519"/>
                </a:cubicBezTo>
                <a:cubicBezTo>
                  <a:pt x="2599" y="26821"/>
                  <a:pt x="2756" y="27123"/>
                  <a:pt x="2925" y="27413"/>
                </a:cubicBezTo>
                <a:cubicBezTo>
                  <a:pt x="3095" y="27703"/>
                  <a:pt x="3264" y="27981"/>
                  <a:pt x="3445" y="28247"/>
                </a:cubicBezTo>
                <a:cubicBezTo>
                  <a:pt x="3578" y="28453"/>
                  <a:pt x="3711" y="28634"/>
                  <a:pt x="3844" y="28827"/>
                </a:cubicBezTo>
                <a:cubicBezTo>
                  <a:pt x="4219" y="29335"/>
                  <a:pt x="4642" y="29807"/>
                  <a:pt x="5101" y="30242"/>
                </a:cubicBezTo>
                <a:cubicBezTo>
                  <a:pt x="5319" y="30447"/>
                  <a:pt x="5548" y="30641"/>
                  <a:pt x="5778" y="30810"/>
                </a:cubicBezTo>
                <a:cubicBezTo>
                  <a:pt x="6092" y="31051"/>
                  <a:pt x="6406" y="31257"/>
                  <a:pt x="6757" y="31438"/>
                </a:cubicBezTo>
                <a:lnTo>
                  <a:pt x="6974" y="31861"/>
                </a:lnTo>
                <a:lnTo>
                  <a:pt x="7059" y="32006"/>
                </a:lnTo>
                <a:lnTo>
                  <a:pt x="7132" y="32139"/>
                </a:lnTo>
                <a:lnTo>
                  <a:pt x="10806" y="32139"/>
                </a:lnTo>
                <a:cubicBezTo>
                  <a:pt x="11181" y="32139"/>
                  <a:pt x="11555" y="32091"/>
                  <a:pt x="11918" y="32006"/>
                </a:cubicBezTo>
                <a:cubicBezTo>
                  <a:pt x="12111" y="31970"/>
                  <a:pt x="12293" y="31922"/>
                  <a:pt x="12474" y="31861"/>
                </a:cubicBezTo>
                <a:cubicBezTo>
                  <a:pt x="12812" y="31753"/>
                  <a:pt x="13139" y="31607"/>
                  <a:pt x="13441" y="31438"/>
                </a:cubicBezTo>
                <a:cubicBezTo>
                  <a:pt x="13791" y="31257"/>
                  <a:pt x="14118" y="31051"/>
                  <a:pt x="14432" y="30810"/>
                </a:cubicBezTo>
                <a:cubicBezTo>
                  <a:pt x="14662" y="30628"/>
                  <a:pt x="14891" y="30435"/>
                  <a:pt x="15097" y="30242"/>
                </a:cubicBezTo>
                <a:cubicBezTo>
                  <a:pt x="15568" y="29807"/>
                  <a:pt x="15991" y="29323"/>
                  <a:pt x="16354" y="28815"/>
                </a:cubicBezTo>
                <a:cubicBezTo>
                  <a:pt x="16499" y="28634"/>
                  <a:pt x="16632" y="28441"/>
                  <a:pt x="16765" y="28247"/>
                </a:cubicBezTo>
                <a:cubicBezTo>
                  <a:pt x="16922" y="28006"/>
                  <a:pt x="17079" y="27740"/>
                  <a:pt x="17224" y="27486"/>
                </a:cubicBezTo>
                <a:cubicBezTo>
                  <a:pt x="17405" y="27172"/>
                  <a:pt x="17587" y="26845"/>
                  <a:pt x="17744" y="26507"/>
                </a:cubicBezTo>
                <a:cubicBezTo>
                  <a:pt x="17828" y="26326"/>
                  <a:pt x="17925" y="26132"/>
                  <a:pt x="18010" y="25939"/>
                </a:cubicBezTo>
                <a:cubicBezTo>
                  <a:pt x="18264" y="25383"/>
                  <a:pt x="18481" y="24803"/>
                  <a:pt x="18687" y="24198"/>
                </a:cubicBezTo>
                <a:cubicBezTo>
                  <a:pt x="18747" y="24005"/>
                  <a:pt x="18807" y="23824"/>
                  <a:pt x="18868" y="23630"/>
                </a:cubicBezTo>
                <a:cubicBezTo>
                  <a:pt x="19061" y="22990"/>
                  <a:pt x="19218" y="22349"/>
                  <a:pt x="19363" y="21696"/>
                </a:cubicBezTo>
                <a:cubicBezTo>
                  <a:pt x="19400" y="21503"/>
                  <a:pt x="19436" y="21322"/>
                  <a:pt x="19472" y="21128"/>
                </a:cubicBezTo>
                <a:cubicBezTo>
                  <a:pt x="19605" y="20451"/>
                  <a:pt x="19702" y="19762"/>
                  <a:pt x="19774" y="19073"/>
                </a:cubicBezTo>
                <a:cubicBezTo>
                  <a:pt x="19799" y="18880"/>
                  <a:pt x="19823" y="18699"/>
                  <a:pt x="19835" y="18505"/>
                </a:cubicBezTo>
                <a:cubicBezTo>
                  <a:pt x="19895" y="17792"/>
                  <a:pt x="19932" y="17091"/>
                  <a:pt x="19932" y="16390"/>
                </a:cubicBezTo>
                <a:cubicBezTo>
                  <a:pt x="19932" y="16197"/>
                  <a:pt x="19932" y="16003"/>
                  <a:pt x="19919" y="15810"/>
                </a:cubicBezTo>
                <a:cubicBezTo>
                  <a:pt x="19907" y="15097"/>
                  <a:pt x="19871" y="14396"/>
                  <a:pt x="19811" y="13695"/>
                </a:cubicBezTo>
                <a:cubicBezTo>
                  <a:pt x="19799" y="13501"/>
                  <a:pt x="19774" y="13308"/>
                  <a:pt x="19750" y="13115"/>
                </a:cubicBezTo>
                <a:cubicBezTo>
                  <a:pt x="19690" y="12426"/>
                  <a:pt x="19581" y="11737"/>
                  <a:pt x="19448" y="11060"/>
                </a:cubicBezTo>
                <a:cubicBezTo>
                  <a:pt x="19424" y="10866"/>
                  <a:pt x="19376" y="10685"/>
                  <a:pt x="19339" y="10492"/>
                </a:cubicBezTo>
                <a:cubicBezTo>
                  <a:pt x="19194" y="9839"/>
                  <a:pt x="19037" y="9186"/>
                  <a:pt x="18844" y="8558"/>
                </a:cubicBezTo>
                <a:cubicBezTo>
                  <a:pt x="18783" y="8364"/>
                  <a:pt x="18723" y="8183"/>
                  <a:pt x="18662" y="7990"/>
                </a:cubicBezTo>
                <a:cubicBezTo>
                  <a:pt x="18457" y="7385"/>
                  <a:pt x="18227" y="6805"/>
                  <a:pt x="17973" y="6237"/>
                </a:cubicBezTo>
                <a:cubicBezTo>
                  <a:pt x="17889" y="6044"/>
                  <a:pt x="17804" y="5850"/>
                  <a:pt x="17708" y="5669"/>
                </a:cubicBezTo>
                <a:cubicBezTo>
                  <a:pt x="17550" y="5343"/>
                  <a:pt x="17381" y="5028"/>
                  <a:pt x="17224" y="4738"/>
                </a:cubicBezTo>
                <a:cubicBezTo>
                  <a:pt x="17055" y="4448"/>
                  <a:pt x="16886" y="4182"/>
                  <a:pt x="16716" y="3916"/>
                </a:cubicBezTo>
                <a:cubicBezTo>
                  <a:pt x="16583" y="3723"/>
                  <a:pt x="16451" y="3530"/>
                  <a:pt x="16318" y="3348"/>
                </a:cubicBezTo>
                <a:cubicBezTo>
                  <a:pt x="15943" y="2841"/>
                  <a:pt x="15520" y="2357"/>
                  <a:pt x="15061" y="1934"/>
                </a:cubicBezTo>
                <a:cubicBezTo>
                  <a:pt x="14843" y="1729"/>
                  <a:pt x="14625" y="1535"/>
                  <a:pt x="14396" y="1354"/>
                </a:cubicBezTo>
                <a:cubicBezTo>
                  <a:pt x="14082" y="1112"/>
                  <a:pt x="13743" y="907"/>
                  <a:pt x="13405" y="713"/>
                </a:cubicBezTo>
                <a:cubicBezTo>
                  <a:pt x="13090" y="544"/>
                  <a:pt x="12752" y="399"/>
                  <a:pt x="12414" y="290"/>
                </a:cubicBezTo>
                <a:cubicBezTo>
                  <a:pt x="12244" y="230"/>
                  <a:pt x="12075" y="182"/>
                  <a:pt x="11906" y="145"/>
                </a:cubicBezTo>
                <a:cubicBezTo>
                  <a:pt x="11531" y="61"/>
                  <a:pt x="11156" y="12"/>
                  <a:pt x="107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71"/>
          <p:cNvSpPr/>
          <p:nvPr/>
        </p:nvSpPr>
        <p:spPr>
          <a:xfrm>
            <a:off x="2508468" y="1236797"/>
            <a:ext cx="627977" cy="66713"/>
          </a:xfrm>
          <a:custGeom>
            <a:avLst/>
            <a:gdLst/>
            <a:ahLst/>
            <a:cxnLst/>
            <a:rect l="l" t="t" r="r" b="b"/>
            <a:pathLst>
              <a:path w="6721" h="714" extrusionOk="0">
                <a:moveTo>
                  <a:pt x="448" y="0"/>
                </a:moveTo>
                <a:lnTo>
                  <a:pt x="363" y="145"/>
                </a:lnTo>
                <a:lnTo>
                  <a:pt x="291" y="290"/>
                </a:lnTo>
                <a:lnTo>
                  <a:pt x="85" y="677"/>
                </a:lnTo>
                <a:cubicBezTo>
                  <a:pt x="49" y="689"/>
                  <a:pt x="25" y="701"/>
                  <a:pt x="0" y="714"/>
                </a:cubicBezTo>
                <a:lnTo>
                  <a:pt x="6721" y="714"/>
                </a:lnTo>
                <a:cubicBezTo>
                  <a:pt x="6406" y="544"/>
                  <a:pt x="6068" y="399"/>
                  <a:pt x="5730" y="290"/>
                </a:cubicBezTo>
                <a:cubicBezTo>
                  <a:pt x="5560" y="230"/>
                  <a:pt x="5391" y="182"/>
                  <a:pt x="5222" y="145"/>
                </a:cubicBezTo>
                <a:cubicBezTo>
                  <a:pt x="4847" y="61"/>
                  <a:pt x="4473" y="12"/>
                  <a:pt x="4086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4" name="Google Shape;3174;p71"/>
          <p:cNvSpPr/>
          <p:nvPr/>
        </p:nvSpPr>
        <p:spPr>
          <a:xfrm>
            <a:off x="2353740" y="1363308"/>
            <a:ext cx="937433" cy="54286"/>
          </a:xfrm>
          <a:custGeom>
            <a:avLst/>
            <a:gdLst/>
            <a:ahLst/>
            <a:cxnLst/>
            <a:rect l="l" t="t" r="r" b="b"/>
            <a:pathLst>
              <a:path w="10033" h="581" extrusionOk="0">
                <a:moveTo>
                  <a:pt x="665" y="0"/>
                </a:moveTo>
                <a:cubicBezTo>
                  <a:pt x="436" y="181"/>
                  <a:pt x="206" y="375"/>
                  <a:pt x="1" y="580"/>
                </a:cubicBezTo>
                <a:lnTo>
                  <a:pt x="10033" y="580"/>
                </a:lnTo>
                <a:cubicBezTo>
                  <a:pt x="9815" y="375"/>
                  <a:pt x="9597" y="181"/>
                  <a:pt x="9368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5" name="Google Shape;3175;p71"/>
          <p:cNvSpPr/>
          <p:nvPr/>
        </p:nvSpPr>
        <p:spPr>
          <a:xfrm>
            <a:off x="2199012" y="1549617"/>
            <a:ext cx="1246890" cy="53165"/>
          </a:xfrm>
          <a:custGeom>
            <a:avLst/>
            <a:gdLst/>
            <a:ahLst/>
            <a:cxnLst/>
            <a:rect l="l" t="t" r="r" b="b"/>
            <a:pathLst>
              <a:path w="13345" h="569" extrusionOk="0">
                <a:moveTo>
                  <a:pt x="400" y="0"/>
                </a:moveTo>
                <a:cubicBezTo>
                  <a:pt x="267" y="182"/>
                  <a:pt x="134" y="375"/>
                  <a:pt x="1" y="569"/>
                </a:cubicBezTo>
                <a:lnTo>
                  <a:pt x="13345" y="569"/>
                </a:lnTo>
                <a:cubicBezTo>
                  <a:pt x="13212" y="375"/>
                  <a:pt x="13079" y="182"/>
                  <a:pt x="12946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6" name="Google Shape;3176;p71"/>
          <p:cNvSpPr/>
          <p:nvPr/>
        </p:nvSpPr>
        <p:spPr>
          <a:xfrm>
            <a:off x="2082686" y="1766480"/>
            <a:ext cx="1481786" cy="53165"/>
          </a:xfrm>
          <a:custGeom>
            <a:avLst/>
            <a:gdLst/>
            <a:ahLst/>
            <a:cxnLst/>
            <a:rect l="l" t="t" r="r" b="b"/>
            <a:pathLst>
              <a:path w="15859" h="569" extrusionOk="0">
                <a:moveTo>
                  <a:pt x="267" y="0"/>
                </a:moveTo>
                <a:cubicBezTo>
                  <a:pt x="170" y="181"/>
                  <a:pt x="73" y="375"/>
                  <a:pt x="1" y="568"/>
                </a:cubicBezTo>
                <a:lnTo>
                  <a:pt x="15859" y="568"/>
                </a:lnTo>
                <a:cubicBezTo>
                  <a:pt x="15762" y="375"/>
                  <a:pt x="15677" y="181"/>
                  <a:pt x="15581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Google Shape;3177;p71"/>
          <p:cNvSpPr/>
          <p:nvPr/>
        </p:nvSpPr>
        <p:spPr>
          <a:xfrm>
            <a:off x="2002519" y="1983250"/>
            <a:ext cx="1642120" cy="53165"/>
          </a:xfrm>
          <a:custGeom>
            <a:avLst/>
            <a:gdLst/>
            <a:ahLst/>
            <a:cxnLst/>
            <a:rect l="l" t="t" r="r" b="b"/>
            <a:pathLst>
              <a:path w="17575" h="569" extrusionOk="0">
                <a:moveTo>
                  <a:pt x="182" y="1"/>
                </a:moveTo>
                <a:cubicBezTo>
                  <a:pt x="109" y="194"/>
                  <a:pt x="49" y="376"/>
                  <a:pt x="1" y="569"/>
                </a:cubicBezTo>
                <a:lnTo>
                  <a:pt x="17575" y="569"/>
                </a:lnTo>
                <a:cubicBezTo>
                  <a:pt x="17514" y="376"/>
                  <a:pt x="17454" y="194"/>
                  <a:pt x="17393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8" name="Google Shape;3178;p71"/>
          <p:cNvSpPr/>
          <p:nvPr/>
        </p:nvSpPr>
        <p:spPr>
          <a:xfrm>
            <a:off x="1946085" y="2217024"/>
            <a:ext cx="1756204" cy="53165"/>
          </a:xfrm>
          <a:custGeom>
            <a:avLst/>
            <a:gdLst/>
            <a:ahLst/>
            <a:cxnLst/>
            <a:rect l="l" t="t" r="r" b="b"/>
            <a:pathLst>
              <a:path w="18796" h="569" extrusionOk="0">
                <a:moveTo>
                  <a:pt x="109" y="1"/>
                </a:moveTo>
                <a:cubicBezTo>
                  <a:pt x="73" y="194"/>
                  <a:pt x="36" y="375"/>
                  <a:pt x="0" y="569"/>
                </a:cubicBezTo>
                <a:lnTo>
                  <a:pt x="18795" y="569"/>
                </a:lnTo>
                <a:cubicBezTo>
                  <a:pt x="18759" y="388"/>
                  <a:pt x="18723" y="194"/>
                  <a:pt x="18674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9" name="Google Shape;3179;p71"/>
          <p:cNvSpPr/>
          <p:nvPr/>
        </p:nvSpPr>
        <p:spPr>
          <a:xfrm>
            <a:off x="1881708" y="2462105"/>
            <a:ext cx="1853283" cy="54286"/>
          </a:xfrm>
          <a:custGeom>
            <a:avLst/>
            <a:gdLst/>
            <a:ahLst/>
            <a:cxnLst/>
            <a:rect l="l" t="t" r="r" b="b"/>
            <a:pathLst>
              <a:path w="19835" h="581" extrusionOk="0">
                <a:moveTo>
                  <a:pt x="37" y="1"/>
                </a:moveTo>
                <a:lnTo>
                  <a:pt x="0" y="61"/>
                </a:lnTo>
                <a:lnTo>
                  <a:pt x="0" y="581"/>
                </a:lnTo>
                <a:lnTo>
                  <a:pt x="19835" y="581"/>
                </a:lnTo>
                <a:cubicBezTo>
                  <a:pt x="19823" y="387"/>
                  <a:pt x="19811" y="194"/>
                  <a:pt x="19786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0" name="Google Shape;3180;p71"/>
          <p:cNvSpPr/>
          <p:nvPr/>
        </p:nvSpPr>
        <p:spPr>
          <a:xfrm>
            <a:off x="1881708" y="2714006"/>
            <a:ext cx="1863468" cy="53165"/>
          </a:xfrm>
          <a:custGeom>
            <a:avLst/>
            <a:gdLst/>
            <a:ahLst/>
            <a:cxnLst/>
            <a:rect l="l" t="t" r="r" b="b"/>
            <a:pathLst>
              <a:path w="19944" h="569" extrusionOk="0">
                <a:moveTo>
                  <a:pt x="0" y="0"/>
                </a:moveTo>
                <a:lnTo>
                  <a:pt x="0" y="568"/>
                </a:lnTo>
                <a:lnTo>
                  <a:pt x="19944" y="568"/>
                </a:lnTo>
                <a:cubicBezTo>
                  <a:pt x="19944" y="375"/>
                  <a:pt x="19944" y="181"/>
                  <a:pt x="19944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1" name="Google Shape;3181;p71"/>
          <p:cNvSpPr/>
          <p:nvPr/>
        </p:nvSpPr>
        <p:spPr>
          <a:xfrm>
            <a:off x="1881708" y="2964692"/>
            <a:ext cx="1854404" cy="53165"/>
          </a:xfrm>
          <a:custGeom>
            <a:avLst/>
            <a:gdLst/>
            <a:ahLst/>
            <a:cxnLst/>
            <a:rect l="l" t="t" r="r" b="b"/>
            <a:pathLst>
              <a:path w="19847" h="569" extrusionOk="0">
                <a:moveTo>
                  <a:pt x="0" y="0"/>
                </a:moveTo>
                <a:lnTo>
                  <a:pt x="0" y="472"/>
                </a:lnTo>
                <a:lnTo>
                  <a:pt x="49" y="568"/>
                </a:lnTo>
                <a:lnTo>
                  <a:pt x="19786" y="568"/>
                </a:lnTo>
                <a:cubicBezTo>
                  <a:pt x="19811" y="375"/>
                  <a:pt x="19823" y="182"/>
                  <a:pt x="19847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3182;p71"/>
          <p:cNvSpPr/>
          <p:nvPr/>
        </p:nvSpPr>
        <p:spPr>
          <a:xfrm>
            <a:off x="1948327" y="3209772"/>
            <a:ext cx="1755083" cy="53165"/>
          </a:xfrm>
          <a:custGeom>
            <a:avLst/>
            <a:gdLst/>
            <a:ahLst/>
            <a:cxnLst/>
            <a:rect l="l" t="t" r="r" b="b"/>
            <a:pathLst>
              <a:path w="18784" h="569" extrusionOk="0">
                <a:moveTo>
                  <a:pt x="0" y="0"/>
                </a:moveTo>
                <a:cubicBezTo>
                  <a:pt x="37" y="194"/>
                  <a:pt x="73" y="375"/>
                  <a:pt x="121" y="568"/>
                </a:cubicBezTo>
                <a:lnTo>
                  <a:pt x="18662" y="568"/>
                </a:lnTo>
                <a:cubicBezTo>
                  <a:pt x="18699" y="375"/>
                  <a:pt x="18735" y="194"/>
                  <a:pt x="18783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3" name="Google Shape;3183;p71"/>
          <p:cNvSpPr/>
          <p:nvPr/>
        </p:nvSpPr>
        <p:spPr>
          <a:xfrm>
            <a:off x="2005883" y="3442426"/>
            <a:ext cx="1639878" cy="54286"/>
          </a:xfrm>
          <a:custGeom>
            <a:avLst/>
            <a:gdLst/>
            <a:ahLst/>
            <a:cxnLst/>
            <a:rect l="l" t="t" r="r" b="b"/>
            <a:pathLst>
              <a:path w="17551" h="581" extrusionOk="0">
                <a:moveTo>
                  <a:pt x="1" y="0"/>
                </a:moveTo>
                <a:cubicBezTo>
                  <a:pt x="49" y="193"/>
                  <a:pt x="122" y="387"/>
                  <a:pt x="182" y="580"/>
                </a:cubicBezTo>
                <a:lnTo>
                  <a:pt x="17370" y="580"/>
                </a:lnTo>
                <a:cubicBezTo>
                  <a:pt x="17442" y="387"/>
                  <a:pt x="17503" y="193"/>
                  <a:pt x="17551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4" name="Google Shape;3184;p71"/>
          <p:cNvSpPr/>
          <p:nvPr/>
        </p:nvSpPr>
        <p:spPr>
          <a:xfrm>
            <a:off x="2087264" y="3659195"/>
            <a:ext cx="1478329" cy="53165"/>
          </a:xfrm>
          <a:custGeom>
            <a:avLst/>
            <a:gdLst/>
            <a:ahLst/>
            <a:cxnLst/>
            <a:rect l="l" t="t" r="r" b="b"/>
            <a:pathLst>
              <a:path w="15822" h="569" extrusionOk="0">
                <a:moveTo>
                  <a:pt x="0" y="1"/>
                </a:moveTo>
                <a:cubicBezTo>
                  <a:pt x="85" y="194"/>
                  <a:pt x="169" y="388"/>
                  <a:pt x="266" y="569"/>
                </a:cubicBezTo>
                <a:lnTo>
                  <a:pt x="15556" y="569"/>
                </a:lnTo>
                <a:cubicBezTo>
                  <a:pt x="15653" y="388"/>
                  <a:pt x="15737" y="194"/>
                  <a:pt x="15822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5" name="Google Shape;3185;p71"/>
          <p:cNvSpPr/>
          <p:nvPr/>
        </p:nvSpPr>
        <p:spPr>
          <a:xfrm>
            <a:off x="2204712" y="3874937"/>
            <a:ext cx="1244554" cy="53165"/>
          </a:xfrm>
          <a:custGeom>
            <a:avLst/>
            <a:gdLst/>
            <a:ahLst/>
            <a:cxnLst/>
            <a:rect l="l" t="t" r="r" b="b"/>
            <a:pathLst>
              <a:path w="13320" h="569" extrusionOk="0">
                <a:moveTo>
                  <a:pt x="0" y="0"/>
                </a:moveTo>
                <a:cubicBezTo>
                  <a:pt x="133" y="194"/>
                  <a:pt x="266" y="387"/>
                  <a:pt x="399" y="568"/>
                </a:cubicBezTo>
                <a:lnTo>
                  <a:pt x="12921" y="568"/>
                </a:lnTo>
                <a:cubicBezTo>
                  <a:pt x="13054" y="387"/>
                  <a:pt x="13187" y="194"/>
                  <a:pt x="13320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6" name="Google Shape;3186;p71"/>
          <p:cNvSpPr/>
          <p:nvPr/>
        </p:nvSpPr>
        <p:spPr>
          <a:xfrm>
            <a:off x="2359346" y="4061246"/>
            <a:ext cx="935191" cy="53165"/>
          </a:xfrm>
          <a:custGeom>
            <a:avLst/>
            <a:gdLst/>
            <a:ahLst/>
            <a:cxnLst/>
            <a:rect l="l" t="t" r="r" b="b"/>
            <a:pathLst>
              <a:path w="10009" h="569" extrusionOk="0">
                <a:moveTo>
                  <a:pt x="1" y="1"/>
                </a:moveTo>
                <a:cubicBezTo>
                  <a:pt x="219" y="194"/>
                  <a:pt x="448" y="387"/>
                  <a:pt x="678" y="569"/>
                </a:cubicBezTo>
                <a:lnTo>
                  <a:pt x="9332" y="569"/>
                </a:lnTo>
                <a:cubicBezTo>
                  <a:pt x="9574" y="387"/>
                  <a:pt x="9791" y="194"/>
                  <a:pt x="10009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7" name="Google Shape;3187;p71"/>
          <p:cNvSpPr/>
          <p:nvPr/>
        </p:nvSpPr>
        <p:spPr>
          <a:xfrm>
            <a:off x="2514074" y="4173088"/>
            <a:ext cx="625734" cy="65591"/>
          </a:xfrm>
          <a:custGeom>
            <a:avLst/>
            <a:gdLst/>
            <a:ahLst/>
            <a:cxnLst/>
            <a:rect l="l" t="t" r="r" b="b"/>
            <a:pathLst>
              <a:path w="6697" h="702" extrusionOk="0">
                <a:moveTo>
                  <a:pt x="1" y="0"/>
                </a:moveTo>
                <a:lnTo>
                  <a:pt x="231" y="423"/>
                </a:lnTo>
                <a:lnTo>
                  <a:pt x="315" y="568"/>
                </a:lnTo>
                <a:lnTo>
                  <a:pt x="388" y="701"/>
                </a:lnTo>
                <a:lnTo>
                  <a:pt x="4050" y="701"/>
                </a:lnTo>
                <a:cubicBezTo>
                  <a:pt x="4425" y="701"/>
                  <a:pt x="4799" y="653"/>
                  <a:pt x="5162" y="568"/>
                </a:cubicBezTo>
                <a:cubicBezTo>
                  <a:pt x="5355" y="532"/>
                  <a:pt x="5537" y="484"/>
                  <a:pt x="5718" y="423"/>
                </a:cubicBezTo>
                <a:cubicBezTo>
                  <a:pt x="6056" y="315"/>
                  <a:pt x="6383" y="169"/>
                  <a:pt x="6697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8" name="Google Shape;3188;p71"/>
          <p:cNvSpPr/>
          <p:nvPr/>
        </p:nvSpPr>
        <p:spPr>
          <a:xfrm>
            <a:off x="1595985" y="1236516"/>
            <a:ext cx="1890564" cy="3003001"/>
          </a:xfrm>
          <a:custGeom>
            <a:avLst/>
            <a:gdLst/>
            <a:ahLst/>
            <a:cxnLst/>
            <a:rect l="l" t="t" r="r" b="b"/>
            <a:pathLst>
              <a:path w="20234" h="32140" extrusionOk="0">
                <a:moveTo>
                  <a:pt x="10096" y="0"/>
                </a:moveTo>
                <a:cubicBezTo>
                  <a:pt x="7745" y="0"/>
                  <a:pt x="5396" y="1557"/>
                  <a:pt x="3602" y="4669"/>
                </a:cubicBezTo>
                <a:cubicBezTo>
                  <a:pt x="0" y="10930"/>
                  <a:pt x="0" y="21095"/>
                  <a:pt x="3602" y="27392"/>
                </a:cubicBezTo>
                <a:cubicBezTo>
                  <a:pt x="5412" y="30556"/>
                  <a:pt x="7786" y="32139"/>
                  <a:pt x="10157" y="32139"/>
                </a:cubicBezTo>
                <a:cubicBezTo>
                  <a:pt x="12506" y="32139"/>
                  <a:pt x="14852" y="30586"/>
                  <a:pt x="16644" y="27477"/>
                </a:cubicBezTo>
                <a:cubicBezTo>
                  <a:pt x="20234" y="21216"/>
                  <a:pt x="20234" y="11039"/>
                  <a:pt x="16644" y="4741"/>
                </a:cubicBezTo>
                <a:cubicBezTo>
                  <a:pt x="14836" y="1581"/>
                  <a:pt x="12465" y="0"/>
                  <a:pt x="100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9" name="Google Shape;3189;p71"/>
          <p:cNvSpPr/>
          <p:nvPr/>
        </p:nvSpPr>
        <p:spPr>
          <a:xfrm>
            <a:off x="1781173" y="1338454"/>
            <a:ext cx="1521309" cy="2799686"/>
          </a:xfrm>
          <a:custGeom>
            <a:avLst/>
            <a:gdLst/>
            <a:ahLst/>
            <a:cxnLst/>
            <a:rect l="l" t="t" r="r" b="b"/>
            <a:pathLst>
              <a:path w="16282" h="29964" extrusionOk="0">
                <a:moveTo>
                  <a:pt x="8111" y="0"/>
                </a:moveTo>
                <a:cubicBezTo>
                  <a:pt x="6056" y="0"/>
                  <a:pt x="4086" y="1463"/>
                  <a:pt x="2551" y="4134"/>
                </a:cubicBezTo>
                <a:cubicBezTo>
                  <a:pt x="907" y="6986"/>
                  <a:pt x="1" y="10830"/>
                  <a:pt x="1" y="14928"/>
                </a:cubicBezTo>
                <a:cubicBezTo>
                  <a:pt x="1" y="19037"/>
                  <a:pt x="907" y="22881"/>
                  <a:pt x="2551" y="25757"/>
                </a:cubicBezTo>
                <a:cubicBezTo>
                  <a:pt x="4098" y="28465"/>
                  <a:pt x="6104" y="29951"/>
                  <a:pt x="8159" y="29964"/>
                </a:cubicBezTo>
                <a:cubicBezTo>
                  <a:pt x="10214" y="29964"/>
                  <a:pt x="12196" y="28501"/>
                  <a:pt x="13731" y="25830"/>
                </a:cubicBezTo>
                <a:cubicBezTo>
                  <a:pt x="15375" y="22965"/>
                  <a:pt x="16281" y="19134"/>
                  <a:pt x="16281" y="15036"/>
                </a:cubicBezTo>
                <a:cubicBezTo>
                  <a:pt x="16281" y="10927"/>
                  <a:pt x="15375" y="7083"/>
                  <a:pt x="13719" y="4194"/>
                </a:cubicBezTo>
                <a:cubicBezTo>
                  <a:pt x="12172" y="1487"/>
                  <a:pt x="10166" y="0"/>
                  <a:pt x="8111" y="0"/>
                </a:cubicBezTo>
                <a:close/>
              </a:path>
            </a:pathLst>
          </a:custGeom>
          <a:solidFill>
            <a:srgbClr val="EF9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3190;p71"/>
          <p:cNvSpPr/>
          <p:nvPr/>
        </p:nvSpPr>
        <p:spPr>
          <a:xfrm>
            <a:off x="1878345" y="1394889"/>
            <a:ext cx="1456839" cy="2799686"/>
          </a:xfrm>
          <a:custGeom>
            <a:avLst/>
            <a:gdLst/>
            <a:ahLst/>
            <a:cxnLst/>
            <a:rect l="l" t="t" r="r" b="b"/>
            <a:pathLst>
              <a:path w="15592" h="29964" extrusionOk="0">
                <a:moveTo>
                  <a:pt x="7772" y="1"/>
                </a:moveTo>
                <a:cubicBezTo>
                  <a:pt x="5802" y="1"/>
                  <a:pt x="3916" y="1463"/>
                  <a:pt x="2442" y="4122"/>
                </a:cubicBezTo>
                <a:cubicBezTo>
                  <a:pt x="870" y="6987"/>
                  <a:pt x="0" y="10830"/>
                  <a:pt x="0" y="14928"/>
                </a:cubicBezTo>
                <a:cubicBezTo>
                  <a:pt x="0" y="19037"/>
                  <a:pt x="870" y="22881"/>
                  <a:pt x="2454" y="25758"/>
                </a:cubicBezTo>
                <a:cubicBezTo>
                  <a:pt x="3928" y="28465"/>
                  <a:pt x="5850" y="29952"/>
                  <a:pt x="7820" y="29964"/>
                </a:cubicBezTo>
                <a:cubicBezTo>
                  <a:pt x="9790" y="29964"/>
                  <a:pt x="11676" y="28501"/>
                  <a:pt x="13150" y="25830"/>
                </a:cubicBezTo>
                <a:cubicBezTo>
                  <a:pt x="14722" y="22966"/>
                  <a:pt x="15592" y="19134"/>
                  <a:pt x="15592" y="15037"/>
                </a:cubicBezTo>
                <a:cubicBezTo>
                  <a:pt x="15592" y="10927"/>
                  <a:pt x="14722" y="7083"/>
                  <a:pt x="13138" y="4195"/>
                </a:cubicBezTo>
                <a:cubicBezTo>
                  <a:pt x="11664" y="1487"/>
                  <a:pt x="9742" y="1"/>
                  <a:pt x="777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1" name="Google Shape;3191;p71"/>
          <p:cNvSpPr/>
          <p:nvPr/>
        </p:nvSpPr>
        <p:spPr>
          <a:xfrm>
            <a:off x="2044284" y="1940643"/>
            <a:ext cx="883241" cy="1664171"/>
          </a:xfrm>
          <a:custGeom>
            <a:avLst/>
            <a:gdLst/>
            <a:ahLst/>
            <a:cxnLst/>
            <a:rect l="l" t="t" r="r" b="b"/>
            <a:pathLst>
              <a:path w="9453" h="17811" extrusionOk="0">
                <a:moveTo>
                  <a:pt x="3997" y="0"/>
                </a:moveTo>
                <a:cubicBezTo>
                  <a:pt x="3950" y="0"/>
                  <a:pt x="3903" y="15"/>
                  <a:pt x="3856" y="46"/>
                </a:cubicBezTo>
                <a:cubicBezTo>
                  <a:pt x="3180" y="517"/>
                  <a:pt x="2515" y="1242"/>
                  <a:pt x="1874" y="2246"/>
                </a:cubicBezTo>
                <a:lnTo>
                  <a:pt x="1258" y="1170"/>
                </a:lnTo>
                <a:cubicBezTo>
                  <a:pt x="1197" y="1055"/>
                  <a:pt x="1113" y="998"/>
                  <a:pt x="1027" y="998"/>
                </a:cubicBezTo>
                <a:cubicBezTo>
                  <a:pt x="941" y="998"/>
                  <a:pt x="853" y="1055"/>
                  <a:pt x="786" y="1170"/>
                </a:cubicBezTo>
                <a:lnTo>
                  <a:pt x="134" y="2318"/>
                </a:lnTo>
                <a:cubicBezTo>
                  <a:pt x="1" y="2572"/>
                  <a:pt x="1" y="2886"/>
                  <a:pt x="134" y="3140"/>
                </a:cubicBezTo>
                <a:lnTo>
                  <a:pt x="774" y="4264"/>
                </a:lnTo>
                <a:cubicBezTo>
                  <a:pt x="315" y="5400"/>
                  <a:pt x="110" y="6621"/>
                  <a:pt x="170" y="7842"/>
                </a:cubicBezTo>
                <a:cubicBezTo>
                  <a:pt x="206" y="8966"/>
                  <a:pt x="521" y="10066"/>
                  <a:pt x="1076" y="11057"/>
                </a:cubicBezTo>
                <a:cubicBezTo>
                  <a:pt x="1451" y="11722"/>
                  <a:pt x="1850" y="12133"/>
                  <a:pt x="2249" y="12278"/>
                </a:cubicBezTo>
                <a:cubicBezTo>
                  <a:pt x="2411" y="12337"/>
                  <a:pt x="2580" y="12366"/>
                  <a:pt x="2750" y="12366"/>
                </a:cubicBezTo>
                <a:cubicBezTo>
                  <a:pt x="2999" y="12366"/>
                  <a:pt x="3247" y="12303"/>
                  <a:pt x="3470" y="12181"/>
                </a:cubicBezTo>
                <a:cubicBezTo>
                  <a:pt x="3989" y="11891"/>
                  <a:pt x="4461" y="11528"/>
                  <a:pt x="4884" y="11105"/>
                </a:cubicBezTo>
                <a:cubicBezTo>
                  <a:pt x="5331" y="10682"/>
                  <a:pt x="5657" y="10392"/>
                  <a:pt x="5875" y="10223"/>
                </a:cubicBezTo>
                <a:cubicBezTo>
                  <a:pt x="6056" y="10066"/>
                  <a:pt x="6286" y="9981"/>
                  <a:pt x="6516" y="9981"/>
                </a:cubicBezTo>
                <a:cubicBezTo>
                  <a:pt x="6733" y="9981"/>
                  <a:pt x="6927" y="10126"/>
                  <a:pt x="7096" y="10428"/>
                </a:cubicBezTo>
                <a:cubicBezTo>
                  <a:pt x="7325" y="10839"/>
                  <a:pt x="7410" y="11299"/>
                  <a:pt x="7337" y="11758"/>
                </a:cubicBezTo>
                <a:cubicBezTo>
                  <a:pt x="7265" y="12302"/>
                  <a:pt x="7084" y="12822"/>
                  <a:pt x="6818" y="13281"/>
                </a:cubicBezTo>
                <a:cubicBezTo>
                  <a:pt x="6528" y="13813"/>
                  <a:pt x="6129" y="14260"/>
                  <a:pt x="5645" y="14598"/>
                </a:cubicBezTo>
                <a:cubicBezTo>
                  <a:pt x="5452" y="14731"/>
                  <a:pt x="5246" y="14852"/>
                  <a:pt x="5041" y="14949"/>
                </a:cubicBezTo>
                <a:cubicBezTo>
                  <a:pt x="4944" y="14997"/>
                  <a:pt x="4872" y="15070"/>
                  <a:pt x="4823" y="15167"/>
                </a:cubicBezTo>
                <a:cubicBezTo>
                  <a:pt x="4642" y="15517"/>
                  <a:pt x="4642" y="15952"/>
                  <a:pt x="4823" y="16303"/>
                </a:cubicBezTo>
                <a:lnTo>
                  <a:pt x="5585" y="17620"/>
                </a:lnTo>
                <a:cubicBezTo>
                  <a:pt x="5659" y="17744"/>
                  <a:pt x="5755" y="17811"/>
                  <a:pt x="5851" y="17811"/>
                </a:cubicBezTo>
                <a:cubicBezTo>
                  <a:pt x="5896" y="17811"/>
                  <a:pt x="5941" y="17796"/>
                  <a:pt x="5984" y="17765"/>
                </a:cubicBezTo>
                <a:cubicBezTo>
                  <a:pt x="6262" y="17584"/>
                  <a:pt x="6516" y="17391"/>
                  <a:pt x="6745" y="17161"/>
                </a:cubicBezTo>
                <a:cubicBezTo>
                  <a:pt x="7072" y="16847"/>
                  <a:pt x="7362" y="16496"/>
                  <a:pt x="7615" y="16121"/>
                </a:cubicBezTo>
                <a:lnTo>
                  <a:pt x="8111" y="16992"/>
                </a:lnTo>
                <a:cubicBezTo>
                  <a:pt x="8178" y="17100"/>
                  <a:pt x="8262" y="17155"/>
                  <a:pt x="8347" y="17155"/>
                </a:cubicBezTo>
                <a:cubicBezTo>
                  <a:pt x="8431" y="17155"/>
                  <a:pt x="8516" y="17100"/>
                  <a:pt x="8582" y="16992"/>
                </a:cubicBezTo>
                <a:lnTo>
                  <a:pt x="8595" y="17004"/>
                </a:lnTo>
                <a:lnTo>
                  <a:pt x="9247" y="15843"/>
                </a:lnTo>
                <a:cubicBezTo>
                  <a:pt x="9380" y="15590"/>
                  <a:pt x="9380" y="15287"/>
                  <a:pt x="9247" y="15021"/>
                </a:cubicBezTo>
                <a:lnTo>
                  <a:pt x="8727" y="14103"/>
                </a:lnTo>
                <a:cubicBezTo>
                  <a:pt x="9223" y="12930"/>
                  <a:pt x="9453" y="11661"/>
                  <a:pt x="9404" y="10380"/>
                </a:cubicBezTo>
                <a:cubicBezTo>
                  <a:pt x="9344" y="9159"/>
                  <a:pt x="9054" y="8120"/>
                  <a:pt x="8558" y="7250"/>
                </a:cubicBezTo>
                <a:cubicBezTo>
                  <a:pt x="8026" y="6319"/>
                  <a:pt x="7483" y="5860"/>
                  <a:pt x="6939" y="5860"/>
                </a:cubicBezTo>
                <a:cubicBezTo>
                  <a:pt x="6395" y="5872"/>
                  <a:pt x="5802" y="6150"/>
                  <a:pt x="5162" y="6706"/>
                </a:cubicBezTo>
                <a:cubicBezTo>
                  <a:pt x="5101" y="6754"/>
                  <a:pt x="4932" y="6911"/>
                  <a:pt x="4654" y="7141"/>
                </a:cubicBezTo>
                <a:cubicBezTo>
                  <a:pt x="4074" y="7673"/>
                  <a:pt x="3615" y="7999"/>
                  <a:pt x="3300" y="8156"/>
                </a:cubicBezTo>
                <a:cubicBezTo>
                  <a:pt x="3211" y="8198"/>
                  <a:pt x="3126" y="8218"/>
                  <a:pt x="3046" y="8218"/>
                </a:cubicBezTo>
                <a:cubicBezTo>
                  <a:pt x="2845" y="8218"/>
                  <a:pt x="2674" y="8089"/>
                  <a:pt x="2527" y="7830"/>
                </a:cubicBezTo>
                <a:cubicBezTo>
                  <a:pt x="2056" y="7020"/>
                  <a:pt x="2128" y="6065"/>
                  <a:pt x="2744" y="4977"/>
                </a:cubicBezTo>
                <a:cubicBezTo>
                  <a:pt x="3095" y="4373"/>
                  <a:pt x="3530" y="3829"/>
                  <a:pt x="4062" y="3370"/>
                </a:cubicBezTo>
                <a:cubicBezTo>
                  <a:pt x="4292" y="3164"/>
                  <a:pt x="4545" y="2983"/>
                  <a:pt x="4823" y="2838"/>
                </a:cubicBezTo>
                <a:cubicBezTo>
                  <a:pt x="4908" y="2790"/>
                  <a:pt x="4968" y="2717"/>
                  <a:pt x="5017" y="2632"/>
                </a:cubicBezTo>
                <a:cubicBezTo>
                  <a:pt x="5198" y="2270"/>
                  <a:pt x="5198" y="1847"/>
                  <a:pt x="5017" y="1496"/>
                </a:cubicBezTo>
                <a:lnTo>
                  <a:pt x="4267" y="191"/>
                </a:lnTo>
                <a:cubicBezTo>
                  <a:pt x="4193" y="68"/>
                  <a:pt x="4097" y="0"/>
                  <a:pt x="39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2" name="Google Shape;3192;p71"/>
          <p:cNvSpPr/>
          <p:nvPr/>
        </p:nvSpPr>
        <p:spPr>
          <a:xfrm>
            <a:off x="1783415" y="1678932"/>
            <a:ext cx="813258" cy="2572172"/>
          </a:xfrm>
          <a:custGeom>
            <a:avLst/>
            <a:gdLst/>
            <a:ahLst/>
            <a:cxnLst/>
            <a:rect l="l" t="t" r="r" b="b"/>
            <a:pathLst>
              <a:path w="8704" h="27529" extrusionOk="0">
                <a:moveTo>
                  <a:pt x="8075" y="1940"/>
                </a:moveTo>
                <a:lnTo>
                  <a:pt x="7567" y="4660"/>
                </a:lnTo>
                <a:lnTo>
                  <a:pt x="4618" y="4660"/>
                </a:lnTo>
                <a:lnTo>
                  <a:pt x="5126" y="1940"/>
                </a:lnTo>
                <a:close/>
                <a:moveTo>
                  <a:pt x="7507" y="4926"/>
                </a:moveTo>
                <a:lnTo>
                  <a:pt x="6999" y="7645"/>
                </a:lnTo>
                <a:lnTo>
                  <a:pt x="4038" y="7645"/>
                </a:lnTo>
                <a:lnTo>
                  <a:pt x="4557" y="4926"/>
                </a:lnTo>
                <a:close/>
                <a:moveTo>
                  <a:pt x="6939" y="7923"/>
                </a:moveTo>
                <a:lnTo>
                  <a:pt x="6431" y="10643"/>
                </a:lnTo>
                <a:lnTo>
                  <a:pt x="3470" y="10643"/>
                </a:lnTo>
                <a:lnTo>
                  <a:pt x="3989" y="7923"/>
                </a:lnTo>
                <a:close/>
                <a:moveTo>
                  <a:pt x="6370" y="10909"/>
                </a:moveTo>
                <a:lnTo>
                  <a:pt x="5851" y="13628"/>
                </a:lnTo>
                <a:lnTo>
                  <a:pt x="2902" y="13628"/>
                </a:lnTo>
                <a:lnTo>
                  <a:pt x="3421" y="10909"/>
                </a:lnTo>
                <a:close/>
                <a:moveTo>
                  <a:pt x="5802" y="13906"/>
                </a:moveTo>
                <a:lnTo>
                  <a:pt x="5283" y="16626"/>
                </a:lnTo>
                <a:lnTo>
                  <a:pt x="2333" y="16626"/>
                </a:lnTo>
                <a:lnTo>
                  <a:pt x="2853" y="13906"/>
                </a:lnTo>
                <a:close/>
                <a:moveTo>
                  <a:pt x="5234" y="16892"/>
                </a:moveTo>
                <a:lnTo>
                  <a:pt x="4715" y="19611"/>
                </a:lnTo>
                <a:lnTo>
                  <a:pt x="1765" y="19611"/>
                </a:lnTo>
                <a:lnTo>
                  <a:pt x="2285" y="16892"/>
                </a:lnTo>
                <a:close/>
                <a:moveTo>
                  <a:pt x="4666" y="19889"/>
                </a:moveTo>
                <a:lnTo>
                  <a:pt x="4146" y="22609"/>
                </a:lnTo>
                <a:lnTo>
                  <a:pt x="1197" y="22609"/>
                </a:lnTo>
                <a:lnTo>
                  <a:pt x="1717" y="19889"/>
                </a:lnTo>
                <a:close/>
                <a:moveTo>
                  <a:pt x="4098" y="22875"/>
                </a:moveTo>
                <a:lnTo>
                  <a:pt x="3578" y="25594"/>
                </a:lnTo>
                <a:lnTo>
                  <a:pt x="629" y="25594"/>
                </a:lnTo>
                <a:lnTo>
                  <a:pt x="1149" y="22875"/>
                </a:lnTo>
                <a:close/>
                <a:moveTo>
                  <a:pt x="8545" y="0"/>
                </a:moveTo>
                <a:cubicBezTo>
                  <a:pt x="8486" y="0"/>
                  <a:pt x="8435" y="45"/>
                  <a:pt x="8425" y="115"/>
                </a:cubicBezTo>
                <a:lnTo>
                  <a:pt x="8123" y="1662"/>
                </a:lnTo>
                <a:lnTo>
                  <a:pt x="5174" y="1662"/>
                </a:lnTo>
                <a:lnTo>
                  <a:pt x="5464" y="164"/>
                </a:lnTo>
                <a:cubicBezTo>
                  <a:pt x="5471" y="67"/>
                  <a:pt x="5395" y="10"/>
                  <a:pt x="5320" y="10"/>
                </a:cubicBezTo>
                <a:cubicBezTo>
                  <a:pt x="5263" y="10"/>
                  <a:pt x="5207" y="42"/>
                  <a:pt x="5186" y="115"/>
                </a:cubicBezTo>
                <a:lnTo>
                  <a:pt x="13" y="27371"/>
                </a:lnTo>
                <a:cubicBezTo>
                  <a:pt x="1" y="27444"/>
                  <a:pt x="49" y="27516"/>
                  <a:pt x="122" y="27528"/>
                </a:cubicBezTo>
                <a:lnTo>
                  <a:pt x="146" y="27528"/>
                </a:lnTo>
                <a:cubicBezTo>
                  <a:pt x="218" y="27528"/>
                  <a:pt x="267" y="27480"/>
                  <a:pt x="279" y="27419"/>
                </a:cubicBezTo>
                <a:lnTo>
                  <a:pt x="581" y="25860"/>
                </a:lnTo>
                <a:lnTo>
                  <a:pt x="3542" y="25860"/>
                </a:lnTo>
                <a:lnTo>
                  <a:pt x="3252" y="27371"/>
                </a:lnTo>
                <a:cubicBezTo>
                  <a:pt x="3240" y="27432"/>
                  <a:pt x="3288" y="27504"/>
                  <a:pt x="3361" y="27516"/>
                </a:cubicBezTo>
                <a:lnTo>
                  <a:pt x="3385" y="27516"/>
                </a:lnTo>
                <a:cubicBezTo>
                  <a:pt x="3445" y="27516"/>
                  <a:pt x="3506" y="27468"/>
                  <a:pt x="3518" y="27407"/>
                </a:cubicBezTo>
                <a:lnTo>
                  <a:pt x="8703" y="139"/>
                </a:lnTo>
                <a:cubicBezTo>
                  <a:pt x="8703" y="67"/>
                  <a:pt x="8655" y="6"/>
                  <a:pt x="8582" y="6"/>
                </a:cubicBezTo>
                <a:cubicBezTo>
                  <a:pt x="8570" y="2"/>
                  <a:pt x="8557" y="0"/>
                  <a:pt x="8545" y="0"/>
                </a:cubicBezTo>
                <a:close/>
              </a:path>
            </a:pathLst>
          </a:custGeom>
          <a:solidFill>
            <a:srgbClr val="1D29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3" name="Google Shape;3193;p71"/>
          <p:cNvSpPr/>
          <p:nvPr/>
        </p:nvSpPr>
        <p:spPr>
          <a:xfrm>
            <a:off x="2550233" y="1673512"/>
            <a:ext cx="45316" cy="21583"/>
          </a:xfrm>
          <a:custGeom>
            <a:avLst/>
            <a:gdLst/>
            <a:ahLst/>
            <a:cxnLst/>
            <a:rect l="l" t="t" r="r" b="b"/>
            <a:pathLst>
              <a:path w="485" h="231" extrusionOk="0">
                <a:moveTo>
                  <a:pt x="167" y="0"/>
                </a:moveTo>
                <a:cubicBezTo>
                  <a:pt x="140" y="0"/>
                  <a:pt x="116" y="2"/>
                  <a:pt x="97" y="4"/>
                </a:cubicBezTo>
                <a:cubicBezTo>
                  <a:pt x="1" y="4"/>
                  <a:pt x="61" y="173"/>
                  <a:pt x="61" y="173"/>
                </a:cubicBezTo>
                <a:cubicBezTo>
                  <a:pt x="122" y="203"/>
                  <a:pt x="230" y="231"/>
                  <a:pt x="321" y="231"/>
                </a:cubicBezTo>
                <a:cubicBezTo>
                  <a:pt x="412" y="231"/>
                  <a:pt x="484" y="203"/>
                  <a:pt x="472" y="125"/>
                </a:cubicBezTo>
                <a:cubicBezTo>
                  <a:pt x="462" y="27"/>
                  <a:pt x="285" y="0"/>
                  <a:pt x="167" y="0"/>
                </a:cubicBezTo>
                <a:close/>
              </a:path>
            </a:pathLst>
          </a:custGeom>
          <a:solidFill>
            <a:srgbClr val="E3AC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4" name="Google Shape;3194;p71"/>
          <p:cNvSpPr/>
          <p:nvPr/>
        </p:nvSpPr>
        <p:spPr>
          <a:xfrm>
            <a:off x="2253204" y="1404793"/>
            <a:ext cx="108571" cy="180610"/>
          </a:xfrm>
          <a:custGeom>
            <a:avLst/>
            <a:gdLst/>
            <a:ahLst/>
            <a:cxnLst/>
            <a:rect l="l" t="t" r="r" b="b"/>
            <a:pathLst>
              <a:path w="1162" h="1933" extrusionOk="0">
                <a:moveTo>
                  <a:pt x="529" y="1"/>
                </a:moveTo>
                <a:cubicBezTo>
                  <a:pt x="253" y="1"/>
                  <a:pt x="41" y="256"/>
                  <a:pt x="13" y="680"/>
                </a:cubicBezTo>
                <a:cubicBezTo>
                  <a:pt x="1" y="849"/>
                  <a:pt x="37" y="1007"/>
                  <a:pt x="98" y="1164"/>
                </a:cubicBezTo>
                <a:lnTo>
                  <a:pt x="25" y="1587"/>
                </a:lnTo>
                <a:cubicBezTo>
                  <a:pt x="1" y="1732"/>
                  <a:pt x="85" y="1889"/>
                  <a:pt x="243" y="1925"/>
                </a:cubicBezTo>
                <a:cubicBezTo>
                  <a:pt x="263" y="1930"/>
                  <a:pt x="284" y="1933"/>
                  <a:pt x="304" y="1933"/>
                </a:cubicBezTo>
                <a:cubicBezTo>
                  <a:pt x="427" y="1933"/>
                  <a:pt x="536" y="1844"/>
                  <a:pt x="557" y="1720"/>
                </a:cubicBezTo>
                <a:lnTo>
                  <a:pt x="557" y="1683"/>
                </a:lnTo>
                <a:lnTo>
                  <a:pt x="581" y="1526"/>
                </a:lnTo>
                <a:cubicBezTo>
                  <a:pt x="871" y="1526"/>
                  <a:pt x="1016" y="1248"/>
                  <a:pt x="1089" y="874"/>
                </a:cubicBezTo>
                <a:cubicBezTo>
                  <a:pt x="1161" y="475"/>
                  <a:pt x="1089" y="221"/>
                  <a:pt x="774" y="64"/>
                </a:cubicBezTo>
                <a:cubicBezTo>
                  <a:pt x="689" y="21"/>
                  <a:pt x="606" y="1"/>
                  <a:pt x="529" y="1"/>
                </a:cubicBezTo>
                <a:close/>
              </a:path>
            </a:pathLst>
          </a:custGeom>
          <a:solidFill>
            <a:srgbClr val="E3AC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5" name="Google Shape;3195;p71"/>
          <p:cNvSpPr/>
          <p:nvPr/>
        </p:nvSpPr>
        <p:spPr>
          <a:xfrm>
            <a:off x="2058206" y="1907661"/>
            <a:ext cx="322724" cy="753740"/>
          </a:xfrm>
          <a:custGeom>
            <a:avLst/>
            <a:gdLst/>
            <a:ahLst/>
            <a:cxnLst/>
            <a:rect l="l" t="t" r="r" b="b"/>
            <a:pathLst>
              <a:path w="3454" h="8067" extrusionOk="0">
                <a:moveTo>
                  <a:pt x="1048" y="0"/>
                </a:moveTo>
                <a:cubicBezTo>
                  <a:pt x="952" y="701"/>
                  <a:pt x="915" y="2151"/>
                  <a:pt x="903" y="2683"/>
                </a:cubicBezTo>
                <a:lnTo>
                  <a:pt x="903" y="3300"/>
                </a:lnTo>
                <a:cubicBezTo>
                  <a:pt x="903" y="3300"/>
                  <a:pt x="903" y="3312"/>
                  <a:pt x="903" y="3312"/>
                </a:cubicBezTo>
                <a:cubicBezTo>
                  <a:pt x="795" y="3662"/>
                  <a:pt x="553" y="4557"/>
                  <a:pt x="408" y="5354"/>
                </a:cubicBezTo>
                <a:cubicBezTo>
                  <a:pt x="264" y="6147"/>
                  <a:pt x="0" y="7881"/>
                  <a:pt x="352" y="7881"/>
                </a:cubicBezTo>
                <a:cubicBezTo>
                  <a:pt x="354" y="7881"/>
                  <a:pt x="357" y="7881"/>
                  <a:pt x="359" y="7881"/>
                </a:cubicBezTo>
                <a:cubicBezTo>
                  <a:pt x="649" y="7869"/>
                  <a:pt x="1580" y="5149"/>
                  <a:pt x="1991" y="4013"/>
                </a:cubicBezTo>
                <a:cubicBezTo>
                  <a:pt x="2003" y="4460"/>
                  <a:pt x="2027" y="5052"/>
                  <a:pt x="2088" y="5596"/>
                </a:cubicBezTo>
                <a:cubicBezTo>
                  <a:pt x="2170" y="6382"/>
                  <a:pt x="2400" y="8067"/>
                  <a:pt x="2723" y="8067"/>
                </a:cubicBezTo>
                <a:cubicBezTo>
                  <a:pt x="2733" y="8067"/>
                  <a:pt x="2743" y="8065"/>
                  <a:pt x="2753" y="8062"/>
                </a:cubicBezTo>
                <a:cubicBezTo>
                  <a:pt x="3091" y="7953"/>
                  <a:pt x="3200" y="4013"/>
                  <a:pt x="3260" y="3457"/>
                </a:cubicBezTo>
                <a:lnTo>
                  <a:pt x="3260" y="3396"/>
                </a:lnTo>
                <a:cubicBezTo>
                  <a:pt x="3442" y="2309"/>
                  <a:pt x="3393" y="97"/>
                  <a:pt x="3454" y="97"/>
                </a:cubicBezTo>
                <a:lnTo>
                  <a:pt x="1967" y="0"/>
                </a:lnTo>
                <a:cubicBezTo>
                  <a:pt x="1967" y="48"/>
                  <a:pt x="1967" y="97"/>
                  <a:pt x="1955" y="157"/>
                </a:cubicBezTo>
                <a:lnTo>
                  <a:pt x="10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6" name="Google Shape;3196;p71"/>
          <p:cNvSpPr/>
          <p:nvPr/>
        </p:nvSpPr>
        <p:spPr>
          <a:xfrm>
            <a:off x="2100812" y="1555691"/>
            <a:ext cx="474369" cy="380748"/>
          </a:xfrm>
          <a:custGeom>
            <a:avLst/>
            <a:gdLst/>
            <a:ahLst/>
            <a:cxnLst/>
            <a:rect l="l" t="t" r="r" b="b"/>
            <a:pathLst>
              <a:path w="5077" h="4075" extrusionOk="0">
                <a:moveTo>
                  <a:pt x="1791" y="1"/>
                </a:moveTo>
                <a:cubicBezTo>
                  <a:pt x="1636" y="1"/>
                  <a:pt x="1481" y="23"/>
                  <a:pt x="1330" y="68"/>
                </a:cubicBezTo>
                <a:cubicBezTo>
                  <a:pt x="1293" y="81"/>
                  <a:pt x="1257" y="93"/>
                  <a:pt x="1221" y="117"/>
                </a:cubicBezTo>
                <a:cubicBezTo>
                  <a:pt x="1173" y="129"/>
                  <a:pt x="1136" y="141"/>
                  <a:pt x="1100" y="177"/>
                </a:cubicBezTo>
                <a:cubicBezTo>
                  <a:pt x="967" y="298"/>
                  <a:pt x="834" y="431"/>
                  <a:pt x="725" y="576"/>
                </a:cubicBezTo>
                <a:cubicBezTo>
                  <a:pt x="604" y="721"/>
                  <a:pt x="496" y="866"/>
                  <a:pt x="411" y="1023"/>
                </a:cubicBezTo>
                <a:cubicBezTo>
                  <a:pt x="206" y="1338"/>
                  <a:pt x="73" y="1700"/>
                  <a:pt x="24" y="2075"/>
                </a:cubicBezTo>
                <a:cubicBezTo>
                  <a:pt x="0" y="2280"/>
                  <a:pt x="12" y="2486"/>
                  <a:pt x="73" y="2679"/>
                </a:cubicBezTo>
                <a:cubicBezTo>
                  <a:pt x="97" y="2800"/>
                  <a:pt x="157" y="2921"/>
                  <a:pt x="242" y="3006"/>
                </a:cubicBezTo>
                <a:cubicBezTo>
                  <a:pt x="314" y="3090"/>
                  <a:pt x="423" y="3151"/>
                  <a:pt x="532" y="3187"/>
                </a:cubicBezTo>
                <a:cubicBezTo>
                  <a:pt x="520" y="3429"/>
                  <a:pt x="532" y="3658"/>
                  <a:pt x="568" y="3900"/>
                </a:cubicBezTo>
                <a:cubicBezTo>
                  <a:pt x="587" y="3996"/>
                  <a:pt x="1275" y="4074"/>
                  <a:pt x="1919" y="4074"/>
                </a:cubicBezTo>
                <a:cubicBezTo>
                  <a:pt x="2497" y="4074"/>
                  <a:pt x="3040" y="4011"/>
                  <a:pt x="3034" y="3840"/>
                </a:cubicBezTo>
                <a:cubicBezTo>
                  <a:pt x="3010" y="3356"/>
                  <a:pt x="2998" y="2486"/>
                  <a:pt x="2937" y="1724"/>
                </a:cubicBezTo>
                <a:lnTo>
                  <a:pt x="2937" y="1724"/>
                </a:lnTo>
                <a:cubicBezTo>
                  <a:pt x="3070" y="1833"/>
                  <a:pt x="3215" y="1942"/>
                  <a:pt x="3360" y="2039"/>
                </a:cubicBezTo>
                <a:lnTo>
                  <a:pt x="3409" y="2063"/>
                </a:lnTo>
                <a:lnTo>
                  <a:pt x="3481" y="2099"/>
                </a:lnTo>
                <a:cubicBezTo>
                  <a:pt x="3517" y="2123"/>
                  <a:pt x="3566" y="2135"/>
                  <a:pt x="3626" y="2159"/>
                </a:cubicBezTo>
                <a:cubicBezTo>
                  <a:pt x="3688" y="2177"/>
                  <a:pt x="3757" y="2188"/>
                  <a:pt x="3831" y="2188"/>
                </a:cubicBezTo>
                <a:cubicBezTo>
                  <a:pt x="3859" y="2188"/>
                  <a:pt x="3887" y="2187"/>
                  <a:pt x="3916" y="2184"/>
                </a:cubicBezTo>
                <a:cubicBezTo>
                  <a:pt x="4085" y="2172"/>
                  <a:pt x="4243" y="2123"/>
                  <a:pt x="4400" y="2051"/>
                </a:cubicBezTo>
                <a:cubicBezTo>
                  <a:pt x="4533" y="1978"/>
                  <a:pt x="4666" y="1894"/>
                  <a:pt x="4774" y="1785"/>
                </a:cubicBezTo>
                <a:cubicBezTo>
                  <a:pt x="4835" y="1736"/>
                  <a:pt x="4895" y="1688"/>
                  <a:pt x="4944" y="1640"/>
                </a:cubicBezTo>
                <a:lnTo>
                  <a:pt x="5016" y="1567"/>
                </a:lnTo>
                <a:cubicBezTo>
                  <a:pt x="5040" y="1531"/>
                  <a:pt x="5077" y="1519"/>
                  <a:pt x="5077" y="1458"/>
                </a:cubicBezTo>
                <a:cubicBezTo>
                  <a:pt x="5064" y="1422"/>
                  <a:pt x="5040" y="1386"/>
                  <a:pt x="5004" y="1374"/>
                </a:cubicBezTo>
                <a:lnTo>
                  <a:pt x="4992" y="1374"/>
                </a:lnTo>
                <a:cubicBezTo>
                  <a:pt x="4985" y="1372"/>
                  <a:pt x="4979" y="1371"/>
                  <a:pt x="4973" y="1371"/>
                </a:cubicBezTo>
                <a:cubicBezTo>
                  <a:pt x="4937" y="1371"/>
                  <a:pt x="4916" y="1400"/>
                  <a:pt x="4895" y="1410"/>
                </a:cubicBezTo>
                <a:lnTo>
                  <a:pt x="4799" y="1458"/>
                </a:lnTo>
                <a:cubicBezTo>
                  <a:pt x="4738" y="1483"/>
                  <a:pt x="4678" y="1519"/>
                  <a:pt x="4617" y="1543"/>
                </a:cubicBezTo>
                <a:cubicBezTo>
                  <a:pt x="4508" y="1591"/>
                  <a:pt x="4376" y="1628"/>
                  <a:pt x="4255" y="1652"/>
                </a:cubicBezTo>
                <a:cubicBezTo>
                  <a:pt x="4175" y="1669"/>
                  <a:pt x="4095" y="1681"/>
                  <a:pt x="4016" y="1681"/>
                </a:cubicBezTo>
                <a:cubicBezTo>
                  <a:pt x="3987" y="1681"/>
                  <a:pt x="3957" y="1679"/>
                  <a:pt x="3928" y="1676"/>
                </a:cubicBezTo>
                <a:cubicBezTo>
                  <a:pt x="3892" y="1664"/>
                  <a:pt x="3844" y="1652"/>
                  <a:pt x="3807" y="1628"/>
                </a:cubicBezTo>
                <a:cubicBezTo>
                  <a:pt x="3795" y="1616"/>
                  <a:pt x="3771" y="1616"/>
                  <a:pt x="3759" y="1603"/>
                </a:cubicBezTo>
                <a:lnTo>
                  <a:pt x="3699" y="1555"/>
                </a:lnTo>
                <a:cubicBezTo>
                  <a:pt x="3505" y="1386"/>
                  <a:pt x="3324" y="1217"/>
                  <a:pt x="3167" y="1023"/>
                </a:cubicBezTo>
                <a:cubicBezTo>
                  <a:pt x="3082" y="927"/>
                  <a:pt x="2998" y="818"/>
                  <a:pt x="2925" y="721"/>
                </a:cubicBezTo>
                <a:cubicBezTo>
                  <a:pt x="2865" y="649"/>
                  <a:pt x="2816" y="552"/>
                  <a:pt x="2768" y="479"/>
                </a:cubicBezTo>
                <a:cubicBezTo>
                  <a:pt x="2756" y="443"/>
                  <a:pt x="2744" y="419"/>
                  <a:pt x="2720" y="395"/>
                </a:cubicBezTo>
                <a:cubicBezTo>
                  <a:pt x="2659" y="274"/>
                  <a:pt x="2550" y="177"/>
                  <a:pt x="2417" y="129"/>
                </a:cubicBezTo>
                <a:cubicBezTo>
                  <a:pt x="2220" y="44"/>
                  <a:pt x="2006" y="1"/>
                  <a:pt x="1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7" name="Google Shape;3197;p71"/>
          <p:cNvSpPr/>
          <p:nvPr/>
        </p:nvSpPr>
        <p:spPr>
          <a:xfrm>
            <a:off x="2062411" y="2612348"/>
            <a:ext cx="101377" cy="61106"/>
          </a:xfrm>
          <a:custGeom>
            <a:avLst/>
            <a:gdLst/>
            <a:ahLst/>
            <a:cxnLst/>
            <a:rect l="l" t="t" r="r" b="b"/>
            <a:pathLst>
              <a:path w="1085" h="654" extrusionOk="0">
                <a:moveTo>
                  <a:pt x="157" y="0"/>
                </a:moveTo>
                <a:cubicBezTo>
                  <a:pt x="97" y="36"/>
                  <a:pt x="85" y="194"/>
                  <a:pt x="49" y="339"/>
                </a:cubicBezTo>
                <a:cubicBezTo>
                  <a:pt x="0" y="496"/>
                  <a:pt x="206" y="460"/>
                  <a:pt x="363" y="508"/>
                </a:cubicBezTo>
                <a:cubicBezTo>
                  <a:pt x="586" y="590"/>
                  <a:pt x="865" y="653"/>
                  <a:pt x="989" y="653"/>
                </a:cubicBezTo>
                <a:cubicBezTo>
                  <a:pt x="1066" y="653"/>
                  <a:pt x="1084" y="629"/>
                  <a:pt x="991" y="568"/>
                </a:cubicBezTo>
                <a:cubicBezTo>
                  <a:pt x="665" y="351"/>
                  <a:pt x="617" y="145"/>
                  <a:pt x="532" y="85"/>
                </a:cubicBezTo>
                <a:cubicBezTo>
                  <a:pt x="411" y="49"/>
                  <a:pt x="278" y="12"/>
                  <a:pt x="157" y="0"/>
                </a:cubicBezTo>
                <a:close/>
              </a:path>
            </a:pathLst>
          </a:custGeom>
          <a:solidFill>
            <a:srgbClr val="1D29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8" name="Google Shape;3198;p71"/>
          <p:cNvSpPr/>
          <p:nvPr/>
        </p:nvSpPr>
        <p:spPr>
          <a:xfrm>
            <a:off x="2287121" y="2632624"/>
            <a:ext cx="112869" cy="44288"/>
          </a:xfrm>
          <a:custGeom>
            <a:avLst/>
            <a:gdLst/>
            <a:ahLst/>
            <a:cxnLst/>
            <a:rect l="l" t="t" r="r" b="b"/>
            <a:pathLst>
              <a:path w="1208" h="474" extrusionOk="0">
                <a:moveTo>
                  <a:pt x="49" y="1"/>
                </a:moveTo>
                <a:cubicBezTo>
                  <a:pt x="0" y="61"/>
                  <a:pt x="37" y="218"/>
                  <a:pt x="37" y="375"/>
                </a:cubicBezTo>
                <a:cubicBezTo>
                  <a:pt x="37" y="451"/>
                  <a:pt x="90" y="468"/>
                  <a:pt x="163" y="468"/>
                </a:cubicBezTo>
                <a:cubicBezTo>
                  <a:pt x="218" y="468"/>
                  <a:pt x="284" y="459"/>
                  <a:pt x="347" y="459"/>
                </a:cubicBezTo>
                <a:cubicBezTo>
                  <a:pt x="361" y="459"/>
                  <a:pt x="374" y="459"/>
                  <a:pt x="387" y="460"/>
                </a:cubicBezTo>
                <a:cubicBezTo>
                  <a:pt x="486" y="469"/>
                  <a:pt x="593" y="474"/>
                  <a:pt x="692" y="474"/>
                </a:cubicBezTo>
                <a:cubicBezTo>
                  <a:pt x="981" y="474"/>
                  <a:pt x="1208" y="435"/>
                  <a:pt x="992" y="363"/>
                </a:cubicBezTo>
                <a:cubicBezTo>
                  <a:pt x="617" y="230"/>
                  <a:pt x="520" y="37"/>
                  <a:pt x="423" y="1"/>
                </a:cubicBezTo>
                <a:close/>
              </a:path>
            </a:pathLst>
          </a:custGeom>
          <a:solidFill>
            <a:srgbClr val="1D29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9" name="Google Shape;3199;p71"/>
          <p:cNvSpPr/>
          <p:nvPr/>
        </p:nvSpPr>
        <p:spPr>
          <a:xfrm>
            <a:off x="2192285" y="1387040"/>
            <a:ext cx="168370" cy="160802"/>
          </a:xfrm>
          <a:custGeom>
            <a:avLst/>
            <a:gdLst/>
            <a:ahLst/>
            <a:cxnLst/>
            <a:rect l="l" t="t" r="r" b="b"/>
            <a:pathLst>
              <a:path w="1802" h="1721" extrusionOk="0">
                <a:moveTo>
                  <a:pt x="944" y="1"/>
                </a:moveTo>
                <a:cubicBezTo>
                  <a:pt x="662" y="1"/>
                  <a:pt x="404" y="88"/>
                  <a:pt x="339" y="193"/>
                </a:cubicBezTo>
                <a:lnTo>
                  <a:pt x="351" y="193"/>
                </a:lnTo>
                <a:cubicBezTo>
                  <a:pt x="0" y="350"/>
                  <a:pt x="48" y="749"/>
                  <a:pt x="133" y="1535"/>
                </a:cubicBezTo>
                <a:cubicBezTo>
                  <a:pt x="266" y="1678"/>
                  <a:pt x="551" y="1721"/>
                  <a:pt x="841" y="1721"/>
                </a:cubicBezTo>
                <a:cubicBezTo>
                  <a:pt x="1261" y="1721"/>
                  <a:pt x="1692" y="1632"/>
                  <a:pt x="1692" y="1632"/>
                </a:cubicBezTo>
                <a:cubicBezTo>
                  <a:pt x="1692" y="1632"/>
                  <a:pt x="1402" y="1366"/>
                  <a:pt x="1596" y="725"/>
                </a:cubicBezTo>
                <a:cubicBezTo>
                  <a:pt x="1596" y="701"/>
                  <a:pt x="1596" y="677"/>
                  <a:pt x="1608" y="665"/>
                </a:cubicBezTo>
                <a:lnTo>
                  <a:pt x="1801" y="701"/>
                </a:lnTo>
                <a:cubicBezTo>
                  <a:pt x="1780" y="172"/>
                  <a:pt x="1339" y="1"/>
                  <a:pt x="9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0" name="Google Shape;3200;p71"/>
          <p:cNvSpPr/>
          <p:nvPr/>
        </p:nvSpPr>
        <p:spPr>
          <a:xfrm>
            <a:off x="2324401" y="1460294"/>
            <a:ext cx="24947" cy="37935"/>
          </a:xfrm>
          <a:custGeom>
            <a:avLst/>
            <a:gdLst/>
            <a:ahLst/>
            <a:cxnLst/>
            <a:rect l="l" t="t" r="r" b="b"/>
            <a:pathLst>
              <a:path w="267" h="406" extrusionOk="0">
                <a:moveTo>
                  <a:pt x="141" y="0"/>
                </a:moveTo>
                <a:cubicBezTo>
                  <a:pt x="135" y="0"/>
                  <a:pt x="128" y="1"/>
                  <a:pt x="121" y="2"/>
                </a:cubicBezTo>
                <a:cubicBezTo>
                  <a:pt x="49" y="14"/>
                  <a:pt x="0" y="122"/>
                  <a:pt x="49" y="255"/>
                </a:cubicBezTo>
                <a:cubicBezTo>
                  <a:pt x="69" y="348"/>
                  <a:pt x="116" y="406"/>
                  <a:pt x="167" y="406"/>
                </a:cubicBezTo>
                <a:cubicBezTo>
                  <a:pt x="176" y="406"/>
                  <a:pt x="185" y="404"/>
                  <a:pt x="194" y="400"/>
                </a:cubicBezTo>
                <a:cubicBezTo>
                  <a:pt x="254" y="364"/>
                  <a:pt x="266" y="268"/>
                  <a:pt x="242" y="159"/>
                </a:cubicBezTo>
                <a:cubicBezTo>
                  <a:pt x="220" y="59"/>
                  <a:pt x="208" y="0"/>
                  <a:pt x="141" y="0"/>
                </a:cubicBezTo>
                <a:close/>
              </a:path>
            </a:pathLst>
          </a:custGeom>
          <a:solidFill>
            <a:srgbClr val="E3AC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1" name="Google Shape;3201;p71"/>
          <p:cNvSpPr/>
          <p:nvPr/>
        </p:nvSpPr>
        <p:spPr>
          <a:xfrm>
            <a:off x="2813345" y="3539505"/>
            <a:ext cx="151458" cy="753366"/>
          </a:xfrm>
          <a:custGeom>
            <a:avLst/>
            <a:gdLst/>
            <a:ahLst/>
            <a:cxnLst/>
            <a:rect l="l" t="t" r="r" b="b"/>
            <a:pathLst>
              <a:path w="1621" h="8063" extrusionOk="0">
                <a:moveTo>
                  <a:pt x="1" y="1"/>
                </a:moveTo>
                <a:lnTo>
                  <a:pt x="1" y="8062"/>
                </a:lnTo>
                <a:lnTo>
                  <a:pt x="1621" y="8062"/>
                </a:lnTo>
                <a:lnTo>
                  <a:pt x="162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2" name="Google Shape;3202;p71"/>
          <p:cNvSpPr/>
          <p:nvPr/>
        </p:nvSpPr>
        <p:spPr>
          <a:xfrm>
            <a:off x="2964709" y="3539505"/>
            <a:ext cx="151458" cy="753366"/>
          </a:xfrm>
          <a:custGeom>
            <a:avLst/>
            <a:gdLst/>
            <a:ahLst/>
            <a:cxnLst/>
            <a:rect l="l" t="t" r="r" b="b"/>
            <a:pathLst>
              <a:path w="1621" h="8063" extrusionOk="0">
                <a:moveTo>
                  <a:pt x="1" y="1"/>
                </a:moveTo>
                <a:lnTo>
                  <a:pt x="1" y="8062"/>
                </a:lnTo>
                <a:lnTo>
                  <a:pt x="1620" y="8062"/>
                </a:lnTo>
                <a:lnTo>
                  <a:pt x="16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3" name="Google Shape;3203;p71"/>
          <p:cNvSpPr/>
          <p:nvPr/>
        </p:nvSpPr>
        <p:spPr>
          <a:xfrm>
            <a:off x="3205303" y="3311336"/>
            <a:ext cx="151365" cy="980413"/>
          </a:xfrm>
          <a:custGeom>
            <a:avLst/>
            <a:gdLst/>
            <a:ahLst/>
            <a:cxnLst/>
            <a:rect l="l" t="t" r="r" b="b"/>
            <a:pathLst>
              <a:path w="1620" h="10493" extrusionOk="0">
                <a:moveTo>
                  <a:pt x="0" y="1"/>
                </a:moveTo>
                <a:lnTo>
                  <a:pt x="0" y="10492"/>
                </a:lnTo>
                <a:lnTo>
                  <a:pt x="1620" y="10492"/>
                </a:lnTo>
                <a:lnTo>
                  <a:pt x="16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4" name="Google Shape;3204;p71"/>
          <p:cNvSpPr/>
          <p:nvPr/>
        </p:nvSpPr>
        <p:spPr>
          <a:xfrm>
            <a:off x="3356574" y="3311336"/>
            <a:ext cx="151458" cy="980413"/>
          </a:xfrm>
          <a:custGeom>
            <a:avLst/>
            <a:gdLst/>
            <a:ahLst/>
            <a:cxnLst/>
            <a:rect l="l" t="t" r="r" b="b"/>
            <a:pathLst>
              <a:path w="1621" h="10493" extrusionOk="0">
                <a:moveTo>
                  <a:pt x="1" y="1"/>
                </a:moveTo>
                <a:lnTo>
                  <a:pt x="1" y="10492"/>
                </a:lnTo>
                <a:lnTo>
                  <a:pt x="1620" y="10492"/>
                </a:lnTo>
                <a:lnTo>
                  <a:pt x="16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5" name="Google Shape;3205;p71"/>
          <p:cNvSpPr/>
          <p:nvPr/>
        </p:nvSpPr>
        <p:spPr>
          <a:xfrm>
            <a:off x="3597168" y="3091203"/>
            <a:ext cx="151365" cy="1200546"/>
          </a:xfrm>
          <a:custGeom>
            <a:avLst/>
            <a:gdLst/>
            <a:ahLst/>
            <a:cxnLst/>
            <a:rect l="l" t="t" r="r" b="b"/>
            <a:pathLst>
              <a:path w="1620" h="12849" extrusionOk="0">
                <a:moveTo>
                  <a:pt x="0" y="0"/>
                </a:moveTo>
                <a:lnTo>
                  <a:pt x="0" y="12848"/>
                </a:lnTo>
                <a:lnTo>
                  <a:pt x="1620" y="12848"/>
                </a:lnTo>
                <a:lnTo>
                  <a:pt x="16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6" name="Google Shape;3206;p71"/>
          <p:cNvSpPr/>
          <p:nvPr/>
        </p:nvSpPr>
        <p:spPr>
          <a:xfrm>
            <a:off x="3748438" y="3091203"/>
            <a:ext cx="151458" cy="1200546"/>
          </a:xfrm>
          <a:custGeom>
            <a:avLst/>
            <a:gdLst/>
            <a:ahLst/>
            <a:cxnLst/>
            <a:rect l="l" t="t" r="r" b="b"/>
            <a:pathLst>
              <a:path w="1621" h="12849" extrusionOk="0">
                <a:moveTo>
                  <a:pt x="1" y="0"/>
                </a:moveTo>
                <a:lnTo>
                  <a:pt x="1" y="12848"/>
                </a:lnTo>
                <a:lnTo>
                  <a:pt x="1620" y="12848"/>
                </a:lnTo>
                <a:lnTo>
                  <a:pt x="16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7" name="Google Shape;3207;p71"/>
          <p:cNvSpPr/>
          <p:nvPr/>
        </p:nvSpPr>
        <p:spPr>
          <a:xfrm>
            <a:off x="1746135" y="764763"/>
            <a:ext cx="562572" cy="458579"/>
          </a:xfrm>
          <a:custGeom>
            <a:avLst/>
            <a:gdLst/>
            <a:ahLst/>
            <a:cxnLst/>
            <a:rect l="l" t="t" r="r" b="b"/>
            <a:pathLst>
              <a:path w="6021" h="4908" extrusionOk="0">
                <a:moveTo>
                  <a:pt x="1" y="0"/>
                </a:moveTo>
                <a:lnTo>
                  <a:pt x="1" y="3505"/>
                </a:lnTo>
                <a:lnTo>
                  <a:pt x="4255" y="3505"/>
                </a:lnTo>
                <a:lnTo>
                  <a:pt x="5138" y="4907"/>
                </a:lnTo>
                <a:lnTo>
                  <a:pt x="5355" y="3505"/>
                </a:lnTo>
                <a:lnTo>
                  <a:pt x="6020" y="3505"/>
                </a:lnTo>
                <a:lnTo>
                  <a:pt x="60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8" name="Google Shape;3208;p71"/>
          <p:cNvSpPr/>
          <p:nvPr/>
        </p:nvSpPr>
        <p:spPr>
          <a:xfrm>
            <a:off x="1821817" y="825682"/>
            <a:ext cx="115299" cy="200044"/>
          </a:xfrm>
          <a:custGeom>
            <a:avLst/>
            <a:gdLst/>
            <a:ahLst/>
            <a:cxnLst/>
            <a:rect l="l" t="t" r="r" b="b"/>
            <a:pathLst>
              <a:path w="1234" h="2141" extrusionOk="0">
                <a:moveTo>
                  <a:pt x="545" y="1"/>
                </a:moveTo>
                <a:cubicBezTo>
                  <a:pt x="508" y="1"/>
                  <a:pt x="484" y="37"/>
                  <a:pt x="484" y="61"/>
                </a:cubicBezTo>
                <a:lnTo>
                  <a:pt x="484" y="194"/>
                </a:lnTo>
                <a:cubicBezTo>
                  <a:pt x="339" y="218"/>
                  <a:pt x="218" y="279"/>
                  <a:pt x="122" y="388"/>
                </a:cubicBezTo>
                <a:cubicBezTo>
                  <a:pt x="49" y="472"/>
                  <a:pt x="1" y="593"/>
                  <a:pt x="1" y="726"/>
                </a:cubicBezTo>
                <a:cubicBezTo>
                  <a:pt x="1" y="835"/>
                  <a:pt x="37" y="944"/>
                  <a:pt x="109" y="1028"/>
                </a:cubicBezTo>
                <a:cubicBezTo>
                  <a:pt x="194" y="1101"/>
                  <a:pt x="291" y="1149"/>
                  <a:pt x="387" y="1185"/>
                </a:cubicBezTo>
                <a:lnTo>
                  <a:pt x="496" y="1222"/>
                </a:lnTo>
                <a:cubicBezTo>
                  <a:pt x="569" y="1246"/>
                  <a:pt x="653" y="1282"/>
                  <a:pt x="738" y="1318"/>
                </a:cubicBezTo>
                <a:cubicBezTo>
                  <a:pt x="774" y="1342"/>
                  <a:pt x="810" y="1391"/>
                  <a:pt x="810" y="1439"/>
                </a:cubicBezTo>
                <a:cubicBezTo>
                  <a:pt x="810" y="1560"/>
                  <a:pt x="726" y="1620"/>
                  <a:pt x="569" y="1620"/>
                </a:cubicBezTo>
                <a:cubicBezTo>
                  <a:pt x="472" y="1620"/>
                  <a:pt x="375" y="1596"/>
                  <a:pt x="291" y="1572"/>
                </a:cubicBezTo>
                <a:cubicBezTo>
                  <a:pt x="242" y="1560"/>
                  <a:pt x="194" y="1536"/>
                  <a:pt x="158" y="1512"/>
                </a:cubicBezTo>
                <a:cubicBezTo>
                  <a:pt x="143" y="1503"/>
                  <a:pt x="128" y="1499"/>
                  <a:pt x="114" y="1499"/>
                </a:cubicBezTo>
                <a:cubicBezTo>
                  <a:pt x="68" y="1499"/>
                  <a:pt x="28" y="1538"/>
                  <a:pt x="37" y="1584"/>
                </a:cubicBezTo>
                <a:lnTo>
                  <a:pt x="37" y="1778"/>
                </a:lnTo>
                <a:cubicBezTo>
                  <a:pt x="25" y="1802"/>
                  <a:pt x="49" y="1826"/>
                  <a:pt x="73" y="1838"/>
                </a:cubicBezTo>
                <a:cubicBezTo>
                  <a:pt x="206" y="1886"/>
                  <a:pt x="339" y="1923"/>
                  <a:pt x="484" y="1935"/>
                </a:cubicBezTo>
                <a:lnTo>
                  <a:pt x="484" y="2080"/>
                </a:lnTo>
                <a:cubicBezTo>
                  <a:pt x="484" y="2116"/>
                  <a:pt x="508" y="2140"/>
                  <a:pt x="545" y="2140"/>
                </a:cubicBezTo>
                <a:lnTo>
                  <a:pt x="714" y="2140"/>
                </a:lnTo>
                <a:cubicBezTo>
                  <a:pt x="738" y="2140"/>
                  <a:pt x="774" y="2116"/>
                  <a:pt x="774" y="2080"/>
                </a:cubicBezTo>
                <a:lnTo>
                  <a:pt x="774" y="1911"/>
                </a:lnTo>
                <a:cubicBezTo>
                  <a:pt x="895" y="1898"/>
                  <a:pt x="1016" y="1826"/>
                  <a:pt x="1113" y="1729"/>
                </a:cubicBezTo>
                <a:cubicBezTo>
                  <a:pt x="1185" y="1633"/>
                  <a:pt x="1221" y="1524"/>
                  <a:pt x="1221" y="1403"/>
                </a:cubicBezTo>
                <a:cubicBezTo>
                  <a:pt x="1234" y="1318"/>
                  <a:pt x="1209" y="1234"/>
                  <a:pt x="1161" y="1161"/>
                </a:cubicBezTo>
                <a:cubicBezTo>
                  <a:pt x="1125" y="1101"/>
                  <a:pt x="1076" y="1040"/>
                  <a:pt x="1004" y="1004"/>
                </a:cubicBezTo>
                <a:cubicBezTo>
                  <a:pt x="919" y="968"/>
                  <a:pt x="835" y="931"/>
                  <a:pt x="750" y="907"/>
                </a:cubicBezTo>
                <a:cubicBezTo>
                  <a:pt x="665" y="883"/>
                  <a:pt x="593" y="859"/>
                  <a:pt x="557" y="847"/>
                </a:cubicBezTo>
                <a:cubicBezTo>
                  <a:pt x="520" y="835"/>
                  <a:pt x="484" y="811"/>
                  <a:pt x="460" y="774"/>
                </a:cubicBezTo>
                <a:cubicBezTo>
                  <a:pt x="436" y="750"/>
                  <a:pt x="424" y="714"/>
                  <a:pt x="424" y="678"/>
                </a:cubicBezTo>
                <a:cubicBezTo>
                  <a:pt x="424" y="617"/>
                  <a:pt x="448" y="569"/>
                  <a:pt x="484" y="545"/>
                </a:cubicBezTo>
                <a:cubicBezTo>
                  <a:pt x="545" y="508"/>
                  <a:pt x="605" y="496"/>
                  <a:pt x="665" y="496"/>
                </a:cubicBezTo>
                <a:cubicBezTo>
                  <a:pt x="750" y="496"/>
                  <a:pt x="835" y="521"/>
                  <a:pt x="907" y="557"/>
                </a:cubicBezTo>
                <a:cubicBezTo>
                  <a:pt x="943" y="569"/>
                  <a:pt x="980" y="593"/>
                  <a:pt x="1004" y="605"/>
                </a:cubicBezTo>
                <a:cubicBezTo>
                  <a:pt x="1018" y="614"/>
                  <a:pt x="1033" y="618"/>
                  <a:pt x="1048" y="618"/>
                </a:cubicBezTo>
                <a:cubicBezTo>
                  <a:pt x="1095" y="618"/>
                  <a:pt x="1137" y="579"/>
                  <a:pt x="1137" y="533"/>
                </a:cubicBezTo>
                <a:lnTo>
                  <a:pt x="1137" y="339"/>
                </a:lnTo>
                <a:cubicBezTo>
                  <a:pt x="1137" y="315"/>
                  <a:pt x="1113" y="291"/>
                  <a:pt x="1088" y="279"/>
                </a:cubicBezTo>
                <a:cubicBezTo>
                  <a:pt x="1052" y="255"/>
                  <a:pt x="1004" y="243"/>
                  <a:pt x="956" y="230"/>
                </a:cubicBezTo>
                <a:cubicBezTo>
                  <a:pt x="895" y="206"/>
                  <a:pt x="835" y="194"/>
                  <a:pt x="762" y="194"/>
                </a:cubicBezTo>
                <a:lnTo>
                  <a:pt x="762" y="61"/>
                </a:lnTo>
                <a:cubicBezTo>
                  <a:pt x="774" y="37"/>
                  <a:pt x="738" y="1"/>
                  <a:pt x="7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71"/>
          <p:cNvSpPr/>
          <p:nvPr/>
        </p:nvSpPr>
        <p:spPr>
          <a:xfrm>
            <a:off x="1969817" y="825682"/>
            <a:ext cx="115205" cy="200044"/>
          </a:xfrm>
          <a:custGeom>
            <a:avLst/>
            <a:gdLst/>
            <a:ahLst/>
            <a:cxnLst/>
            <a:rect l="l" t="t" r="r" b="b"/>
            <a:pathLst>
              <a:path w="1233" h="2141" extrusionOk="0">
                <a:moveTo>
                  <a:pt x="544" y="1"/>
                </a:moveTo>
                <a:cubicBezTo>
                  <a:pt x="508" y="1"/>
                  <a:pt x="484" y="37"/>
                  <a:pt x="484" y="61"/>
                </a:cubicBezTo>
                <a:lnTo>
                  <a:pt x="484" y="194"/>
                </a:lnTo>
                <a:cubicBezTo>
                  <a:pt x="351" y="218"/>
                  <a:pt x="218" y="279"/>
                  <a:pt x="121" y="388"/>
                </a:cubicBezTo>
                <a:cubicBezTo>
                  <a:pt x="48" y="484"/>
                  <a:pt x="0" y="593"/>
                  <a:pt x="0" y="726"/>
                </a:cubicBezTo>
                <a:cubicBezTo>
                  <a:pt x="0" y="835"/>
                  <a:pt x="36" y="944"/>
                  <a:pt x="109" y="1028"/>
                </a:cubicBezTo>
                <a:cubicBezTo>
                  <a:pt x="193" y="1101"/>
                  <a:pt x="290" y="1149"/>
                  <a:pt x="399" y="1185"/>
                </a:cubicBezTo>
                <a:lnTo>
                  <a:pt x="496" y="1222"/>
                </a:lnTo>
                <a:cubicBezTo>
                  <a:pt x="580" y="1246"/>
                  <a:pt x="653" y="1282"/>
                  <a:pt x="737" y="1318"/>
                </a:cubicBezTo>
                <a:cubicBezTo>
                  <a:pt x="786" y="1342"/>
                  <a:pt x="810" y="1391"/>
                  <a:pt x="810" y="1439"/>
                </a:cubicBezTo>
                <a:cubicBezTo>
                  <a:pt x="810" y="1560"/>
                  <a:pt x="725" y="1620"/>
                  <a:pt x="568" y="1620"/>
                </a:cubicBezTo>
                <a:cubicBezTo>
                  <a:pt x="484" y="1620"/>
                  <a:pt x="387" y="1596"/>
                  <a:pt x="290" y="1572"/>
                </a:cubicBezTo>
                <a:cubicBezTo>
                  <a:pt x="242" y="1560"/>
                  <a:pt x="193" y="1536"/>
                  <a:pt x="157" y="1512"/>
                </a:cubicBezTo>
                <a:cubicBezTo>
                  <a:pt x="143" y="1503"/>
                  <a:pt x="128" y="1499"/>
                  <a:pt x="115" y="1499"/>
                </a:cubicBezTo>
                <a:cubicBezTo>
                  <a:pt x="71" y="1499"/>
                  <a:pt x="36" y="1538"/>
                  <a:pt x="36" y="1584"/>
                </a:cubicBezTo>
                <a:lnTo>
                  <a:pt x="36" y="1778"/>
                </a:lnTo>
                <a:cubicBezTo>
                  <a:pt x="36" y="1802"/>
                  <a:pt x="48" y="1826"/>
                  <a:pt x="73" y="1838"/>
                </a:cubicBezTo>
                <a:cubicBezTo>
                  <a:pt x="206" y="1886"/>
                  <a:pt x="338" y="1923"/>
                  <a:pt x="484" y="1935"/>
                </a:cubicBezTo>
                <a:lnTo>
                  <a:pt x="484" y="2080"/>
                </a:lnTo>
                <a:cubicBezTo>
                  <a:pt x="484" y="2116"/>
                  <a:pt x="508" y="2140"/>
                  <a:pt x="544" y="2140"/>
                </a:cubicBezTo>
                <a:lnTo>
                  <a:pt x="713" y="2140"/>
                </a:lnTo>
                <a:cubicBezTo>
                  <a:pt x="749" y="2140"/>
                  <a:pt x="774" y="2116"/>
                  <a:pt x="774" y="2080"/>
                </a:cubicBezTo>
                <a:lnTo>
                  <a:pt x="774" y="1911"/>
                </a:lnTo>
                <a:cubicBezTo>
                  <a:pt x="907" y="1898"/>
                  <a:pt x="1015" y="1826"/>
                  <a:pt x="1112" y="1729"/>
                </a:cubicBezTo>
                <a:cubicBezTo>
                  <a:pt x="1185" y="1633"/>
                  <a:pt x="1233" y="1512"/>
                  <a:pt x="1233" y="1391"/>
                </a:cubicBezTo>
                <a:cubicBezTo>
                  <a:pt x="1233" y="1234"/>
                  <a:pt x="1148" y="1077"/>
                  <a:pt x="1003" y="1004"/>
                </a:cubicBezTo>
                <a:cubicBezTo>
                  <a:pt x="919" y="968"/>
                  <a:pt x="834" y="931"/>
                  <a:pt x="749" y="907"/>
                </a:cubicBezTo>
                <a:cubicBezTo>
                  <a:pt x="665" y="883"/>
                  <a:pt x="604" y="859"/>
                  <a:pt x="556" y="847"/>
                </a:cubicBezTo>
                <a:cubicBezTo>
                  <a:pt x="520" y="835"/>
                  <a:pt x="484" y="811"/>
                  <a:pt x="459" y="774"/>
                </a:cubicBezTo>
                <a:cubicBezTo>
                  <a:pt x="435" y="750"/>
                  <a:pt x="423" y="714"/>
                  <a:pt x="423" y="678"/>
                </a:cubicBezTo>
                <a:cubicBezTo>
                  <a:pt x="423" y="617"/>
                  <a:pt x="447" y="569"/>
                  <a:pt x="484" y="545"/>
                </a:cubicBezTo>
                <a:cubicBezTo>
                  <a:pt x="544" y="508"/>
                  <a:pt x="604" y="496"/>
                  <a:pt x="665" y="496"/>
                </a:cubicBezTo>
                <a:cubicBezTo>
                  <a:pt x="749" y="496"/>
                  <a:pt x="834" y="521"/>
                  <a:pt x="907" y="557"/>
                </a:cubicBezTo>
                <a:cubicBezTo>
                  <a:pt x="943" y="569"/>
                  <a:pt x="979" y="581"/>
                  <a:pt x="1003" y="605"/>
                </a:cubicBezTo>
                <a:cubicBezTo>
                  <a:pt x="1018" y="614"/>
                  <a:pt x="1033" y="618"/>
                  <a:pt x="1047" y="618"/>
                </a:cubicBezTo>
                <a:cubicBezTo>
                  <a:pt x="1094" y="618"/>
                  <a:pt x="1136" y="579"/>
                  <a:pt x="1136" y="533"/>
                </a:cubicBezTo>
                <a:lnTo>
                  <a:pt x="1136" y="339"/>
                </a:lnTo>
                <a:cubicBezTo>
                  <a:pt x="1136" y="315"/>
                  <a:pt x="1124" y="291"/>
                  <a:pt x="1100" y="279"/>
                </a:cubicBezTo>
                <a:cubicBezTo>
                  <a:pt x="1052" y="255"/>
                  <a:pt x="1003" y="243"/>
                  <a:pt x="955" y="230"/>
                </a:cubicBezTo>
                <a:cubicBezTo>
                  <a:pt x="894" y="206"/>
                  <a:pt x="834" y="194"/>
                  <a:pt x="774" y="194"/>
                </a:cubicBezTo>
                <a:lnTo>
                  <a:pt x="774" y="61"/>
                </a:lnTo>
                <a:cubicBezTo>
                  <a:pt x="774" y="37"/>
                  <a:pt x="749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0" name="Google Shape;3210;p71"/>
          <p:cNvSpPr/>
          <p:nvPr/>
        </p:nvSpPr>
        <p:spPr>
          <a:xfrm>
            <a:off x="2117724" y="825682"/>
            <a:ext cx="115299" cy="200044"/>
          </a:xfrm>
          <a:custGeom>
            <a:avLst/>
            <a:gdLst/>
            <a:ahLst/>
            <a:cxnLst/>
            <a:rect l="l" t="t" r="r" b="b"/>
            <a:pathLst>
              <a:path w="1234" h="2141" extrusionOk="0">
                <a:moveTo>
                  <a:pt x="544" y="1"/>
                </a:moveTo>
                <a:cubicBezTo>
                  <a:pt x="508" y="1"/>
                  <a:pt x="484" y="37"/>
                  <a:pt x="484" y="61"/>
                </a:cubicBezTo>
                <a:lnTo>
                  <a:pt x="484" y="194"/>
                </a:lnTo>
                <a:cubicBezTo>
                  <a:pt x="351" y="218"/>
                  <a:pt x="218" y="279"/>
                  <a:pt x="133" y="388"/>
                </a:cubicBezTo>
                <a:cubicBezTo>
                  <a:pt x="49" y="472"/>
                  <a:pt x="12" y="593"/>
                  <a:pt x="12" y="726"/>
                </a:cubicBezTo>
                <a:cubicBezTo>
                  <a:pt x="0" y="835"/>
                  <a:pt x="37" y="944"/>
                  <a:pt x="109" y="1028"/>
                </a:cubicBezTo>
                <a:cubicBezTo>
                  <a:pt x="194" y="1101"/>
                  <a:pt x="290" y="1149"/>
                  <a:pt x="399" y="1185"/>
                </a:cubicBezTo>
                <a:lnTo>
                  <a:pt x="496" y="1222"/>
                </a:lnTo>
                <a:cubicBezTo>
                  <a:pt x="581" y="1246"/>
                  <a:pt x="665" y="1282"/>
                  <a:pt x="738" y="1318"/>
                </a:cubicBezTo>
                <a:cubicBezTo>
                  <a:pt x="786" y="1342"/>
                  <a:pt x="810" y="1391"/>
                  <a:pt x="810" y="1439"/>
                </a:cubicBezTo>
                <a:cubicBezTo>
                  <a:pt x="810" y="1560"/>
                  <a:pt x="726" y="1620"/>
                  <a:pt x="581" y="1620"/>
                </a:cubicBezTo>
                <a:cubicBezTo>
                  <a:pt x="484" y="1620"/>
                  <a:pt x="387" y="1596"/>
                  <a:pt x="290" y="1572"/>
                </a:cubicBezTo>
                <a:cubicBezTo>
                  <a:pt x="242" y="1560"/>
                  <a:pt x="206" y="1536"/>
                  <a:pt x="158" y="1512"/>
                </a:cubicBezTo>
                <a:cubicBezTo>
                  <a:pt x="145" y="1506"/>
                  <a:pt x="132" y="1504"/>
                  <a:pt x="119" y="1504"/>
                </a:cubicBezTo>
                <a:cubicBezTo>
                  <a:pt x="74" y="1504"/>
                  <a:pt x="37" y="1537"/>
                  <a:pt x="37" y="1584"/>
                </a:cubicBezTo>
                <a:lnTo>
                  <a:pt x="37" y="1778"/>
                </a:lnTo>
                <a:cubicBezTo>
                  <a:pt x="37" y="1802"/>
                  <a:pt x="49" y="1826"/>
                  <a:pt x="73" y="1838"/>
                </a:cubicBezTo>
                <a:cubicBezTo>
                  <a:pt x="206" y="1886"/>
                  <a:pt x="339" y="1923"/>
                  <a:pt x="484" y="1935"/>
                </a:cubicBezTo>
                <a:lnTo>
                  <a:pt x="484" y="2080"/>
                </a:lnTo>
                <a:cubicBezTo>
                  <a:pt x="484" y="2116"/>
                  <a:pt x="508" y="2140"/>
                  <a:pt x="544" y="2140"/>
                </a:cubicBezTo>
                <a:lnTo>
                  <a:pt x="714" y="2140"/>
                </a:lnTo>
                <a:cubicBezTo>
                  <a:pt x="750" y="2140"/>
                  <a:pt x="774" y="2116"/>
                  <a:pt x="774" y="2080"/>
                </a:cubicBezTo>
                <a:lnTo>
                  <a:pt x="774" y="1911"/>
                </a:lnTo>
                <a:cubicBezTo>
                  <a:pt x="907" y="1898"/>
                  <a:pt x="1028" y="1826"/>
                  <a:pt x="1112" y="1729"/>
                </a:cubicBezTo>
                <a:cubicBezTo>
                  <a:pt x="1185" y="1633"/>
                  <a:pt x="1233" y="1524"/>
                  <a:pt x="1233" y="1403"/>
                </a:cubicBezTo>
                <a:cubicBezTo>
                  <a:pt x="1233" y="1318"/>
                  <a:pt x="1209" y="1234"/>
                  <a:pt x="1173" y="1161"/>
                </a:cubicBezTo>
                <a:cubicBezTo>
                  <a:pt x="1124" y="1101"/>
                  <a:pt x="1076" y="1040"/>
                  <a:pt x="1004" y="1004"/>
                </a:cubicBezTo>
                <a:cubicBezTo>
                  <a:pt x="931" y="968"/>
                  <a:pt x="846" y="931"/>
                  <a:pt x="750" y="907"/>
                </a:cubicBezTo>
                <a:cubicBezTo>
                  <a:pt x="665" y="883"/>
                  <a:pt x="605" y="859"/>
                  <a:pt x="556" y="847"/>
                </a:cubicBezTo>
                <a:cubicBezTo>
                  <a:pt x="520" y="835"/>
                  <a:pt x="496" y="811"/>
                  <a:pt x="460" y="774"/>
                </a:cubicBezTo>
                <a:cubicBezTo>
                  <a:pt x="436" y="750"/>
                  <a:pt x="423" y="714"/>
                  <a:pt x="423" y="678"/>
                </a:cubicBezTo>
                <a:cubicBezTo>
                  <a:pt x="423" y="617"/>
                  <a:pt x="448" y="569"/>
                  <a:pt x="484" y="545"/>
                </a:cubicBezTo>
                <a:cubicBezTo>
                  <a:pt x="544" y="508"/>
                  <a:pt x="605" y="496"/>
                  <a:pt x="665" y="496"/>
                </a:cubicBezTo>
                <a:cubicBezTo>
                  <a:pt x="750" y="496"/>
                  <a:pt x="834" y="521"/>
                  <a:pt x="907" y="557"/>
                </a:cubicBezTo>
                <a:cubicBezTo>
                  <a:pt x="943" y="569"/>
                  <a:pt x="979" y="593"/>
                  <a:pt x="1016" y="605"/>
                </a:cubicBezTo>
                <a:cubicBezTo>
                  <a:pt x="1027" y="614"/>
                  <a:pt x="1040" y="618"/>
                  <a:pt x="1053" y="618"/>
                </a:cubicBezTo>
                <a:cubicBezTo>
                  <a:pt x="1095" y="618"/>
                  <a:pt x="1137" y="579"/>
                  <a:pt x="1137" y="533"/>
                </a:cubicBezTo>
                <a:lnTo>
                  <a:pt x="1137" y="339"/>
                </a:lnTo>
                <a:cubicBezTo>
                  <a:pt x="1137" y="315"/>
                  <a:pt x="1124" y="291"/>
                  <a:pt x="1100" y="279"/>
                </a:cubicBezTo>
                <a:cubicBezTo>
                  <a:pt x="1052" y="255"/>
                  <a:pt x="1004" y="243"/>
                  <a:pt x="955" y="230"/>
                </a:cubicBezTo>
                <a:cubicBezTo>
                  <a:pt x="895" y="206"/>
                  <a:pt x="834" y="194"/>
                  <a:pt x="774" y="194"/>
                </a:cubicBezTo>
                <a:lnTo>
                  <a:pt x="774" y="61"/>
                </a:lnTo>
                <a:cubicBezTo>
                  <a:pt x="774" y="37"/>
                  <a:pt x="750" y="1"/>
                  <a:pt x="7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1" name="Google Shape;3211;p71"/>
          <p:cNvSpPr txBox="1">
            <a:spLocks noGrp="1"/>
          </p:cNvSpPr>
          <p:nvPr>
            <p:ph type="title"/>
          </p:nvPr>
        </p:nvSpPr>
        <p:spPr>
          <a:xfrm>
            <a:off x="4810050" y="1229005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05 </a:t>
            </a:r>
            <a:br>
              <a:rPr lang="en" dirty="0"/>
            </a:br>
            <a:r>
              <a:rPr lang="en" dirty="0"/>
              <a:t>NEXT STEPS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71" name="Google Shape;771;p42"/>
          <p:cNvSpPr txBox="1">
            <a:spLocks noGrp="1"/>
          </p:cNvSpPr>
          <p:nvPr>
            <p:ph type="title" idx="2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73" name="Google Shape;773;p42"/>
          <p:cNvSpPr txBox="1">
            <a:spLocks noGrp="1"/>
          </p:cNvSpPr>
          <p:nvPr>
            <p:ph type="title" idx="3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74" name="Google Shape;774;p42"/>
          <p:cNvSpPr txBox="1">
            <a:spLocks noGrp="1"/>
          </p:cNvSpPr>
          <p:nvPr>
            <p:ph type="title" idx="4"/>
          </p:nvPr>
        </p:nvSpPr>
        <p:spPr>
          <a:xfrm>
            <a:off x="2056227" y="3604000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 AND ANALYSIS</a:t>
            </a:r>
            <a:endParaRPr dirty="0"/>
          </a:p>
        </p:txBody>
      </p:sp>
      <p:sp>
        <p:nvSpPr>
          <p:cNvPr id="776" name="Google Shape;776;p42"/>
          <p:cNvSpPr txBox="1">
            <a:spLocks noGrp="1"/>
          </p:cNvSpPr>
          <p:nvPr>
            <p:ph type="title" idx="6"/>
          </p:nvPr>
        </p:nvSpPr>
        <p:spPr>
          <a:xfrm>
            <a:off x="2141102" y="3036281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77" name="Google Shape;777;p42"/>
          <p:cNvSpPr txBox="1">
            <a:spLocks noGrp="1"/>
          </p:cNvSpPr>
          <p:nvPr>
            <p:ph type="title" idx="7"/>
          </p:nvPr>
        </p:nvSpPr>
        <p:spPr>
          <a:xfrm>
            <a:off x="3395990" y="1818836"/>
            <a:ext cx="2371362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 OVERVIEW</a:t>
            </a:r>
            <a:endParaRPr dirty="0"/>
          </a:p>
        </p:txBody>
      </p:sp>
      <p:sp>
        <p:nvSpPr>
          <p:cNvPr id="779" name="Google Shape;779;p42"/>
          <p:cNvSpPr txBox="1">
            <a:spLocks noGrp="1"/>
          </p:cNvSpPr>
          <p:nvPr>
            <p:ph type="title" idx="9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80" name="Google Shape;780;p42"/>
          <p:cNvSpPr txBox="1">
            <a:spLocks noGrp="1"/>
          </p:cNvSpPr>
          <p:nvPr>
            <p:ph type="title" idx="13"/>
          </p:nvPr>
        </p:nvSpPr>
        <p:spPr>
          <a:xfrm>
            <a:off x="4446879" y="360400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STEPS</a:t>
            </a:r>
            <a:endParaRPr dirty="0"/>
          </a:p>
        </p:txBody>
      </p:sp>
      <p:sp>
        <p:nvSpPr>
          <p:cNvPr id="782" name="Google Shape;782;p42"/>
          <p:cNvSpPr txBox="1">
            <a:spLocks noGrp="1"/>
          </p:cNvSpPr>
          <p:nvPr>
            <p:ph type="title" idx="15"/>
          </p:nvPr>
        </p:nvSpPr>
        <p:spPr>
          <a:xfrm>
            <a:off x="4446879" y="3012050"/>
            <a:ext cx="2240100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83" name="Google Shape;783;p42"/>
          <p:cNvSpPr txBox="1">
            <a:spLocks noGrp="1"/>
          </p:cNvSpPr>
          <p:nvPr>
            <p:ph type="title" idx="16"/>
          </p:nvPr>
        </p:nvSpPr>
        <p:spPr>
          <a:xfrm>
            <a:off x="5682427" y="1828385"/>
            <a:ext cx="2371363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</a:t>
            </a:r>
            <a:endParaRPr dirty="0"/>
          </a:p>
        </p:txBody>
      </p:sp>
      <p:sp>
        <p:nvSpPr>
          <p:cNvPr id="785" name="Google Shape;785;p42"/>
          <p:cNvSpPr txBox="1">
            <a:spLocks noGrp="1"/>
          </p:cNvSpPr>
          <p:nvPr>
            <p:ph type="title" idx="18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FB408-3934-E6DC-260B-D916D75BA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F8032B-6937-39B9-4046-181196362A4E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F2F0EB0-7344-2EB7-6815-CEB9ED5A52E3}"/>
              </a:ext>
            </a:extLst>
          </p:cNvPr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659DF65-D398-4275-6951-98A98EC3E619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446879" y="3945148"/>
            <a:ext cx="2240100" cy="794400"/>
          </a:xfrm>
        </p:spPr>
        <p:txBody>
          <a:bodyPr/>
          <a:lstStyle/>
          <a:p>
            <a:endParaRPr lang="en-KR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6779981E-531D-4E05-C748-FF0220496012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141102" y="3945148"/>
            <a:ext cx="2240100" cy="794400"/>
          </a:xfrm>
        </p:spPr>
        <p:txBody>
          <a:bodyPr/>
          <a:lstStyle/>
          <a:p>
            <a:endParaRPr lang="en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5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STEPS</a:t>
            </a:r>
            <a:endParaRPr dirty="0"/>
          </a:p>
        </p:txBody>
      </p:sp>
      <p:grpSp>
        <p:nvGrpSpPr>
          <p:cNvPr id="1669" name="Google Shape;1669;p56"/>
          <p:cNvGrpSpPr/>
          <p:nvPr/>
        </p:nvGrpSpPr>
        <p:grpSpPr>
          <a:xfrm>
            <a:off x="3614075" y="1082428"/>
            <a:ext cx="732659" cy="1082519"/>
            <a:chOff x="3526213" y="1467477"/>
            <a:chExt cx="732659" cy="1082519"/>
          </a:xfrm>
        </p:grpSpPr>
        <p:sp>
          <p:nvSpPr>
            <p:cNvPr id="1670" name="Google Shape;1670;p56"/>
            <p:cNvSpPr/>
            <p:nvPr/>
          </p:nvSpPr>
          <p:spPr>
            <a:xfrm>
              <a:off x="3806077" y="1920484"/>
              <a:ext cx="147107" cy="107782"/>
            </a:xfrm>
            <a:custGeom>
              <a:avLst/>
              <a:gdLst/>
              <a:ahLst/>
              <a:cxnLst/>
              <a:rect l="l" t="t" r="r" b="b"/>
              <a:pathLst>
                <a:path w="2757" h="2020" extrusionOk="0">
                  <a:moveTo>
                    <a:pt x="2757" y="1"/>
                  </a:moveTo>
                  <a:lnTo>
                    <a:pt x="1" y="653"/>
                  </a:lnTo>
                  <a:lnTo>
                    <a:pt x="158" y="2019"/>
                  </a:lnTo>
                  <a:lnTo>
                    <a:pt x="2648" y="750"/>
                  </a:lnTo>
                  <a:lnTo>
                    <a:pt x="27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6"/>
            <p:cNvSpPr/>
            <p:nvPr/>
          </p:nvSpPr>
          <p:spPr>
            <a:xfrm>
              <a:off x="3754479" y="1760571"/>
              <a:ext cx="78115" cy="305098"/>
            </a:xfrm>
            <a:custGeom>
              <a:avLst/>
              <a:gdLst/>
              <a:ahLst/>
              <a:cxnLst/>
              <a:rect l="l" t="t" r="r" b="b"/>
              <a:pathLst>
                <a:path w="1464" h="5718" extrusionOk="0">
                  <a:moveTo>
                    <a:pt x="230" y="0"/>
                  </a:moveTo>
                  <a:lnTo>
                    <a:pt x="1" y="5717"/>
                  </a:lnTo>
                  <a:lnTo>
                    <a:pt x="1463" y="5052"/>
                  </a:lnTo>
                  <a:cubicBezTo>
                    <a:pt x="1463" y="5052"/>
                    <a:pt x="1113" y="2188"/>
                    <a:pt x="919" y="1269"/>
                  </a:cubicBezTo>
                  <a:cubicBezTo>
                    <a:pt x="738" y="363"/>
                    <a:pt x="230" y="0"/>
                    <a:pt x="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6"/>
            <p:cNvSpPr/>
            <p:nvPr/>
          </p:nvSpPr>
          <p:spPr>
            <a:xfrm>
              <a:off x="3710619" y="1846797"/>
              <a:ext cx="338020" cy="295601"/>
            </a:xfrm>
            <a:custGeom>
              <a:avLst/>
              <a:gdLst/>
              <a:ahLst/>
              <a:cxnLst/>
              <a:rect l="l" t="t" r="r" b="b"/>
              <a:pathLst>
                <a:path w="6335" h="5540" extrusionOk="0">
                  <a:moveTo>
                    <a:pt x="5380" y="1"/>
                  </a:moveTo>
                  <a:cubicBezTo>
                    <a:pt x="5159" y="1"/>
                    <a:pt x="4941" y="73"/>
                    <a:pt x="4763" y="221"/>
                  </a:cubicBezTo>
                  <a:lnTo>
                    <a:pt x="2346" y="2191"/>
                  </a:lnTo>
                  <a:lnTo>
                    <a:pt x="1" y="4778"/>
                  </a:lnTo>
                  <a:cubicBezTo>
                    <a:pt x="146" y="5044"/>
                    <a:pt x="376" y="5249"/>
                    <a:pt x="654" y="5370"/>
                  </a:cubicBezTo>
                  <a:cubicBezTo>
                    <a:pt x="907" y="5484"/>
                    <a:pt x="1175" y="5539"/>
                    <a:pt x="1441" y="5539"/>
                  </a:cubicBezTo>
                  <a:cubicBezTo>
                    <a:pt x="1909" y="5539"/>
                    <a:pt x="2370" y="5368"/>
                    <a:pt x="2733" y="5044"/>
                  </a:cubicBezTo>
                  <a:lnTo>
                    <a:pt x="5452" y="2542"/>
                  </a:lnTo>
                  <a:lnTo>
                    <a:pt x="6322" y="511"/>
                  </a:lnTo>
                  <a:lnTo>
                    <a:pt x="6334" y="523"/>
                  </a:lnTo>
                  <a:cubicBezTo>
                    <a:pt x="6238" y="415"/>
                    <a:pt x="6129" y="318"/>
                    <a:pt x="6032" y="233"/>
                  </a:cubicBezTo>
                  <a:cubicBezTo>
                    <a:pt x="5841" y="79"/>
                    <a:pt x="5609" y="1"/>
                    <a:pt x="5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6"/>
            <p:cNvSpPr/>
            <p:nvPr/>
          </p:nvSpPr>
          <p:spPr>
            <a:xfrm>
              <a:off x="4075696" y="2084932"/>
              <a:ext cx="74220" cy="63282"/>
            </a:xfrm>
            <a:custGeom>
              <a:avLst/>
              <a:gdLst/>
              <a:ahLst/>
              <a:cxnLst/>
              <a:rect l="l" t="t" r="r" b="b"/>
              <a:pathLst>
                <a:path w="1391" h="1186" extrusionOk="0">
                  <a:moveTo>
                    <a:pt x="907" y="1"/>
                  </a:moveTo>
                  <a:lnTo>
                    <a:pt x="0" y="110"/>
                  </a:lnTo>
                  <a:lnTo>
                    <a:pt x="471" y="1185"/>
                  </a:lnTo>
                  <a:lnTo>
                    <a:pt x="1390" y="1064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6"/>
            <p:cNvSpPr/>
            <p:nvPr/>
          </p:nvSpPr>
          <p:spPr>
            <a:xfrm>
              <a:off x="4096292" y="2133967"/>
              <a:ext cx="161940" cy="67764"/>
            </a:xfrm>
            <a:custGeom>
              <a:avLst/>
              <a:gdLst/>
              <a:ahLst/>
              <a:cxnLst/>
              <a:rect l="l" t="t" r="r" b="b"/>
              <a:pathLst>
                <a:path w="3035" h="1270" extrusionOk="0">
                  <a:moveTo>
                    <a:pt x="1077" y="0"/>
                  </a:moveTo>
                  <a:lnTo>
                    <a:pt x="1" y="25"/>
                  </a:lnTo>
                  <a:lnTo>
                    <a:pt x="85" y="1269"/>
                  </a:lnTo>
                  <a:lnTo>
                    <a:pt x="3035" y="1173"/>
                  </a:lnTo>
                  <a:lnTo>
                    <a:pt x="3023" y="1052"/>
                  </a:lnTo>
                  <a:cubicBezTo>
                    <a:pt x="2998" y="798"/>
                    <a:pt x="2793" y="593"/>
                    <a:pt x="2539" y="544"/>
                  </a:cubicBezTo>
                  <a:lnTo>
                    <a:pt x="1983" y="44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6"/>
            <p:cNvSpPr/>
            <p:nvPr/>
          </p:nvSpPr>
          <p:spPr>
            <a:xfrm>
              <a:off x="4100187" y="2183643"/>
              <a:ext cx="158685" cy="19369"/>
            </a:xfrm>
            <a:custGeom>
              <a:avLst/>
              <a:gdLst/>
              <a:ahLst/>
              <a:cxnLst/>
              <a:rect l="l" t="t" r="r" b="b"/>
              <a:pathLst>
                <a:path w="2974" h="363" extrusionOk="0">
                  <a:moveTo>
                    <a:pt x="2901" y="0"/>
                  </a:moveTo>
                  <a:lnTo>
                    <a:pt x="0" y="97"/>
                  </a:lnTo>
                  <a:lnTo>
                    <a:pt x="0" y="363"/>
                  </a:lnTo>
                  <a:lnTo>
                    <a:pt x="2974" y="266"/>
                  </a:lnTo>
                  <a:lnTo>
                    <a:pt x="2974" y="73"/>
                  </a:lnTo>
                  <a:cubicBezTo>
                    <a:pt x="2974" y="24"/>
                    <a:pt x="2950" y="0"/>
                    <a:pt x="2901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6"/>
            <p:cNvSpPr/>
            <p:nvPr/>
          </p:nvSpPr>
          <p:spPr>
            <a:xfrm>
              <a:off x="3937018" y="1845196"/>
              <a:ext cx="224475" cy="271376"/>
            </a:xfrm>
            <a:custGeom>
              <a:avLst/>
              <a:gdLst/>
              <a:ahLst/>
              <a:cxnLst/>
              <a:rect l="l" t="t" r="r" b="b"/>
              <a:pathLst>
                <a:path w="4207" h="5086" extrusionOk="0">
                  <a:moveTo>
                    <a:pt x="1267" y="0"/>
                  </a:moveTo>
                  <a:cubicBezTo>
                    <a:pt x="1152" y="0"/>
                    <a:pt x="1034" y="19"/>
                    <a:pt x="919" y="58"/>
                  </a:cubicBezTo>
                  <a:cubicBezTo>
                    <a:pt x="327" y="251"/>
                    <a:pt x="0" y="892"/>
                    <a:pt x="206" y="1484"/>
                  </a:cubicBezTo>
                  <a:lnTo>
                    <a:pt x="2490" y="5086"/>
                  </a:lnTo>
                  <a:lnTo>
                    <a:pt x="4207" y="4651"/>
                  </a:lnTo>
                  <a:lnTo>
                    <a:pt x="2333" y="831"/>
                  </a:lnTo>
                  <a:cubicBezTo>
                    <a:pt x="2206" y="333"/>
                    <a:pt x="1755" y="0"/>
                    <a:pt x="1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6"/>
            <p:cNvSpPr/>
            <p:nvPr/>
          </p:nvSpPr>
          <p:spPr>
            <a:xfrm>
              <a:off x="3584907" y="1748939"/>
              <a:ext cx="218659" cy="336686"/>
            </a:xfrm>
            <a:custGeom>
              <a:avLst/>
              <a:gdLst/>
              <a:ahLst/>
              <a:cxnLst/>
              <a:rect l="l" t="t" r="r" b="b"/>
              <a:pathLst>
                <a:path w="4098" h="6310" extrusionOk="0">
                  <a:moveTo>
                    <a:pt x="2901" y="0"/>
                  </a:moveTo>
                  <a:lnTo>
                    <a:pt x="1076" y="146"/>
                  </a:lnTo>
                  <a:cubicBezTo>
                    <a:pt x="1015" y="146"/>
                    <a:pt x="955" y="158"/>
                    <a:pt x="894" y="182"/>
                  </a:cubicBezTo>
                  <a:lnTo>
                    <a:pt x="870" y="194"/>
                  </a:lnTo>
                  <a:cubicBezTo>
                    <a:pt x="363" y="411"/>
                    <a:pt x="24" y="895"/>
                    <a:pt x="0" y="1439"/>
                  </a:cubicBezTo>
                  <a:lnTo>
                    <a:pt x="290" y="6310"/>
                  </a:lnTo>
                  <a:cubicBezTo>
                    <a:pt x="3336" y="6286"/>
                    <a:pt x="4097" y="5887"/>
                    <a:pt x="4097" y="5887"/>
                  </a:cubicBezTo>
                  <a:lnTo>
                    <a:pt x="3686" y="955"/>
                  </a:lnTo>
                  <a:cubicBezTo>
                    <a:pt x="3650" y="484"/>
                    <a:pt x="3433" y="49"/>
                    <a:pt x="2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6"/>
            <p:cNvSpPr/>
            <p:nvPr/>
          </p:nvSpPr>
          <p:spPr>
            <a:xfrm>
              <a:off x="3837024" y="1683202"/>
              <a:ext cx="116159" cy="123523"/>
            </a:xfrm>
            <a:custGeom>
              <a:avLst/>
              <a:gdLst/>
              <a:ahLst/>
              <a:cxnLst/>
              <a:rect l="l" t="t" r="r" b="b"/>
              <a:pathLst>
                <a:path w="2177" h="2315" extrusionOk="0">
                  <a:moveTo>
                    <a:pt x="1158" y="0"/>
                  </a:moveTo>
                  <a:cubicBezTo>
                    <a:pt x="1053" y="0"/>
                    <a:pt x="945" y="56"/>
                    <a:pt x="883" y="145"/>
                  </a:cubicBezTo>
                  <a:lnTo>
                    <a:pt x="61" y="1716"/>
                  </a:lnTo>
                  <a:cubicBezTo>
                    <a:pt x="1" y="1849"/>
                    <a:pt x="73" y="2006"/>
                    <a:pt x="219" y="2042"/>
                  </a:cubicBezTo>
                  <a:lnTo>
                    <a:pt x="895" y="2296"/>
                  </a:lnTo>
                  <a:cubicBezTo>
                    <a:pt x="932" y="2308"/>
                    <a:pt x="971" y="2314"/>
                    <a:pt x="1009" y="2314"/>
                  </a:cubicBezTo>
                  <a:cubicBezTo>
                    <a:pt x="1121" y="2314"/>
                    <a:pt x="1231" y="2262"/>
                    <a:pt x="1294" y="2163"/>
                  </a:cubicBezTo>
                  <a:lnTo>
                    <a:pt x="2104" y="592"/>
                  </a:lnTo>
                  <a:cubicBezTo>
                    <a:pt x="2177" y="459"/>
                    <a:pt x="2104" y="302"/>
                    <a:pt x="1959" y="266"/>
                  </a:cubicBezTo>
                  <a:lnTo>
                    <a:pt x="1270" y="24"/>
                  </a:lnTo>
                  <a:cubicBezTo>
                    <a:pt x="1234" y="8"/>
                    <a:pt x="1196" y="0"/>
                    <a:pt x="1158" y="0"/>
                  </a:cubicBezTo>
                  <a:close/>
                </a:path>
              </a:pathLst>
            </a:custGeom>
            <a:solidFill>
              <a:srgbClr val="1E1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6"/>
            <p:cNvSpPr/>
            <p:nvPr/>
          </p:nvSpPr>
          <p:spPr>
            <a:xfrm>
              <a:off x="3843321" y="1759397"/>
              <a:ext cx="87933" cy="69098"/>
            </a:xfrm>
            <a:custGeom>
              <a:avLst/>
              <a:gdLst/>
              <a:ahLst/>
              <a:cxnLst/>
              <a:rect l="l" t="t" r="r" b="b"/>
              <a:pathLst>
                <a:path w="1648" h="1295" extrusionOk="0">
                  <a:moveTo>
                    <a:pt x="951" y="1"/>
                  </a:moveTo>
                  <a:cubicBezTo>
                    <a:pt x="422" y="1"/>
                    <a:pt x="1" y="736"/>
                    <a:pt x="548" y="1158"/>
                  </a:cubicBezTo>
                  <a:cubicBezTo>
                    <a:pt x="661" y="1252"/>
                    <a:pt x="778" y="1295"/>
                    <a:pt x="891" y="1295"/>
                  </a:cubicBezTo>
                  <a:cubicBezTo>
                    <a:pt x="1057" y="1295"/>
                    <a:pt x="1216" y="1202"/>
                    <a:pt x="1345" y="1037"/>
                  </a:cubicBezTo>
                  <a:cubicBezTo>
                    <a:pt x="1575" y="759"/>
                    <a:pt x="1648" y="397"/>
                    <a:pt x="1370" y="167"/>
                  </a:cubicBezTo>
                  <a:cubicBezTo>
                    <a:pt x="1233" y="50"/>
                    <a:pt x="1088" y="1"/>
                    <a:pt x="951" y="1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6"/>
            <p:cNvSpPr/>
            <p:nvPr/>
          </p:nvSpPr>
          <p:spPr>
            <a:xfrm>
              <a:off x="3837024" y="1791038"/>
              <a:ext cx="67124" cy="68084"/>
            </a:xfrm>
            <a:custGeom>
              <a:avLst/>
              <a:gdLst/>
              <a:ahLst/>
              <a:cxnLst/>
              <a:rect l="l" t="t" r="r" b="b"/>
              <a:pathLst>
                <a:path w="1258" h="1276" extrusionOk="0">
                  <a:moveTo>
                    <a:pt x="862" y="0"/>
                  </a:moveTo>
                  <a:cubicBezTo>
                    <a:pt x="761" y="0"/>
                    <a:pt x="660" y="43"/>
                    <a:pt x="593" y="130"/>
                  </a:cubicBezTo>
                  <a:lnTo>
                    <a:pt x="122" y="698"/>
                  </a:lnTo>
                  <a:cubicBezTo>
                    <a:pt x="1" y="855"/>
                    <a:pt x="25" y="1073"/>
                    <a:pt x="170" y="1194"/>
                  </a:cubicBezTo>
                  <a:cubicBezTo>
                    <a:pt x="235" y="1248"/>
                    <a:pt x="316" y="1275"/>
                    <a:pt x="397" y="1275"/>
                  </a:cubicBezTo>
                  <a:cubicBezTo>
                    <a:pt x="498" y="1275"/>
                    <a:pt x="599" y="1233"/>
                    <a:pt x="666" y="1145"/>
                  </a:cubicBezTo>
                  <a:lnTo>
                    <a:pt x="1137" y="577"/>
                  </a:lnTo>
                  <a:cubicBezTo>
                    <a:pt x="1258" y="420"/>
                    <a:pt x="1246" y="203"/>
                    <a:pt x="1089" y="82"/>
                  </a:cubicBezTo>
                  <a:cubicBezTo>
                    <a:pt x="1024" y="28"/>
                    <a:pt x="943" y="0"/>
                    <a:pt x="862" y="0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6"/>
            <p:cNvSpPr/>
            <p:nvPr/>
          </p:nvSpPr>
          <p:spPr>
            <a:xfrm>
              <a:off x="3586188" y="1777592"/>
              <a:ext cx="307659" cy="220260"/>
            </a:xfrm>
            <a:custGeom>
              <a:avLst/>
              <a:gdLst/>
              <a:ahLst/>
              <a:cxnLst/>
              <a:rect l="l" t="t" r="r" b="b"/>
              <a:pathLst>
                <a:path w="5766" h="4128" extrusionOk="0">
                  <a:moveTo>
                    <a:pt x="896" y="0"/>
                  </a:moveTo>
                  <a:cubicBezTo>
                    <a:pt x="601" y="0"/>
                    <a:pt x="336" y="238"/>
                    <a:pt x="194" y="406"/>
                  </a:cubicBezTo>
                  <a:cubicBezTo>
                    <a:pt x="0" y="660"/>
                    <a:pt x="24" y="1119"/>
                    <a:pt x="266" y="1313"/>
                  </a:cubicBezTo>
                  <a:lnTo>
                    <a:pt x="2780" y="4008"/>
                  </a:lnTo>
                  <a:cubicBezTo>
                    <a:pt x="2887" y="4087"/>
                    <a:pt x="3016" y="4127"/>
                    <a:pt x="3143" y="4127"/>
                  </a:cubicBezTo>
                  <a:cubicBezTo>
                    <a:pt x="3231" y="4127"/>
                    <a:pt x="3318" y="4108"/>
                    <a:pt x="3397" y="4069"/>
                  </a:cubicBezTo>
                  <a:lnTo>
                    <a:pt x="5766" y="1506"/>
                  </a:lnTo>
                  <a:lnTo>
                    <a:pt x="4883" y="600"/>
                  </a:lnTo>
                  <a:lnTo>
                    <a:pt x="3288" y="2389"/>
                  </a:lnTo>
                  <a:lnTo>
                    <a:pt x="1293" y="165"/>
                  </a:lnTo>
                  <a:cubicBezTo>
                    <a:pt x="1161" y="46"/>
                    <a:pt x="1025" y="0"/>
                    <a:pt x="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6"/>
            <p:cNvSpPr/>
            <p:nvPr/>
          </p:nvSpPr>
          <p:spPr>
            <a:xfrm>
              <a:off x="3690023" y="1823106"/>
              <a:ext cx="101913" cy="76781"/>
            </a:xfrm>
            <a:custGeom>
              <a:avLst/>
              <a:gdLst/>
              <a:ahLst/>
              <a:cxnLst/>
              <a:rect l="l" t="t" r="r" b="b"/>
              <a:pathLst>
                <a:path w="1910" h="1439" fill="none" extrusionOk="0">
                  <a:moveTo>
                    <a:pt x="0" y="0"/>
                  </a:moveTo>
                  <a:lnTo>
                    <a:pt x="1330" y="1439"/>
                  </a:lnTo>
                  <a:lnTo>
                    <a:pt x="1910" y="798"/>
                  </a:lnTo>
                </a:path>
              </a:pathLst>
            </a:custGeom>
            <a:noFill/>
            <a:ln w="27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6"/>
            <p:cNvSpPr/>
            <p:nvPr/>
          </p:nvSpPr>
          <p:spPr>
            <a:xfrm>
              <a:off x="3603582" y="1881159"/>
              <a:ext cx="205160" cy="121922"/>
            </a:xfrm>
            <a:custGeom>
              <a:avLst/>
              <a:gdLst/>
              <a:ahLst/>
              <a:cxnLst/>
              <a:rect l="l" t="t" r="r" b="b"/>
              <a:pathLst>
                <a:path w="3845" h="2285" fill="none" extrusionOk="0">
                  <a:moveTo>
                    <a:pt x="3844" y="1402"/>
                  </a:moveTo>
                  <a:lnTo>
                    <a:pt x="3240" y="2007"/>
                  </a:lnTo>
                  <a:cubicBezTo>
                    <a:pt x="3022" y="2273"/>
                    <a:pt x="2611" y="2285"/>
                    <a:pt x="2382" y="2031"/>
                  </a:cubicBezTo>
                  <a:lnTo>
                    <a:pt x="1" y="0"/>
                  </a:lnTo>
                </a:path>
              </a:pathLst>
            </a:custGeom>
            <a:noFill/>
            <a:ln w="27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6"/>
            <p:cNvSpPr/>
            <p:nvPr/>
          </p:nvSpPr>
          <p:spPr>
            <a:xfrm>
              <a:off x="3909271" y="2413188"/>
              <a:ext cx="52290" cy="58747"/>
            </a:xfrm>
            <a:custGeom>
              <a:avLst/>
              <a:gdLst/>
              <a:ahLst/>
              <a:cxnLst/>
              <a:rect l="l" t="t" r="r" b="b"/>
              <a:pathLst>
                <a:path w="980" h="1101" extrusionOk="0">
                  <a:moveTo>
                    <a:pt x="61" y="1"/>
                  </a:moveTo>
                  <a:lnTo>
                    <a:pt x="1" y="1028"/>
                  </a:lnTo>
                  <a:lnTo>
                    <a:pt x="931" y="1101"/>
                  </a:lnTo>
                  <a:lnTo>
                    <a:pt x="980" y="86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6"/>
            <p:cNvSpPr/>
            <p:nvPr/>
          </p:nvSpPr>
          <p:spPr>
            <a:xfrm>
              <a:off x="3891236" y="2455127"/>
              <a:ext cx="163861" cy="93589"/>
            </a:xfrm>
            <a:custGeom>
              <a:avLst/>
              <a:gdLst/>
              <a:ahLst/>
              <a:cxnLst/>
              <a:rect l="l" t="t" r="r" b="b"/>
              <a:pathLst>
                <a:path w="3071" h="1754" extrusionOk="0">
                  <a:moveTo>
                    <a:pt x="302" y="1"/>
                  </a:moveTo>
                  <a:lnTo>
                    <a:pt x="0" y="1197"/>
                  </a:lnTo>
                  <a:lnTo>
                    <a:pt x="3034" y="1753"/>
                  </a:lnTo>
                  <a:lnTo>
                    <a:pt x="3046" y="1632"/>
                  </a:lnTo>
                  <a:cubicBezTo>
                    <a:pt x="3070" y="1366"/>
                    <a:pt x="2925" y="1125"/>
                    <a:pt x="2684" y="1028"/>
                  </a:cubicBezTo>
                  <a:lnTo>
                    <a:pt x="2152" y="823"/>
                  </a:lnTo>
                  <a:lnTo>
                    <a:pt x="1366" y="182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6"/>
            <p:cNvSpPr/>
            <p:nvPr/>
          </p:nvSpPr>
          <p:spPr>
            <a:xfrm>
              <a:off x="3889956" y="2506083"/>
              <a:ext cx="166422" cy="43913"/>
            </a:xfrm>
            <a:custGeom>
              <a:avLst/>
              <a:gdLst/>
              <a:ahLst/>
              <a:cxnLst/>
              <a:rect l="l" t="t" r="r" b="b"/>
              <a:pathLst>
                <a:path w="3119" h="823" extrusionOk="0">
                  <a:moveTo>
                    <a:pt x="48" y="0"/>
                  </a:moveTo>
                  <a:lnTo>
                    <a:pt x="0" y="254"/>
                  </a:lnTo>
                  <a:lnTo>
                    <a:pt x="3070" y="822"/>
                  </a:lnTo>
                  <a:lnTo>
                    <a:pt x="3106" y="629"/>
                  </a:lnTo>
                  <a:cubicBezTo>
                    <a:pt x="3118" y="593"/>
                    <a:pt x="3094" y="556"/>
                    <a:pt x="3058" y="544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6"/>
            <p:cNvSpPr/>
            <p:nvPr/>
          </p:nvSpPr>
          <p:spPr>
            <a:xfrm>
              <a:off x="3601661" y="2065616"/>
              <a:ext cx="408932" cy="372169"/>
            </a:xfrm>
            <a:custGeom>
              <a:avLst/>
              <a:gdLst/>
              <a:ahLst/>
              <a:cxnLst/>
              <a:rect l="l" t="t" r="r" b="b"/>
              <a:pathLst>
                <a:path w="7664" h="6975" extrusionOk="0">
                  <a:moveTo>
                    <a:pt x="3542" y="0"/>
                  </a:moveTo>
                  <a:lnTo>
                    <a:pt x="73" y="375"/>
                  </a:lnTo>
                  <a:cubicBezTo>
                    <a:pt x="0" y="677"/>
                    <a:pt x="37" y="979"/>
                    <a:pt x="169" y="1257"/>
                  </a:cubicBezTo>
                  <a:cubicBezTo>
                    <a:pt x="484" y="1958"/>
                    <a:pt x="1173" y="2405"/>
                    <a:pt x="1934" y="2405"/>
                  </a:cubicBezTo>
                  <a:lnTo>
                    <a:pt x="5536" y="2442"/>
                  </a:lnTo>
                  <a:lnTo>
                    <a:pt x="5451" y="6660"/>
                  </a:lnTo>
                  <a:lnTo>
                    <a:pt x="7252" y="6974"/>
                  </a:lnTo>
                  <a:cubicBezTo>
                    <a:pt x="7252" y="6974"/>
                    <a:pt x="7663" y="2357"/>
                    <a:pt x="7627" y="1402"/>
                  </a:cubicBezTo>
                  <a:cubicBezTo>
                    <a:pt x="7627" y="1269"/>
                    <a:pt x="7615" y="1124"/>
                    <a:pt x="7591" y="991"/>
                  </a:cubicBezTo>
                  <a:cubicBezTo>
                    <a:pt x="7530" y="520"/>
                    <a:pt x="7131" y="157"/>
                    <a:pt x="6660" y="145"/>
                  </a:cubicBezTo>
                  <a:lnTo>
                    <a:pt x="35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6"/>
            <p:cNvSpPr/>
            <p:nvPr/>
          </p:nvSpPr>
          <p:spPr>
            <a:xfrm>
              <a:off x="3666118" y="1667035"/>
              <a:ext cx="70379" cy="113705"/>
            </a:xfrm>
            <a:custGeom>
              <a:avLst/>
              <a:gdLst/>
              <a:ahLst/>
              <a:cxnLst/>
              <a:rect l="l" t="t" r="r" b="b"/>
              <a:pathLst>
                <a:path w="1319" h="2131" extrusionOk="0">
                  <a:moveTo>
                    <a:pt x="146" y="0"/>
                  </a:moveTo>
                  <a:lnTo>
                    <a:pt x="37" y="1596"/>
                  </a:lnTo>
                  <a:cubicBezTo>
                    <a:pt x="1" y="1934"/>
                    <a:pt x="255" y="2104"/>
                    <a:pt x="581" y="2128"/>
                  </a:cubicBezTo>
                  <a:cubicBezTo>
                    <a:pt x="605" y="2130"/>
                    <a:pt x="629" y="2131"/>
                    <a:pt x="652" y="2131"/>
                  </a:cubicBezTo>
                  <a:cubicBezTo>
                    <a:pt x="936" y="2131"/>
                    <a:pt x="1175" y="1993"/>
                    <a:pt x="1198" y="1681"/>
                  </a:cubicBezTo>
                  <a:lnTo>
                    <a:pt x="1318" y="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6"/>
            <p:cNvSpPr/>
            <p:nvPr/>
          </p:nvSpPr>
          <p:spPr>
            <a:xfrm>
              <a:off x="3669373" y="1650281"/>
              <a:ext cx="65843" cy="79343"/>
            </a:xfrm>
            <a:custGeom>
              <a:avLst/>
              <a:gdLst/>
              <a:ahLst/>
              <a:cxnLst/>
              <a:rect l="l" t="t" r="r" b="b"/>
              <a:pathLst>
                <a:path w="1234" h="1487" extrusionOk="0">
                  <a:moveTo>
                    <a:pt x="0" y="0"/>
                  </a:moveTo>
                  <a:cubicBezTo>
                    <a:pt x="0" y="0"/>
                    <a:pt x="25" y="1487"/>
                    <a:pt x="1173" y="1487"/>
                  </a:cubicBezTo>
                  <a:lnTo>
                    <a:pt x="1233" y="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6"/>
            <p:cNvSpPr/>
            <p:nvPr/>
          </p:nvSpPr>
          <p:spPr>
            <a:xfrm>
              <a:off x="3526213" y="1467477"/>
              <a:ext cx="139957" cy="109330"/>
            </a:xfrm>
            <a:custGeom>
              <a:avLst/>
              <a:gdLst/>
              <a:ahLst/>
              <a:cxnLst/>
              <a:rect l="l" t="t" r="r" b="b"/>
              <a:pathLst>
                <a:path w="2623" h="2049" extrusionOk="0">
                  <a:moveTo>
                    <a:pt x="1496" y="0"/>
                  </a:moveTo>
                  <a:cubicBezTo>
                    <a:pt x="1333" y="0"/>
                    <a:pt x="1149" y="44"/>
                    <a:pt x="943" y="151"/>
                  </a:cubicBezTo>
                  <a:cubicBezTo>
                    <a:pt x="0" y="634"/>
                    <a:pt x="302" y="1903"/>
                    <a:pt x="1849" y="2048"/>
                  </a:cubicBezTo>
                  <a:lnTo>
                    <a:pt x="2623" y="1178"/>
                  </a:lnTo>
                  <a:cubicBezTo>
                    <a:pt x="2623" y="1178"/>
                    <a:pt x="2335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6"/>
            <p:cNvSpPr/>
            <p:nvPr/>
          </p:nvSpPr>
          <p:spPr>
            <a:xfrm>
              <a:off x="3605503" y="1522649"/>
              <a:ext cx="77475" cy="69632"/>
            </a:xfrm>
            <a:custGeom>
              <a:avLst/>
              <a:gdLst/>
              <a:ahLst/>
              <a:cxnLst/>
              <a:rect l="l" t="t" r="r" b="b"/>
              <a:pathLst>
                <a:path w="1452" h="1305" extrusionOk="0">
                  <a:moveTo>
                    <a:pt x="946" y="1"/>
                  </a:moveTo>
                  <a:cubicBezTo>
                    <a:pt x="793" y="1"/>
                    <a:pt x="622" y="68"/>
                    <a:pt x="460" y="277"/>
                  </a:cubicBezTo>
                  <a:cubicBezTo>
                    <a:pt x="1" y="869"/>
                    <a:pt x="496" y="1304"/>
                    <a:pt x="496" y="1304"/>
                  </a:cubicBezTo>
                  <a:lnTo>
                    <a:pt x="1451" y="229"/>
                  </a:lnTo>
                  <a:cubicBezTo>
                    <a:pt x="1451" y="229"/>
                    <a:pt x="1228" y="1"/>
                    <a:pt x="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6"/>
            <p:cNvSpPr/>
            <p:nvPr/>
          </p:nvSpPr>
          <p:spPr>
            <a:xfrm>
              <a:off x="3591737" y="1514485"/>
              <a:ext cx="206654" cy="175173"/>
            </a:xfrm>
            <a:custGeom>
              <a:avLst/>
              <a:gdLst/>
              <a:ahLst/>
              <a:cxnLst/>
              <a:rect l="l" t="t" r="r" b="b"/>
              <a:pathLst>
                <a:path w="3873" h="3283" extrusionOk="0">
                  <a:moveTo>
                    <a:pt x="2144" y="1"/>
                  </a:moveTo>
                  <a:cubicBezTo>
                    <a:pt x="771" y="1"/>
                    <a:pt x="0" y="1640"/>
                    <a:pt x="911" y="2714"/>
                  </a:cubicBezTo>
                  <a:cubicBezTo>
                    <a:pt x="1251" y="3106"/>
                    <a:pt x="1701" y="3283"/>
                    <a:pt x="2144" y="3283"/>
                  </a:cubicBezTo>
                  <a:cubicBezTo>
                    <a:pt x="2948" y="3283"/>
                    <a:pt x="3730" y="2702"/>
                    <a:pt x="3800" y="1760"/>
                  </a:cubicBezTo>
                  <a:cubicBezTo>
                    <a:pt x="3873" y="865"/>
                    <a:pt x="3196" y="67"/>
                    <a:pt x="2289" y="7"/>
                  </a:cubicBezTo>
                  <a:cubicBezTo>
                    <a:pt x="2240" y="3"/>
                    <a:pt x="2192" y="1"/>
                    <a:pt x="2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6"/>
            <p:cNvSpPr/>
            <p:nvPr/>
          </p:nvSpPr>
          <p:spPr>
            <a:xfrm>
              <a:off x="3659021" y="1559946"/>
              <a:ext cx="134247" cy="152389"/>
            </a:xfrm>
            <a:custGeom>
              <a:avLst/>
              <a:gdLst/>
              <a:ahLst/>
              <a:cxnLst/>
              <a:rect l="l" t="t" r="r" b="b"/>
              <a:pathLst>
                <a:path w="2516" h="2856" extrusionOk="0">
                  <a:moveTo>
                    <a:pt x="425" y="0"/>
                  </a:moveTo>
                  <a:cubicBezTo>
                    <a:pt x="266" y="0"/>
                    <a:pt x="133" y="118"/>
                    <a:pt x="122" y="279"/>
                  </a:cubicBezTo>
                  <a:lnTo>
                    <a:pt x="37" y="1609"/>
                  </a:lnTo>
                  <a:cubicBezTo>
                    <a:pt x="1" y="2249"/>
                    <a:pt x="484" y="2805"/>
                    <a:pt x="1137" y="2854"/>
                  </a:cubicBezTo>
                  <a:lnTo>
                    <a:pt x="1173" y="2854"/>
                  </a:lnTo>
                  <a:cubicBezTo>
                    <a:pt x="1196" y="2855"/>
                    <a:pt x="1219" y="2855"/>
                    <a:pt x="1242" y="2855"/>
                  </a:cubicBezTo>
                  <a:cubicBezTo>
                    <a:pt x="1865" y="2855"/>
                    <a:pt x="2383" y="2383"/>
                    <a:pt x="2418" y="1754"/>
                  </a:cubicBezTo>
                  <a:lnTo>
                    <a:pt x="2491" y="678"/>
                  </a:lnTo>
                  <a:cubicBezTo>
                    <a:pt x="2515" y="376"/>
                    <a:pt x="2285" y="122"/>
                    <a:pt x="1983" y="98"/>
                  </a:cubicBezTo>
                  <a:lnTo>
                    <a:pt x="448" y="1"/>
                  </a:lnTo>
                  <a:cubicBezTo>
                    <a:pt x="440" y="0"/>
                    <a:pt x="433" y="0"/>
                    <a:pt x="425" y="0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6"/>
            <p:cNvSpPr/>
            <p:nvPr/>
          </p:nvSpPr>
          <p:spPr>
            <a:xfrm>
              <a:off x="3649684" y="1588332"/>
              <a:ext cx="48769" cy="40178"/>
            </a:xfrm>
            <a:custGeom>
              <a:avLst/>
              <a:gdLst/>
              <a:ahLst/>
              <a:cxnLst/>
              <a:rect l="l" t="t" r="r" b="b"/>
              <a:pathLst>
                <a:path w="914" h="753" extrusionOk="0">
                  <a:moveTo>
                    <a:pt x="285" y="1"/>
                  </a:moveTo>
                  <a:cubicBezTo>
                    <a:pt x="285" y="1"/>
                    <a:pt x="0" y="752"/>
                    <a:pt x="392" y="752"/>
                  </a:cubicBezTo>
                  <a:cubicBezTo>
                    <a:pt x="404" y="752"/>
                    <a:pt x="417" y="752"/>
                    <a:pt x="430" y="750"/>
                  </a:cubicBezTo>
                  <a:cubicBezTo>
                    <a:pt x="877" y="714"/>
                    <a:pt x="913" y="49"/>
                    <a:pt x="913" y="49"/>
                  </a:cubicBezTo>
                  <a:lnTo>
                    <a:pt x="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6"/>
            <p:cNvSpPr/>
            <p:nvPr/>
          </p:nvSpPr>
          <p:spPr>
            <a:xfrm>
              <a:off x="3630368" y="1607648"/>
              <a:ext cx="49996" cy="42259"/>
            </a:xfrm>
            <a:custGeom>
              <a:avLst/>
              <a:gdLst/>
              <a:ahLst/>
              <a:cxnLst/>
              <a:rect l="l" t="t" r="r" b="b"/>
              <a:pathLst>
                <a:path w="937" h="792" extrusionOk="0">
                  <a:moveTo>
                    <a:pt x="521" y="0"/>
                  </a:moveTo>
                  <a:cubicBezTo>
                    <a:pt x="188" y="0"/>
                    <a:pt x="1" y="396"/>
                    <a:pt x="224" y="654"/>
                  </a:cubicBezTo>
                  <a:cubicBezTo>
                    <a:pt x="305" y="749"/>
                    <a:pt x="414" y="791"/>
                    <a:pt x="521" y="791"/>
                  </a:cubicBezTo>
                  <a:cubicBezTo>
                    <a:pt x="716" y="791"/>
                    <a:pt x="905" y="651"/>
                    <a:pt x="913" y="424"/>
                  </a:cubicBezTo>
                  <a:cubicBezTo>
                    <a:pt x="937" y="207"/>
                    <a:pt x="768" y="14"/>
                    <a:pt x="550" y="1"/>
                  </a:cubicBezTo>
                  <a:cubicBezTo>
                    <a:pt x="540" y="1"/>
                    <a:pt x="530" y="0"/>
                    <a:pt x="521" y="0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6"/>
            <p:cNvSpPr/>
            <p:nvPr/>
          </p:nvSpPr>
          <p:spPr>
            <a:xfrm>
              <a:off x="3651285" y="1535668"/>
              <a:ext cx="132273" cy="70859"/>
            </a:xfrm>
            <a:custGeom>
              <a:avLst/>
              <a:gdLst/>
              <a:ahLst/>
              <a:cxnLst/>
              <a:rect l="l" t="t" r="r" b="b"/>
              <a:pathLst>
                <a:path w="2479" h="1328" extrusionOk="0">
                  <a:moveTo>
                    <a:pt x="1219" y="0"/>
                  </a:moveTo>
                  <a:cubicBezTo>
                    <a:pt x="762" y="0"/>
                    <a:pt x="333" y="156"/>
                    <a:pt x="231" y="468"/>
                  </a:cubicBezTo>
                  <a:cubicBezTo>
                    <a:pt x="1" y="1157"/>
                    <a:pt x="448" y="1230"/>
                    <a:pt x="448" y="1230"/>
                  </a:cubicBezTo>
                  <a:cubicBezTo>
                    <a:pt x="661" y="1299"/>
                    <a:pt x="863" y="1328"/>
                    <a:pt x="1051" y="1328"/>
                  </a:cubicBezTo>
                  <a:cubicBezTo>
                    <a:pt x="1910" y="1328"/>
                    <a:pt x="2479" y="734"/>
                    <a:pt x="2479" y="734"/>
                  </a:cubicBezTo>
                  <a:cubicBezTo>
                    <a:pt x="2405" y="244"/>
                    <a:pt x="1791" y="0"/>
                    <a:pt x="1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6"/>
            <p:cNvSpPr/>
            <p:nvPr/>
          </p:nvSpPr>
          <p:spPr>
            <a:xfrm>
              <a:off x="3742260" y="1534014"/>
              <a:ext cx="79343" cy="89214"/>
            </a:xfrm>
            <a:custGeom>
              <a:avLst/>
              <a:gdLst/>
              <a:ahLst/>
              <a:cxnLst/>
              <a:rect l="l" t="t" r="r" b="b"/>
              <a:pathLst>
                <a:path w="1487" h="1672" extrusionOk="0">
                  <a:moveTo>
                    <a:pt x="586" y="1"/>
                  </a:moveTo>
                  <a:cubicBezTo>
                    <a:pt x="276" y="1"/>
                    <a:pt x="0" y="149"/>
                    <a:pt x="0" y="149"/>
                  </a:cubicBezTo>
                  <a:lnTo>
                    <a:pt x="641" y="705"/>
                  </a:lnTo>
                  <a:cubicBezTo>
                    <a:pt x="641" y="705"/>
                    <a:pt x="1052" y="825"/>
                    <a:pt x="919" y="1672"/>
                  </a:cubicBezTo>
                  <a:cubicBezTo>
                    <a:pt x="919" y="1672"/>
                    <a:pt x="1487" y="838"/>
                    <a:pt x="1245" y="390"/>
                  </a:cubicBezTo>
                  <a:cubicBezTo>
                    <a:pt x="1078" y="87"/>
                    <a:pt x="822" y="1"/>
                    <a:pt x="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56"/>
          <p:cNvGrpSpPr/>
          <p:nvPr/>
        </p:nvGrpSpPr>
        <p:grpSpPr>
          <a:xfrm>
            <a:off x="2302625" y="2288817"/>
            <a:ext cx="1013909" cy="780675"/>
            <a:chOff x="1937325" y="3004129"/>
            <a:chExt cx="1013909" cy="780675"/>
          </a:xfrm>
        </p:grpSpPr>
        <p:sp>
          <p:nvSpPr>
            <p:cNvPr id="1699" name="Google Shape;1699;p56"/>
            <p:cNvSpPr/>
            <p:nvPr/>
          </p:nvSpPr>
          <p:spPr>
            <a:xfrm>
              <a:off x="2481685" y="3286231"/>
              <a:ext cx="410853" cy="438385"/>
            </a:xfrm>
            <a:custGeom>
              <a:avLst/>
              <a:gdLst/>
              <a:ahLst/>
              <a:cxnLst/>
              <a:rect l="l" t="t" r="r" b="b"/>
              <a:pathLst>
                <a:path w="7700" h="8216" extrusionOk="0">
                  <a:moveTo>
                    <a:pt x="1668" y="0"/>
                  </a:moveTo>
                  <a:lnTo>
                    <a:pt x="1076" y="653"/>
                  </a:lnTo>
                  <a:lnTo>
                    <a:pt x="0" y="1596"/>
                  </a:lnTo>
                  <a:lnTo>
                    <a:pt x="3469" y="6720"/>
                  </a:lnTo>
                  <a:cubicBezTo>
                    <a:pt x="3695" y="7086"/>
                    <a:pt x="4914" y="8215"/>
                    <a:pt x="5861" y="8215"/>
                  </a:cubicBezTo>
                  <a:cubicBezTo>
                    <a:pt x="5979" y="8215"/>
                    <a:pt x="6093" y="8198"/>
                    <a:pt x="6201" y="8159"/>
                  </a:cubicBezTo>
                  <a:cubicBezTo>
                    <a:pt x="6805" y="7953"/>
                    <a:pt x="7385" y="7458"/>
                    <a:pt x="7699" y="6442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00" name="Google Shape;1700;p56"/>
            <p:cNvSpPr/>
            <p:nvPr/>
          </p:nvSpPr>
          <p:spPr>
            <a:xfrm>
              <a:off x="2389429" y="3573188"/>
              <a:ext cx="98071" cy="130993"/>
            </a:xfrm>
            <a:custGeom>
              <a:avLst/>
              <a:gdLst/>
              <a:ahLst/>
              <a:cxnLst/>
              <a:rect l="l" t="t" r="r" b="b"/>
              <a:pathLst>
                <a:path w="1838" h="2455" extrusionOk="0">
                  <a:moveTo>
                    <a:pt x="593" y="1"/>
                  </a:moveTo>
                  <a:lnTo>
                    <a:pt x="1" y="2273"/>
                  </a:lnTo>
                  <a:lnTo>
                    <a:pt x="1246" y="2454"/>
                  </a:lnTo>
                  <a:lnTo>
                    <a:pt x="1838" y="158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01" name="Google Shape;1701;p56"/>
            <p:cNvSpPr/>
            <p:nvPr/>
          </p:nvSpPr>
          <p:spPr>
            <a:xfrm>
              <a:off x="2270120" y="3688014"/>
              <a:ext cx="194808" cy="81957"/>
            </a:xfrm>
            <a:custGeom>
              <a:avLst/>
              <a:gdLst/>
              <a:ahLst/>
              <a:cxnLst/>
              <a:rect l="l" t="t" r="r" b="b"/>
              <a:pathLst>
                <a:path w="3651" h="1536" extrusionOk="0">
                  <a:moveTo>
                    <a:pt x="2297" y="0"/>
                  </a:moveTo>
                  <a:lnTo>
                    <a:pt x="1270" y="520"/>
                  </a:lnTo>
                  <a:lnTo>
                    <a:pt x="605" y="629"/>
                  </a:lnTo>
                  <a:cubicBezTo>
                    <a:pt x="291" y="677"/>
                    <a:pt x="49" y="919"/>
                    <a:pt x="13" y="1233"/>
                  </a:cubicBezTo>
                  <a:lnTo>
                    <a:pt x="1" y="1378"/>
                  </a:lnTo>
                  <a:lnTo>
                    <a:pt x="3651" y="1535"/>
                  </a:lnTo>
                  <a:lnTo>
                    <a:pt x="3615" y="73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02" name="Google Shape;1702;p56"/>
            <p:cNvSpPr/>
            <p:nvPr/>
          </p:nvSpPr>
          <p:spPr>
            <a:xfrm>
              <a:off x="2269480" y="3745373"/>
              <a:ext cx="197423" cy="25238"/>
            </a:xfrm>
            <a:custGeom>
              <a:avLst/>
              <a:gdLst/>
              <a:ahLst/>
              <a:cxnLst/>
              <a:rect l="l" t="t" r="r" b="b"/>
              <a:pathLst>
                <a:path w="3700" h="473" extrusionOk="0">
                  <a:moveTo>
                    <a:pt x="13" y="1"/>
                  </a:moveTo>
                  <a:lnTo>
                    <a:pt x="1" y="315"/>
                  </a:lnTo>
                  <a:lnTo>
                    <a:pt x="3687" y="472"/>
                  </a:lnTo>
                  <a:lnTo>
                    <a:pt x="3699" y="15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03" name="Google Shape;1703;p56"/>
            <p:cNvSpPr/>
            <p:nvPr/>
          </p:nvSpPr>
          <p:spPr>
            <a:xfrm>
              <a:off x="2375236" y="3266755"/>
              <a:ext cx="223194" cy="378091"/>
            </a:xfrm>
            <a:custGeom>
              <a:avLst/>
              <a:gdLst/>
              <a:ahLst/>
              <a:cxnLst/>
              <a:rect l="l" t="t" r="r" b="b"/>
              <a:pathLst>
                <a:path w="4183" h="7086" extrusionOk="0">
                  <a:moveTo>
                    <a:pt x="2733" y="1"/>
                  </a:moveTo>
                  <a:cubicBezTo>
                    <a:pt x="2074" y="1"/>
                    <a:pt x="1580" y="580"/>
                    <a:pt x="1427" y="1284"/>
                  </a:cubicBezTo>
                  <a:lnTo>
                    <a:pt x="1" y="7025"/>
                  </a:lnTo>
                  <a:lnTo>
                    <a:pt x="2358" y="7085"/>
                  </a:lnTo>
                  <a:lnTo>
                    <a:pt x="4050" y="1537"/>
                  </a:lnTo>
                  <a:cubicBezTo>
                    <a:pt x="4183" y="752"/>
                    <a:pt x="3591" y="39"/>
                    <a:pt x="2793" y="2"/>
                  </a:cubicBezTo>
                  <a:cubicBezTo>
                    <a:pt x="2773" y="1"/>
                    <a:pt x="2753" y="1"/>
                    <a:pt x="2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04" name="Google Shape;1704;p56"/>
            <p:cNvSpPr/>
            <p:nvPr/>
          </p:nvSpPr>
          <p:spPr>
            <a:xfrm>
              <a:off x="2450684" y="3508732"/>
              <a:ext cx="477336" cy="230558"/>
            </a:xfrm>
            <a:custGeom>
              <a:avLst/>
              <a:gdLst/>
              <a:ahLst/>
              <a:cxnLst/>
              <a:rect l="l" t="t" r="r" b="b"/>
              <a:pathLst>
                <a:path w="8946" h="4321" extrusionOk="0">
                  <a:moveTo>
                    <a:pt x="1" y="0"/>
                  </a:moveTo>
                  <a:lnTo>
                    <a:pt x="412" y="2599"/>
                  </a:lnTo>
                  <a:lnTo>
                    <a:pt x="6044" y="4218"/>
                  </a:lnTo>
                  <a:cubicBezTo>
                    <a:pt x="6187" y="4280"/>
                    <a:pt x="6413" y="4321"/>
                    <a:pt x="6674" y="4321"/>
                  </a:cubicBezTo>
                  <a:cubicBezTo>
                    <a:pt x="7232" y="4321"/>
                    <a:pt x="7953" y="4134"/>
                    <a:pt x="8365" y="3566"/>
                  </a:cubicBezTo>
                  <a:cubicBezTo>
                    <a:pt x="8740" y="3058"/>
                    <a:pt x="8945" y="2321"/>
                    <a:pt x="8631" y="1305"/>
                  </a:cubicBezTo>
                  <a:lnTo>
                    <a:pt x="3506" y="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05" name="Google Shape;1705;p56"/>
            <p:cNvSpPr/>
            <p:nvPr/>
          </p:nvSpPr>
          <p:spPr>
            <a:xfrm>
              <a:off x="2047616" y="3644794"/>
              <a:ext cx="129072" cy="103887"/>
            </a:xfrm>
            <a:custGeom>
              <a:avLst/>
              <a:gdLst/>
              <a:ahLst/>
              <a:cxnLst/>
              <a:rect l="l" t="t" r="r" b="b"/>
              <a:pathLst>
                <a:path w="2419" h="1947" extrusionOk="0">
                  <a:moveTo>
                    <a:pt x="2067" y="0"/>
                  </a:moveTo>
                  <a:lnTo>
                    <a:pt x="1" y="738"/>
                  </a:lnTo>
                  <a:lnTo>
                    <a:pt x="327" y="1946"/>
                  </a:lnTo>
                  <a:lnTo>
                    <a:pt x="2418" y="1209"/>
                  </a:lnTo>
                  <a:lnTo>
                    <a:pt x="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06" name="Google Shape;1706;p56"/>
            <p:cNvSpPr/>
            <p:nvPr/>
          </p:nvSpPr>
          <p:spPr>
            <a:xfrm>
              <a:off x="1938606" y="3597572"/>
              <a:ext cx="141291" cy="185951"/>
            </a:xfrm>
            <a:custGeom>
              <a:avLst/>
              <a:gdLst/>
              <a:ahLst/>
              <a:cxnLst/>
              <a:rect l="l" t="t" r="r" b="b"/>
              <a:pathLst>
                <a:path w="2648" h="3485" extrusionOk="0">
                  <a:moveTo>
                    <a:pt x="339" y="1"/>
                  </a:moveTo>
                  <a:cubicBezTo>
                    <a:pt x="275" y="1"/>
                    <a:pt x="210" y="9"/>
                    <a:pt x="146" y="27"/>
                  </a:cubicBezTo>
                  <a:lnTo>
                    <a:pt x="1" y="63"/>
                  </a:lnTo>
                  <a:lnTo>
                    <a:pt x="1318" y="3484"/>
                  </a:lnTo>
                  <a:lnTo>
                    <a:pt x="2648" y="2856"/>
                  </a:lnTo>
                  <a:lnTo>
                    <a:pt x="2177" y="1623"/>
                  </a:lnTo>
                  <a:lnTo>
                    <a:pt x="1282" y="897"/>
                  </a:lnTo>
                  <a:lnTo>
                    <a:pt x="932" y="329"/>
                  </a:lnTo>
                  <a:cubicBezTo>
                    <a:pt x="798" y="120"/>
                    <a:pt x="575" y="1"/>
                    <a:pt x="339" y="1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07" name="Google Shape;1707;p56"/>
            <p:cNvSpPr/>
            <p:nvPr/>
          </p:nvSpPr>
          <p:spPr>
            <a:xfrm>
              <a:off x="1937325" y="3595118"/>
              <a:ext cx="86493" cy="189686"/>
            </a:xfrm>
            <a:custGeom>
              <a:avLst/>
              <a:gdLst/>
              <a:ahLst/>
              <a:cxnLst/>
              <a:rect l="l" t="t" r="r" b="b"/>
              <a:pathLst>
                <a:path w="1621" h="3555" extrusionOk="0">
                  <a:moveTo>
                    <a:pt x="291" y="1"/>
                  </a:moveTo>
                  <a:lnTo>
                    <a:pt x="1" y="109"/>
                  </a:lnTo>
                  <a:lnTo>
                    <a:pt x="1330" y="3554"/>
                  </a:lnTo>
                  <a:lnTo>
                    <a:pt x="1620" y="3433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08" name="Google Shape;1708;p56"/>
            <p:cNvSpPr/>
            <p:nvPr/>
          </p:nvSpPr>
          <p:spPr>
            <a:xfrm>
              <a:off x="2102469" y="3508945"/>
              <a:ext cx="438599" cy="248753"/>
            </a:xfrm>
            <a:custGeom>
              <a:avLst/>
              <a:gdLst/>
              <a:ahLst/>
              <a:cxnLst/>
              <a:rect l="l" t="t" r="r" b="b"/>
              <a:pathLst>
                <a:path w="8220" h="4662" extrusionOk="0">
                  <a:moveTo>
                    <a:pt x="6700" y="0"/>
                  </a:moveTo>
                  <a:cubicBezTo>
                    <a:pt x="6537" y="0"/>
                    <a:pt x="6372" y="30"/>
                    <a:pt x="6213" y="93"/>
                  </a:cubicBezTo>
                  <a:lnTo>
                    <a:pt x="0" y="2691"/>
                  </a:lnTo>
                  <a:lnTo>
                    <a:pt x="870" y="4662"/>
                  </a:lnTo>
                  <a:lnTo>
                    <a:pt x="7022" y="2607"/>
                  </a:lnTo>
                  <a:cubicBezTo>
                    <a:pt x="7796" y="2401"/>
                    <a:pt x="8219" y="1579"/>
                    <a:pt x="7929" y="830"/>
                  </a:cubicBezTo>
                  <a:cubicBezTo>
                    <a:pt x="7726" y="313"/>
                    <a:pt x="7226" y="0"/>
                    <a:pt x="6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2742233" y="3130160"/>
              <a:ext cx="120641" cy="158205"/>
            </a:xfrm>
            <a:custGeom>
              <a:avLst/>
              <a:gdLst/>
              <a:ahLst/>
              <a:cxnLst/>
              <a:rect l="l" t="t" r="r" b="b"/>
              <a:pathLst>
                <a:path w="2261" h="2965" extrusionOk="0">
                  <a:moveTo>
                    <a:pt x="1306" y="0"/>
                  </a:moveTo>
                  <a:lnTo>
                    <a:pt x="0" y="798"/>
                  </a:lnTo>
                  <a:lnTo>
                    <a:pt x="725" y="2623"/>
                  </a:lnTo>
                  <a:cubicBezTo>
                    <a:pt x="826" y="2863"/>
                    <a:pt x="1007" y="2964"/>
                    <a:pt x="1222" y="2964"/>
                  </a:cubicBezTo>
                  <a:cubicBezTo>
                    <a:pt x="1342" y="2964"/>
                    <a:pt x="1474" y="2933"/>
                    <a:pt x="1608" y="2877"/>
                  </a:cubicBezTo>
                  <a:cubicBezTo>
                    <a:pt x="1994" y="2732"/>
                    <a:pt x="2260" y="2430"/>
                    <a:pt x="2103" y="2055"/>
                  </a:cubicBezTo>
                  <a:lnTo>
                    <a:pt x="1306" y="0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2757707" y="3180423"/>
              <a:ext cx="39378" cy="51650"/>
            </a:xfrm>
            <a:custGeom>
              <a:avLst/>
              <a:gdLst/>
              <a:ahLst/>
              <a:cxnLst/>
              <a:rect l="l" t="t" r="r" b="b"/>
              <a:pathLst>
                <a:path w="738" h="968" extrusionOk="0">
                  <a:moveTo>
                    <a:pt x="738" y="1"/>
                  </a:moveTo>
                  <a:cubicBezTo>
                    <a:pt x="617" y="376"/>
                    <a:pt x="0" y="593"/>
                    <a:pt x="0" y="593"/>
                  </a:cubicBezTo>
                  <a:lnTo>
                    <a:pt x="157" y="968"/>
                  </a:lnTo>
                  <a:cubicBezTo>
                    <a:pt x="447" y="726"/>
                    <a:pt x="665" y="388"/>
                    <a:pt x="738" y="1"/>
                  </a:cubicBezTo>
                  <a:close/>
                </a:path>
              </a:pathLst>
            </a:custGeom>
            <a:solidFill>
              <a:srgbClr val="DF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2689249" y="3053912"/>
              <a:ext cx="106555" cy="161460"/>
            </a:xfrm>
            <a:custGeom>
              <a:avLst/>
              <a:gdLst/>
              <a:ahLst/>
              <a:cxnLst/>
              <a:rect l="l" t="t" r="r" b="b"/>
              <a:pathLst>
                <a:path w="1997" h="3026" extrusionOk="0">
                  <a:moveTo>
                    <a:pt x="924" y="0"/>
                  </a:moveTo>
                  <a:cubicBezTo>
                    <a:pt x="685" y="0"/>
                    <a:pt x="455" y="77"/>
                    <a:pt x="353" y="317"/>
                  </a:cubicBezTo>
                  <a:lnTo>
                    <a:pt x="135" y="1767"/>
                  </a:lnTo>
                  <a:cubicBezTo>
                    <a:pt x="0" y="2329"/>
                    <a:pt x="418" y="3025"/>
                    <a:pt x="962" y="3025"/>
                  </a:cubicBezTo>
                  <a:cubicBezTo>
                    <a:pt x="1004" y="3025"/>
                    <a:pt x="1047" y="3021"/>
                    <a:pt x="1090" y="3012"/>
                  </a:cubicBezTo>
                  <a:lnTo>
                    <a:pt x="1259" y="2964"/>
                  </a:lnTo>
                  <a:cubicBezTo>
                    <a:pt x="1706" y="2855"/>
                    <a:pt x="1996" y="2420"/>
                    <a:pt x="1936" y="1961"/>
                  </a:cubicBezTo>
                  <a:lnTo>
                    <a:pt x="1682" y="232"/>
                  </a:lnTo>
                  <a:cubicBezTo>
                    <a:pt x="1653" y="168"/>
                    <a:pt x="1277" y="0"/>
                    <a:pt x="924" y="0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2684180" y="3112712"/>
              <a:ext cx="21343" cy="39378"/>
            </a:xfrm>
            <a:custGeom>
              <a:avLst/>
              <a:gdLst/>
              <a:ahLst/>
              <a:cxnLst/>
              <a:rect l="l" t="t" r="r" b="b"/>
              <a:pathLst>
                <a:path w="400" h="738" extrusionOk="0">
                  <a:moveTo>
                    <a:pt x="399" y="1"/>
                  </a:moveTo>
                  <a:lnTo>
                    <a:pt x="37" y="448"/>
                  </a:lnTo>
                  <a:cubicBezTo>
                    <a:pt x="0" y="496"/>
                    <a:pt x="0" y="581"/>
                    <a:pt x="49" y="641"/>
                  </a:cubicBezTo>
                  <a:lnTo>
                    <a:pt x="230" y="738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2700294" y="3022804"/>
              <a:ext cx="174853" cy="158312"/>
            </a:xfrm>
            <a:custGeom>
              <a:avLst/>
              <a:gdLst/>
              <a:ahLst/>
              <a:cxnLst/>
              <a:rect l="l" t="t" r="r" b="b"/>
              <a:pathLst>
                <a:path w="3277" h="2967" extrusionOk="0">
                  <a:moveTo>
                    <a:pt x="1613" y="1"/>
                  </a:moveTo>
                  <a:cubicBezTo>
                    <a:pt x="774" y="1"/>
                    <a:pt x="65" y="531"/>
                    <a:pt x="1" y="888"/>
                  </a:cubicBezTo>
                  <a:cubicBezTo>
                    <a:pt x="1" y="888"/>
                    <a:pt x="197" y="995"/>
                    <a:pt x="607" y="995"/>
                  </a:cubicBezTo>
                  <a:cubicBezTo>
                    <a:pt x="764" y="995"/>
                    <a:pt x="952" y="980"/>
                    <a:pt x="1173" y="936"/>
                  </a:cubicBezTo>
                  <a:lnTo>
                    <a:pt x="1765" y="2218"/>
                  </a:lnTo>
                  <a:cubicBezTo>
                    <a:pt x="1765" y="2218"/>
                    <a:pt x="1499" y="2955"/>
                    <a:pt x="2515" y="2967"/>
                  </a:cubicBezTo>
                  <a:lnTo>
                    <a:pt x="2986" y="2109"/>
                  </a:lnTo>
                  <a:cubicBezTo>
                    <a:pt x="3204" y="1770"/>
                    <a:pt x="3276" y="1359"/>
                    <a:pt x="3155" y="973"/>
                  </a:cubicBezTo>
                  <a:cubicBezTo>
                    <a:pt x="3071" y="670"/>
                    <a:pt x="2877" y="404"/>
                    <a:pt x="2442" y="187"/>
                  </a:cubicBezTo>
                  <a:cubicBezTo>
                    <a:pt x="2163" y="55"/>
                    <a:pt x="1881" y="1"/>
                    <a:pt x="1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2743514" y="3057914"/>
              <a:ext cx="36817" cy="53571"/>
            </a:xfrm>
            <a:custGeom>
              <a:avLst/>
              <a:gdLst/>
              <a:ahLst/>
              <a:cxnLst/>
              <a:rect l="l" t="t" r="r" b="b"/>
              <a:pathLst>
                <a:path w="690" h="1004" extrusionOk="0">
                  <a:moveTo>
                    <a:pt x="278" y="0"/>
                  </a:moveTo>
                  <a:lnTo>
                    <a:pt x="278" y="0"/>
                  </a:lnTo>
                  <a:cubicBezTo>
                    <a:pt x="278" y="0"/>
                    <a:pt x="0" y="786"/>
                    <a:pt x="689" y="1004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2763523" y="3097878"/>
              <a:ext cx="24544" cy="34256"/>
            </a:xfrm>
            <a:custGeom>
              <a:avLst/>
              <a:gdLst/>
              <a:ahLst/>
              <a:cxnLst/>
              <a:rect l="l" t="t" r="r" b="b"/>
              <a:pathLst>
                <a:path w="460" h="642" extrusionOk="0">
                  <a:moveTo>
                    <a:pt x="48" y="1"/>
                  </a:moveTo>
                  <a:lnTo>
                    <a:pt x="12" y="279"/>
                  </a:lnTo>
                  <a:cubicBezTo>
                    <a:pt x="0" y="436"/>
                    <a:pt x="109" y="581"/>
                    <a:pt x="254" y="617"/>
                  </a:cubicBezTo>
                  <a:lnTo>
                    <a:pt x="459" y="641"/>
                  </a:lnTo>
                  <a:lnTo>
                    <a:pt x="387" y="97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2769179" y="3103694"/>
              <a:ext cx="62748" cy="48609"/>
            </a:xfrm>
            <a:custGeom>
              <a:avLst/>
              <a:gdLst/>
              <a:ahLst/>
              <a:cxnLst/>
              <a:rect l="l" t="t" r="r" b="b"/>
              <a:pathLst>
                <a:path w="1176" h="911" extrusionOk="0">
                  <a:moveTo>
                    <a:pt x="547" y="0"/>
                  </a:moveTo>
                  <a:cubicBezTo>
                    <a:pt x="365" y="0"/>
                    <a:pt x="196" y="109"/>
                    <a:pt x="124" y="291"/>
                  </a:cubicBezTo>
                  <a:cubicBezTo>
                    <a:pt x="1" y="612"/>
                    <a:pt x="255" y="911"/>
                    <a:pt x="550" y="911"/>
                  </a:cubicBezTo>
                  <a:cubicBezTo>
                    <a:pt x="633" y="911"/>
                    <a:pt x="719" y="887"/>
                    <a:pt x="801" y="834"/>
                  </a:cubicBezTo>
                  <a:cubicBezTo>
                    <a:pt x="1175" y="581"/>
                    <a:pt x="994" y="0"/>
                    <a:pt x="547" y="0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2720943" y="3004129"/>
              <a:ext cx="167062" cy="117653"/>
            </a:xfrm>
            <a:custGeom>
              <a:avLst/>
              <a:gdLst/>
              <a:ahLst/>
              <a:cxnLst/>
              <a:rect l="l" t="t" r="r" b="b"/>
              <a:pathLst>
                <a:path w="3131" h="2205" extrusionOk="0">
                  <a:moveTo>
                    <a:pt x="1220" y="0"/>
                  </a:moveTo>
                  <a:cubicBezTo>
                    <a:pt x="610" y="0"/>
                    <a:pt x="198" y="397"/>
                    <a:pt x="0" y="694"/>
                  </a:cubicBezTo>
                  <a:lnTo>
                    <a:pt x="2817" y="2205"/>
                  </a:lnTo>
                  <a:cubicBezTo>
                    <a:pt x="3022" y="1649"/>
                    <a:pt x="3131" y="706"/>
                    <a:pt x="1922" y="162"/>
                  </a:cubicBezTo>
                  <a:cubicBezTo>
                    <a:pt x="1665" y="48"/>
                    <a:pt x="1431" y="0"/>
                    <a:pt x="1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2648056" y="3006317"/>
              <a:ext cx="223194" cy="125177"/>
            </a:xfrm>
            <a:custGeom>
              <a:avLst/>
              <a:gdLst/>
              <a:ahLst/>
              <a:cxnLst/>
              <a:rect l="l" t="t" r="r" b="b"/>
              <a:pathLst>
                <a:path w="4183" h="2346" extrusionOk="0">
                  <a:moveTo>
                    <a:pt x="131" y="0"/>
                  </a:moveTo>
                  <a:cubicBezTo>
                    <a:pt x="96" y="0"/>
                    <a:pt x="61" y="16"/>
                    <a:pt x="37" y="49"/>
                  </a:cubicBezTo>
                  <a:cubicBezTo>
                    <a:pt x="0" y="97"/>
                    <a:pt x="25" y="170"/>
                    <a:pt x="73" y="206"/>
                  </a:cubicBezTo>
                  <a:lnTo>
                    <a:pt x="4110" y="2345"/>
                  </a:lnTo>
                  <a:cubicBezTo>
                    <a:pt x="4134" y="2285"/>
                    <a:pt x="4158" y="2224"/>
                    <a:pt x="4183" y="2164"/>
                  </a:cubicBezTo>
                  <a:lnTo>
                    <a:pt x="182" y="12"/>
                  </a:lnTo>
                  <a:cubicBezTo>
                    <a:pt x="166" y="4"/>
                    <a:pt x="148" y="0"/>
                    <a:pt x="1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2723505" y="3224709"/>
              <a:ext cx="227730" cy="416989"/>
            </a:xfrm>
            <a:custGeom>
              <a:avLst/>
              <a:gdLst/>
              <a:ahLst/>
              <a:cxnLst/>
              <a:rect l="l" t="t" r="r" b="b"/>
              <a:pathLst>
                <a:path w="4268" h="7815" extrusionOk="0">
                  <a:moveTo>
                    <a:pt x="1900" y="1"/>
                  </a:moveTo>
                  <a:cubicBezTo>
                    <a:pt x="1860" y="1"/>
                    <a:pt x="1838" y="5"/>
                    <a:pt x="1838" y="5"/>
                  </a:cubicBezTo>
                  <a:cubicBezTo>
                    <a:pt x="774" y="65"/>
                    <a:pt x="810" y="1153"/>
                    <a:pt x="810" y="1153"/>
                  </a:cubicBezTo>
                  <a:cubicBezTo>
                    <a:pt x="774" y="2749"/>
                    <a:pt x="1" y="6121"/>
                    <a:pt x="1" y="6121"/>
                  </a:cubicBezTo>
                  <a:cubicBezTo>
                    <a:pt x="1196" y="7646"/>
                    <a:pt x="2942" y="7814"/>
                    <a:pt x="3655" y="7814"/>
                  </a:cubicBezTo>
                  <a:cubicBezTo>
                    <a:pt x="3858" y="7814"/>
                    <a:pt x="3977" y="7801"/>
                    <a:pt x="3977" y="7801"/>
                  </a:cubicBezTo>
                  <a:cubicBezTo>
                    <a:pt x="3977" y="7801"/>
                    <a:pt x="4267" y="4187"/>
                    <a:pt x="3494" y="1854"/>
                  </a:cubicBezTo>
                  <a:cubicBezTo>
                    <a:pt x="2909" y="131"/>
                    <a:pt x="2124" y="1"/>
                    <a:pt x="19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2580345" y="3229085"/>
              <a:ext cx="301843" cy="240109"/>
            </a:xfrm>
            <a:custGeom>
              <a:avLst/>
              <a:gdLst/>
              <a:ahLst/>
              <a:cxnLst/>
              <a:rect l="l" t="t" r="r" b="b"/>
              <a:pathLst>
                <a:path w="5657" h="4500" extrusionOk="0">
                  <a:moveTo>
                    <a:pt x="4335" y="0"/>
                  </a:moveTo>
                  <a:cubicBezTo>
                    <a:pt x="4179" y="0"/>
                    <a:pt x="4018" y="54"/>
                    <a:pt x="3856" y="177"/>
                  </a:cubicBezTo>
                  <a:lnTo>
                    <a:pt x="496" y="2775"/>
                  </a:lnTo>
                  <a:cubicBezTo>
                    <a:pt x="49" y="3126"/>
                    <a:pt x="0" y="3791"/>
                    <a:pt x="387" y="4202"/>
                  </a:cubicBezTo>
                  <a:cubicBezTo>
                    <a:pt x="573" y="4395"/>
                    <a:pt x="828" y="4499"/>
                    <a:pt x="1084" y="4499"/>
                  </a:cubicBezTo>
                  <a:cubicBezTo>
                    <a:pt x="1261" y="4499"/>
                    <a:pt x="1438" y="4450"/>
                    <a:pt x="1596" y="4347"/>
                  </a:cubicBezTo>
                  <a:lnTo>
                    <a:pt x="4992" y="2231"/>
                  </a:lnTo>
                  <a:cubicBezTo>
                    <a:pt x="5548" y="1857"/>
                    <a:pt x="5657" y="1083"/>
                    <a:pt x="5234" y="563"/>
                  </a:cubicBezTo>
                  <a:cubicBezTo>
                    <a:pt x="4965" y="230"/>
                    <a:pt x="4658" y="0"/>
                    <a:pt x="4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21" name="Google Shape;1721;p56"/>
            <p:cNvSpPr/>
            <p:nvPr/>
          </p:nvSpPr>
          <p:spPr>
            <a:xfrm>
              <a:off x="2457140" y="3146914"/>
              <a:ext cx="96791" cy="89694"/>
            </a:xfrm>
            <a:custGeom>
              <a:avLst/>
              <a:gdLst/>
              <a:ahLst/>
              <a:cxnLst/>
              <a:rect l="l" t="t" r="r" b="b"/>
              <a:pathLst>
                <a:path w="1814" h="1681" extrusionOk="0">
                  <a:moveTo>
                    <a:pt x="774" y="0"/>
                  </a:moveTo>
                  <a:lnTo>
                    <a:pt x="1" y="266"/>
                  </a:lnTo>
                  <a:lnTo>
                    <a:pt x="871" y="1680"/>
                  </a:lnTo>
                  <a:lnTo>
                    <a:pt x="1814" y="135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22" name="Google Shape;1722;p56"/>
            <p:cNvSpPr/>
            <p:nvPr/>
          </p:nvSpPr>
          <p:spPr>
            <a:xfrm>
              <a:off x="2447483" y="3079630"/>
              <a:ext cx="87133" cy="96364"/>
            </a:xfrm>
            <a:custGeom>
              <a:avLst/>
              <a:gdLst/>
              <a:ahLst/>
              <a:cxnLst/>
              <a:rect l="l" t="t" r="r" b="b"/>
              <a:pathLst>
                <a:path w="1633" h="1806" extrusionOk="0">
                  <a:moveTo>
                    <a:pt x="785" y="0"/>
                  </a:moveTo>
                  <a:cubicBezTo>
                    <a:pt x="354" y="0"/>
                    <a:pt x="12" y="592"/>
                    <a:pt x="0" y="1007"/>
                  </a:cubicBezTo>
                  <a:cubicBezTo>
                    <a:pt x="0" y="1447"/>
                    <a:pt x="351" y="1806"/>
                    <a:pt x="789" y="1806"/>
                  </a:cubicBezTo>
                  <a:cubicBezTo>
                    <a:pt x="796" y="1806"/>
                    <a:pt x="803" y="1805"/>
                    <a:pt x="810" y="1805"/>
                  </a:cubicBezTo>
                  <a:cubicBezTo>
                    <a:pt x="1258" y="1805"/>
                    <a:pt x="1620" y="1443"/>
                    <a:pt x="1632" y="995"/>
                  </a:cubicBezTo>
                  <a:cubicBezTo>
                    <a:pt x="1632" y="548"/>
                    <a:pt x="1487" y="77"/>
                    <a:pt x="847" y="4"/>
                  </a:cubicBezTo>
                  <a:cubicBezTo>
                    <a:pt x="826" y="2"/>
                    <a:pt x="805" y="0"/>
                    <a:pt x="785" y="0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2497799" y="3007544"/>
              <a:ext cx="37457" cy="129819"/>
            </a:xfrm>
            <a:custGeom>
              <a:avLst/>
              <a:gdLst/>
              <a:ahLst/>
              <a:cxnLst/>
              <a:rect l="l" t="t" r="r" b="b"/>
              <a:pathLst>
                <a:path w="702" h="2433" extrusionOk="0">
                  <a:moveTo>
                    <a:pt x="520" y="0"/>
                  </a:moveTo>
                  <a:cubicBezTo>
                    <a:pt x="434" y="0"/>
                    <a:pt x="362" y="58"/>
                    <a:pt x="351" y="147"/>
                  </a:cubicBezTo>
                  <a:lnTo>
                    <a:pt x="24" y="2238"/>
                  </a:lnTo>
                  <a:cubicBezTo>
                    <a:pt x="0" y="2334"/>
                    <a:pt x="73" y="2419"/>
                    <a:pt x="169" y="2431"/>
                  </a:cubicBezTo>
                  <a:cubicBezTo>
                    <a:pt x="176" y="2432"/>
                    <a:pt x="182" y="2432"/>
                    <a:pt x="188" y="2432"/>
                  </a:cubicBezTo>
                  <a:cubicBezTo>
                    <a:pt x="268" y="2432"/>
                    <a:pt x="352" y="2363"/>
                    <a:pt x="363" y="2274"/>
                  </a:cubicBezTo>
                  <a:lnTo>
                    <a:pt x="689" y="183"/>
                  </a:lnTo>
                  <a:cubicBezTo>
                    <a:pt x="701" y="98"/>
                    <a:pt x="641" y="14"/>
                    <a:pt x="544" y="2"/>
                  </a:cubicBezTo>
                  <a:cubicBezTo>
                    <a:pt x="536" y="1"/>
                    <a:pt x="528" y="0"/>
                    <a:pt x="520" y="0"/>
                  </a:cubicBezTo>
                  <a:close/>
                </a:path>
              </a:pathLst>
            </a:custGeom>
            <a:solidFill>
              <a:srgbClr val="040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2461036" y="3182397"/>
              <a:ext cx="238668" cy="286583"/>
            </a:xfrm>
            <a:custGeom>
              <a:avLst/>
              <a:gdLst/>
              <a:ahLst/>
              <a:cxnLst/>
              <a:rect l="l" t="t" r="r" b="b"/>
              <a:pathLst>
                <a:path w="4473" h="5371" extrusionOk="0">
                  <a:moveTo>
                    <a:pt x="1596" y="0"/>
                  </a:moveTo>
                  <a:lnTo>
                    <a:pt x="0" y="604"/>
                  </a:lnTo>
                  <a:lnTo>
                    <a:pt x="2551" y="4944"/>
                  </a:lnTo>
                  <a:cubicBezTo>
                    <a:pt x="2700" y="5219"/>
                    <a:pt x="2982" y="5371"/>
                    <a:pt x="3271" y="5371"/>
                  </a:cubicBezTo>
                  <a:cubicBezTo>
                    <a:pt x="3426" y="5371"/>
                    <a:pt x="3583" y="5327"/>
                    <a:pt x="3723" y="5234"/>
                  </a:cubicBezTo>
                  <a:cubicBezTo>
                    <a:pt x="4086" y="4980"/>
                    <a:pt x="4472" y="4557"/>
                    <a:pt x="4376" y="4218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2751891" y="3362959"/>
              <a:ext cx="71659" cy="44554"/>
            </a:xfrm>
            <a:custGeom>
              <a:avLst/>
              <a:gdLst/>
              <a:ahLst/>
              <a:cxnLst/>
              <a:rect l="l" t="t" r="r" b="b"/>
              <a:pathLst>
                <a:path w="1343" h="835" fill="none" extrusionOk="0">
                  <a:moveTo>
                    <a:pt x="0" y="834"/>
                  </a:moveTo>
                  <a:lnTo>
                    <a:pt x="1342" y="0"/>
                  </a:lnTo>
                </a:path>
              </a:pathLst>
            </a:custGeom>
            <a:noFill/>
            <a:ln w="2725" cap="flat" cmpd="sng">
              <a:solidFill>
                <a:srgbClr val="4823B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2751891" y="3362959"/>
              <a:ext cx="71659" cy="44554"/>
            </a:xfrm>
            <a:custGeom>
              <a:avLst/>
              <a:gdLst/>
              <a:ahLst/>
              <a:cxnLst/>
              <a:rect l="l" t="t" r="r" b="b"/>
              <a:pathLst>
                <a:path w="1343" h="835" fill="none" extrusionOk="0">
                  <a:moveTo>
                    <a:pt x="0" y="834"/>
                  </a:moveTo>
                  <a:lnTo>
                    <a:pt x="1342" y="0"/>
                  </a:lnTo>
                </a:path>
              </a:pathLst>
            </a:custGeom>
            <a:noFill/>
            <a:ln w="2725" cap="flat" cmpd="sng">
              <a:solidFill>
                <a:srgbClr val="4823B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727" name="Google Shape;1727;p56"/>
          <p:cNvSpPr txBox="1">
            <a:spLocks noGrp="1"/>
          </p:cNvSpPr>
          <p:nvPr>
            <p:ph type="title"/>
          </p:nvPr>
        </p:nvSpPr>
        <p:spPr>
          <a:xfrm>
            <a:off x="1397424" y="1784498"/>
            <a:ext cx="1830750" cy="1232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 선정 및 학습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32" name="Google Shape;1732;p56"/>
          <p:cNvSpPr txBox="1">
            <a:spLocks noGrp="1"/>
          </p:cNvSpPr>
          <p:nvPr>
            <p:ph type="title"/>
          </p:nvPr>
        </p:nvSpPr>
        <p:spPr>
          <a:xfrm>
            <a:off x="3672769" y="1831622"/>
            <a:ext cx="1888697" cy="1108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사업성 검토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39" name="Google Shape;1739;p56"/>
          <p:cNvSpPr txBox="1">
            <a:spLocks noGrp="1"/>
          </p:cNvSpPr>
          <p:nvPr>
            <p:ph type="title"/>
          </p:nvPr>
        </p:nvSpPr>
        <p:spPr>
          <a:xfrm>
            <a:off x="5971043" y="1781114"/>
            <a:ext cx="1888697" cy="1191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비즈니스 모델 제언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744" name="Google Shape;1744;p56"/>
          <p:cNvGrpSpPr/>
          <p:nvPr/>
        </p:nvGrpSpPr>
        <p:grpSpPr>
          <a:xfrm>
            <a:off x="7237412" y="1133102"/>
            <a:ext cx="570650" cy="713577"/>
            <a:chOff x="7206999" y="1234815"/>
            <a:chExt cx="570650" cy="713577"/>
          </a:xfrm>
        </p:grpSpPr>
        <p:sp>
          <p:nvSpPr>
            <p:cNvPr id="1745" name="Google Shape;1745;p56"/>
            <p:cNvSpPr/>
            <p:nvPr/>
          </p:nvSpPr>
          <p:spPr>
            <a:xfrm>
              <a:off x="7538123" y="1318499"/>
              <a:ext cx="144544" cy="179657"/>
            </a:xfrm>
            <a:custGeom>
              <a:avLst/>
              <a:gdLst/>
              <a:ahLst/>
              <a:cxnLst/>
              <a:rect l="l" t="t" r="r" b="b"/>
              <a:pathLst>
                <a:path w="3071" h="3817" extrusionOk="0">
                  <a:moveTo>
                    <a:pt x="1402" y="0"/>
                  </a:moveTo>
                  <a:lnTo>
                    <a:pt x="0" y="798"/>
                  </a:lnTo>
                  <a:lnTo>
                    <a:pt x="1596" y="3517"/>
                  </a:lnTo>
                  <a:cubicBezTo>
                    <a:pt x="1712" y="3726"/>
                    <a:pt x="1882" y="3816"/>
                    <a:pt x="2078" y="3816"/>
                  </a:cubicBezTo>
                  <a:cubicBezTo>
                    <a:pt x="2189" y="3816"/>
                    <a:pt x="2308" y="3787"/>
                    <a:pt x="2430" y="3735"/>
                  </a:cubicBezTo>
                  <a:lnTo>
                    <a:pt x="2551" y="3675"/>
                  </a:lnTo>
                  <a:cubicBezTo>
                    <a:pt x="2937" y="3457"/>
                    <a:pt x="3070" y="2961"/>
                    <a:pt x="2853" y="2575"/>
                  </a:cubicBezTo>
                  <a:lnTo>
                    <a:pt x="1402" y="0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7596723" y="1416351"/>
              <a:ext cx="27911" cy="56905"/>
            </a:xfrm>
            <a:custGeom>
              <a:avLst/>
              <a:gdLst/>
              <a:ahLst/>
              <a:cxnLst/>
              <a:rect l="l" t="t" r="r" b="b"/>
              <a:pathLst>
                <a:path w="593" h="1209" extrusionOk="0">
                  <a:moveTo>
                    <a:pt x="399" y="0"/>
                  </a:moveTo>
                  <a:lnTo>
                    <a:pt x="399" y="0"/>
                  </a:lnTo>
                  <a:cubicBezTo>
                    <a:pt x="411" y="326"/>
                    <a:pt x="266" y="641"/>
                    <a:pt x="0" y="846"/>
                  </a:cubicBezTo>
                  <a:lnTo>
                    <a:pt x="218" y="1209"/>
                  </a:lnTo>
                  <a:cubicBezTo>
                    <a:pt x="520" y="882"/>
                    <a:pt x="592" y="399"/>
                    <a:pt x="399" y="0"/>
                  </a:cubicBezTo>
                  <a:close/>
                </a:path>
              </a:pathLst>
            </a:custGeom>
            <a:solidFill>
              <a:srgbClr val="DF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7467003" y="1260984"/>
              <a:ext cx="188176" cy="164077"/>
            </a:xfrm>
            <a:custGeom>
              <a:avLst/>
              <a:gdLst/>
              <a:ahLst/>
              <a:cxnLst/>
              <a:rect l="l" t="t" r="r" b="b"/>
              <a:pathLst>
                <a:path w="3998" h="3486" extrusionOk="0">
                  <a:moveTo>
                    <a:pt x="1996" y="1"/>
                  </a:moveTo>
                  <a:cubicBezTo>
                    <a:pt x="1712" y="1"/>
                    <a:pt x="1419" y="72"/>
                    <a:pt x="1137" y="231"/>
                  </a:cubicBezTo>
                  <a:cubicBezTo>
                    <a:pt x="303" y="702"/>
                    <a:pt x="0" y="1766"/>
                    <a:pt x="472" y="2600"/>
                  </a:cubicBezTo>
                  <a:cubicBezTo>
                    <a:pt x="815" y="3201"/>
                    <a:pt x="1402" y="3485"/>
                    <a:pt x="1984" y="3485"/>
                  </a:cubicBezTo>
                  <a:cubicBezTo>
                    <a:pt x="2713" y="3485"/>
                    <a:pt x="3434" y="3040"/>
                    <a:pt x="3663" y="2213"/>
                  </a:cubicBezTo>
                  <a:cubicBezTo>
                    <a:pt x="3997" y="1027"/>
                    <a:pt x="3069" y="1"/>
                    <a:pt x="1996" y="1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7488607" y="1336667"/>
              <a:ext cx="129765" cy="128541"/>
            </a:xfrm>
            <a:custGeom>
              <a:avLst/>
              <a:gdLst/>
              <a:ahLst/>
              <a:cxnLst/>
              <a:rect l="l" t="t" r="r" b="b"/>
              <a:pathLst>
                <a:path w="2757" h="2731" extrusionOk="0">
                  <a:moveTo>
                    <a:pt x="1717" y="1"/>
                  </a:moveTo>
                  <a:lnTo>
                    <a:pt x="1" y="968"/>
                  </a:lnTo>
                  <a:lnTo>
                    <a:pt x="678" y="2152"/>
                  </a:lnTo>
                  <a:cubicBezTo>
                    <a:pt x="883" y="2522"/>
                    <a:pt x="1273" y="2730"/>
                    <a:pt x="1673" y="2730"/>
                  </a:cubicBezTo>
                  <a:cubicBezTo>
                    <a:pt x="1861" y="2730"/>
                    <a:pt x="2051" y="2684"/>
                    <a:pt x="2225" y="2588"/>
                  </a:cubicBezTo>
                  <a:cubicBezTo>
                    <a:pt x="2624" y="2358"/>
                    <a:pt x="2756" y="1850"/>
                    <a:pt x="2539" y="1451"/>
                  </a:cubicBezTo>
                  <a:lnTo>
                    <a:pt x="1717" y="1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7497739" y="1398136"/>
              <a:ext cx="30170" cy="38360"/>
            </a:xfrm>
            <a:custGeom>
              <a:avLst/>
              <a:gdLst/>
              <a:ahLst/>
              <a:cxnLst/>
              <a:rect l="l" t="t" r="r" b="b"/>
              <a:pathLst>
                <a:path w="641" h="815" extrusionOk="0">
                  <a:moveTo>
                    <a:pt x="60" y="0"/>
                  </a:moveTo>
                  <a:lnTo>
                    <a:pt x="0" y="677"/>
                  </a:lnTo>
                  <a:cubicBezTo>
                    <a:pt x="9" y="760"/>
                    <a:pt x="75" y="815"/>
                    <a:pt x="148" y="815"/>
                  </a:cubicBezTo>
                  <a:cubicBezTo>
                    <a:pt x="171" y="815"/>
                    <a:pt x="195" y="810"/>
                    <a:pt x="218" y="798"/>
                  </a:cubicBezTo>
                  <a:lnTo>
                    <a:pt x="641" y="64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7467003" y="1260984"/>
              <a:ext cx="188176" cy="164077"/>
            </a:xfrm>
            <a:custGeom>
              <a:avLst/>
              <a:gdLst/>
              <a:ahLst/>
              <a:cxnLst/>
              <a:rect l="l" t="t" r="r" b="b"/>
              <a:pathLst>
                <a:path w="3998" h="3486" extrusionOk="0">
                  <a:moveTo>
                    <a:pt x="1996" y="1"/>
                  </a:moveTo>
                  <a:cubicBezTo>
                    <a:pt x="1712" y="1"/>
                    <a:pt x="1419" y="72"/>
                    <a:pt x="1137" y="231"/>
                  </a:cubicBezTo>
                  <a:cubicBezTo>
                    <a:pt x="303" y="702"/>
                    <a:pt x="0" y="1766"/>
                    <a:pt x="472" y="2600"/>
                  </a:cubicBezTo>
                  <a:cubicBezTo>
                    <a:pt x="815" y="3201"/>
                    <a:pt x="1402" y="3485"/>
                    <a:pt x="1984" y="3485"/>
                  </a:cubicBezTo>
                  <a:cubicBezTo>
                    <a:pt x="2713" y="3485"/>
                    <a:pt x="3434" y="3040"/>
                    <a:pt x="3663" y="2213"/>
                  </a:cubicBezTo>
                  <a:cubicBezTo>
                    <a:pt x="3997" y="1027"/>
                    <a:pt x="3069" y="1"/>
                    <a:pt x="1996" y="1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7452789" y="1234815"/>
              <a:ext cx="221923" cy="165066"/>
            </a:xfrm>
            <a:custGeom>
              <a:avLst/>
              <a:gdLst/>
              <a:ahLst/>
              <a:cxnLst/>
              <a:rect l="l" t="t" r="r" b="b"/>
              <a:pathLst>
                <a:path w="4715" h="3507" extrusionOk="0">
                  <a:moveTo>
                    <a:pt x="2266" y="1"/>
                  </a:moveTo>
                  <a:cubicBezTo>
                    <a:pt x="2244" y="1"/>
                    <a:pt x="2222" y="1"/>
                    <a:pt x="2200" y="1"/>
                  </a:cubicBezTo>
                  <a:cubicBezTo>
                    <a:pt x="0" y="38"/>
                    <a:pt x="290" y="2685"/>
                    <a:pt x="290" y="2685"/>
                  </a:cubicBezTo>
                  <a:cubicBezTo>
                    <a:pt x="353" y="2719"/>
                    <a:pt x="428" y="2733"/>
                    <a:pt x="509" y="2733"/>
                  </a:cubicBezTo>
                  <a:cubicBezTo>
                    <a:pt x="1003" y="2733"/>
                    <a:pt x="1753" y="2189"/>
                    <a:pt x="1753" y="2189"/>
                  </a:cubicBezTo>
                  <a:cubicBezTo>
                    <a:pt x="1889" y="2994"/>
                    <a:pt x="2359" y="3049"/>
                    <a:pt x="2484" y="3049"/>
                  </a:cubicBezTo>
                  <a:cubicBezTo>
                    <a:pt x="2503" y="3049"/>
                    <a:pt x="2514" y="3047"/>
                    <a:pt x="2514" y="3047"/>
                  </a:cubicBezTo>
                  <a:lnTo>
                    <a:pt x="3554" y="3507"/>
                  </a:lnTo>
                  <a:lnTo>
                    <a:pt x="4714" y="2322"/>
                  </a:lnTo>
                  <a:cubicBezTo>
                    <a:pt x="4714" y="2322"/>
                    <a:pt x="4406" y="1"/>
                    <a:pt x="2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7560857" y="1346269"/>
              <a:ext cx="51915" cy="45373"/>
            </a:xfrm>
            <a:custGeom>
              <a:avLst/>
              <a:gdLst/>
              <a:ahLst/>
              <a:cxnLst/>
              <a:rect l="l" t="t" r="r" b="b"/>
              <a:pathLst>
                <a:path w="1103" h="964" extrusionOk="0">
                  <a:moveTo>
                    <a:pt x="551" y="1"/>
                  </a:moveTo>
                  <a:cubicBezTo>
                    <a:pt x="473" y="1"/>
                    <a:pt x="393" y="20"/>
                    <a:pt x="315" y="63"/>
                  </a:cubicBezTo>
                  <a:cubicBezTo>
                    <a:pt x="85" y="196"/>
                    <a:pt x="1" y="486"/>
                    <a:pt x="134" y="716"/>
                  </a:cubicBezTo>
                  <a:cubicBezTo>
                    <a:pt x="231" y="883"/>
                    <a:pt x="396" y="964"/>
                    <a:pt x="558" y="964"/>
                  </a:cubicBezTo>
                  <a:cubicBezTo>
                    <a:pt x="759" y="964"/>
                    <a:pt x="956" y="841"/>
                    <a:pt x="1016" y="607"/>
                  </a:cubicBezTo>
                  <a:cubicBezTo>
                    <a:pt x="1102" y="281"/>
                    <a:pt x="847" y="1"/>
                    <a:pt x="551" y="1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7595546" y="1359447"/>
              <a:ext cx="51257" cy="46973"/>
            </a:xfrm>
            <a:custGeom>
              <a:avLst/>
              <a:gdLst/>
              <a:ahLst/>
              <a:cxnLst/>
              <a:rect l="l" t="t" r="r" b="b"/>
              <a:pathLst>
                <a:path w="1089" h="998" extrusionOk="0">
                  <a:moveTo>
                    <a:pt x="714" y="0"/>
                  </a:moveTo>
                  <a:lnTo>
                    <a:pt x="521" y="472"/>
                  </a:lnTo>
                  <a:lnTo>
                    <a:pt x="1" y="653"/>
                  </a:lnTo>
                  <a:cubicBezTo>
                    <a:pt x="152" y="914"/>
                    <a:pt x="338" y="997"/>
                    <a:pt x="514" y="997"/>
                  </a:cubicBezTo>
                  <a:cubicBezTo>
                    <a:pt x="817" y="997"/>
                    <a:pt x="1089" y="750"/>
                    <a:pt x="1089" y="750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7420124" y="1280375"/>
              <a:ext cx="115739" cy="87357"/>
            </a:xfrm>
            <a:custGeom>
              <a:avLst/>
              <a:gdLst/>
              <a:ahLst/>
              <a:cxnLst/>
              <a:rect l="l" t="t" r="r" b="b"/>
              <a:pathLst>
                <a:path w="2459" h="1856" extrusionOk="0">
                  <a:moveTo>
                    <a:pt x="1867" y="0"/>
                  </a:moveTo>
                  <a:cubicBezTo>
                    <a:pt x="1653" y="169"/>
                    <a:pt x="1513" y="379"/>
                    <a:pt x="1242" y="379"/>
                  </a:cubicBezTo>
                  <a:cubicBezTo>
                    <a:pt x="1222" y="379"/>
                    <a:pt x="1200" y="378"/>
                    <a:pt x="1178" y="375"/>
                  </a:cubicBezTo>
                  <a:cubicBezTo>
                    <a:pt x="1131" y="370"/>
                    <a:pt x="1085" y="368"/>
                    <a:pt x="1040" y="368"/>
                  </a:cubicBezTo>
                  <a:cubicBezTo>
                    <a:pt x="384" y="368"/>
                    <a:pt x="1" y="856"/>
                    <a:pt x="465" y="1523"/>
                  </a:cubicBezTo>
                  <a:cubicBezTo>
                    <a:pt x="636" y="1767"/>
                    <a:pt x="861" y="1855"/>
                    <a:pt x="1099" y="1855"/>
                  </a:cubicBezTo>
                  <a:cubicBezTo>
                    <a:pt x="1735" y="1855"/>
                    <a:pt x="2459" y="1221"/>
                    <a:pt x="2459" y="1221"/>
                  </a:cubicBezTo>
                  <a:lnTo>
                    <a:pt x="18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7352628" y="1882827"/>
              <a:ext cx="179845" cy="65565"/>
            </a:xfrm>
            <a:custGeom>
              <a:avLst/>
              <a:gdLst/>
              <a:ahLst/>
              <a:cxnLst/>
              <a:rect l="l" t="t" r="r" b="b"/>
              <a:pathLst>
                <a:path w="3821" h="1393" extrusionOk="0">
                  <a:moveTo>
                    <a:pt x="666" y="0"/>
                  </a:moveTo>
                  <a:cubicBezTo>
                    <a:pt x="666" y="0"/>
                    <a:pt x="1" y="363"/>
                    <a:pt x="206" y="967"/>
                  </a:cubicBezTo>
                  <a:cubicBezTo>
                    <a:pt x="333" y="1319"/>
                    <a:pt x="664" y="1392"/>
                    <a:pt x="918" y="1392"/>
                  </a:cubicBezTo>
                  <a:cubicBezTo>
                    <a:pt x="1102" y="1392"/>
                    <a:pt x="1246" y="1354"/>
                    <a:pt x="1246" y="1354"/>
                  </a:cubicBezTo>
                  <a:lnTo>
                    <a:pt x="3591" y="919"/>
                  </a:lnTo>
                  <a:cubicBezTo>
                    <a:pt x="3591" y="919"/>
                    <a:pt x="3820" y="581"/>
                    <a:pt x="3591" y="435"/>
                  </a:cubicBezTo>
                  <a:cubicBezTo>
                    <a:pt x="3349" y="278"/>
                    <a:pt x="666" y="0"/>
                    <a:pt x="666" y="0"/>
                  </a:cubicBezTo>
                  <a:close/>
                </a:path>
              </a:pathLst>
            </a:custGeom>
            <a:solidFill>
              <a:srgbClr val="09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7323634" y="1792129"/>
              <a:ext cx="430573" cy="143932"/>
            </a:xfrm>
            <a:custGeom>
              <a:avLst/>
              <a:gdLst/>
              <a:ahLst/>
              <a:cxnLst/>
              <a:rect l="l" t="t" r="r" b="b"/>
              <a:pathLst>
                <a:path w="9148" h="3058" extrusionOk="0">
                  <a:moveTo>
                    <a:pt x="6533" y="0"/>
                  </a:moveTo>
                  <a:cubicBezTo>
                    <a:pt x="5849" y="0"/>
                    <a:pt x="5282" y="90"/>
                    <a:pt x="5282" y="90"/>
                  </a:cubicBezTo>
                  <a:lnTo>
                    <a:pt x="859" y="90"/>
                  </a:lnTo>
                  <a:cubicBezTo>
                    <a:pt x="399" y="90"/>
                    <a:pt x="146" y="453"/>
                    <a:pt x="73" y="912"/>
                  </a:cubicBezTo>
                  <a:cubicBezTo>
                    <a:pt x="0" y="1383"/>
                    <a:pt x="158" y="1819"/>
                    <a:pt x="629" y="1927"/>
                  </a:cubicBezTo>
                  <a:lnTo>
                    <a:pt x="4400" y="2906"/>
                  </a:lnTo>
                  <a:cubicBezTo>
                    <a:pt x="4400" y="2906"/>
                    <a:pt x="5145" y="3058"/>
                    <a:pt x="6030" y="3058"/>
                  </a:cubicBezTo>
                  <a:cubicBezTo>
                    <a:pt x="7191" y="3058"/>
                    <a:pt x="8593" y="2797"/>
                    <a:pt x="8860" y="1589"/>
                  </a:cubicBezTo>
                  <a:cubicBezTo>
                    <a:pt x="9147" y="251"/>
                    <a:pt x="7676" y="0"/>
                    <a:pt x="6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7564293" y="1448873"/>
              <a:ext cx="213357" cy="419230"/>
            </a:xfrm>
            <a:custGeom>
              <a:avLst/>
              <a:gdLst/>
              <a:ahLst/>
              <a:cxnLst/>
              <a:rect l="l" t="t" r="r" b="b"/>
              <a:pathLst>
                <a:path w="4533" h="8907" extrusionOk="0">
                  <a:moveTo>
                    <a:pt x="2337" y="1"/>
                  </a:moveTo>
                  <a:cubicBezTo>
                    <a:pt x="2311" y="1"/>
                    <a:pt x="2285" y="4"/>
                    <a:pt x="2260" y="10"/>
                  </a:cubicBezTo>
                  <a:cubicBezTo>
                    <a:pt x="1934" y="95"/>
                    <a:pt x="1294" y="578"/>
                    <a:pt x="1112" y="723"/>
                  </a:cubicBezTo>
                  <a:cubicBezTo>
                    <a:pt x="870" y="941"/>
                    <a:pt x="605" y="1702"/>
                    <a:pt x="605" y="1702"/>
                  </a:cubicBezTo>
                  <a:cubicBezTo>
                    <a:pt x="0" y="4120"/>
                    <a:pt x="592" y="4664"/>
                    <a:pt x="242" y="7286"/>
                  </a:cubicBezTo>
                  <a:lnTo>
                    <a:pt x="4134" y="8906"/>
                  </a:lnTo>
                  <a:cubicBezTo>
                    <a:pt x="4134" y="8906"/>
                    <a:pt x="4533" y="4349"/>
                    <a:pt x="4206" y="2814"/>
                  </a:cubicBezTo>
                  <a:cubicBezTo>
                    <a:pt x="3989" y="1726"/>
                    <a:pt x="3397" y="760"/>
                    <a:pt x="2551" y="71"/>
                  </a:cubicBezTo>
                  <a:cubicBezTo>
                    <a:pt x="2488" y="26"/>
                    <a:pt x="2412" y="1"/>
                    <a:pt x="2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7360630" y="1715646"/>
              <a:ext cx="105855" cy="57328"/>
            </a:xfrm>
            <a:custGeom>
              <a:avLst/>
              <a:gdLst/>
              <a:ahLst/>
              <a:cxnLst/>
              <a:rect l="l" t="t" r="r" b="b"/>
              <a:pathLst>
                <a:path w="2249" h="1218" extrusionOk="0">
                  <a:moveTo>
                    <a:pt x="924" y="0"/>
                  </a:moveTo>
                  <a:cubicBezTo>
                    <a:pt x="870" y="0"/>
                    <a:pt x="818" y="15"/>
                    <a:pt x="774" y="47"/>
                  </a:cubicBezTo>
                  <a:lnTo>
                    <a:pt x="181" y="434"/>
                  </a:lnTo>
                  <a:cubicBezTo>
                    <a:pt x="0" y="543"/>
                    <a:pt x="12" y="809"/>
                    <a:pt x="194" y="905"/>
                  </a:cubicBezTo>
                  <a:cubicBezTo>
                    <a:pt x="233" y="928"/>
                    <a:pt x="282" y="940"/>
                    <a:pt x="330" y="940"/>
                  </a:cubicBezTo>
                  <a:cubicBezTo>
                    <a:pt x="384" y="940"/>
                    <a:pt x="439" y="925"/>
                    <a:pt x="484" y="893"/>
                  </a:cubicBezTo>
                  <a:lnTo>
                    <a:pt x="774" y="688"/>
                  </a:lnTo>
                  <a:cubicBezTo>
                    <a:pt x="774" y="688"/>
                    <a:pt x="1491" y="1218"/>
                    <a:pt x="1942" y="1218"/>
                  </a:cubicBezTo>
                  <a:cubicBezTo>
                    <a:pt x="1977" y="1218"/>
                    <a:pt x="2011" y="1215"/>
                    <a:pt x="2043" y="1207"/>
                  </a:cubicBezTo>
                  <a:lnTo>
                    <a:pt x="2248" y="603"/>
                  </a:lnTo>
                  <a:lnTo>
                    <a:pt x="1076" y="35"/>
                  </a:lnTo>
                  <a:cubicBezTo>
                    <a:pt x="1025" y="12"/>
                    <a:pt x="973" y="0"/>
                    <a:pt x="924" y="0"/>
                  </a:cubicBezTo>
                  <a:close/>
                </a:path>
              </a:pathLst>
            </a:custGeom>
            <a:solidFill>
              <a:srgbClr val="E3A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7452789" y="1504506"/>
              <a:ext cx="281652" cy="270309"/>
            </a:xfrm>
            <a:custGeom>
              <a:avLst/>
              <a:gdLst/>
              <a:ahLst/>
              <a:cxnLst/>
              <a:rect l="l" t="t" r="r" b="b"/>
              <a:pathLst>
                <a:path w="5984" h="5743" extrusionOk="0">
                  <a:moveTo>
                    <a:pt x="4001" y="1"/>
                  </a:moveTo>
                  <a:lnTo>
                    <a:pt x="3348" y="3989"/>
                  </a:lnTo>
                  <a:lnTo>
                    <a:pt x="0" y="4473"/>
                  </a:lnTo>
                  <a:lnTo>
                    <a:pt x="0" y="5706"/>
                  </a:lnTo>
                  <a:lnTo>
                    <a:pt x="4025" y="5742"/>
                  </a:lnTo>
                  <a:cubicBezTo>
                    <a:pt x="4037" y="5742"/>
                    <a:pt x="4049" y="5742"/>
                    <a:pt x="4061" y="5742"/>
                  </a:cubicBezTo>
                  <a:cubicBezTo>
                    <a:pt x="4434" y="5742"/>
                    <a:pt x="4769" y="5563"/>
                    <a:pt x="4980" y="5258"/>
                  </a:cubicBezTo>
                  <a:lnTo>
                    <a:pt x="5983" y="955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7580767" y="1541500"/>
              <a:ext cx="54692" cy="154758"/>
            </a:xfrm>
            <a:custGeom>
              <a:avLst/>
              <a:gdLst/>
              <a:ahLst/>
              <a:cxnLst/>
              <a:rect l="l" t="t" r="r" b="b"/>
              <a:pathLst>
                <a:path w="1162" h="3288" fill="none" extrusionOk="0">
                  <a:moveTo>
                    <a:pt x="1" y="3288"/>
                  </a:moveTo>
                  <a:lnTo>
                    <a:pt x="629" y="3203"/>
                  </a:lnTo>
                  <a:lnTo>
                    <a:pt x="1161" y="0"/>
                  </a:lnTo>
                </a:path>
              </a:pathLst>
            </a:custGeom>
            <a:noFill/>
            <a:ln w="2725" cap="flat" cmpd="sng">
              <a:solidFill>
                <a:schemeClr val="accent1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7575071" y="1607488"/>
              <a:ext cx="145721" cy="166148"/>
            </a:xfrm>
            <a:custGeom>
              <a:avLst/>
              <a:gdLst/>
              <a:ahLst/>
              <a:cxnLst/>
              <a:rect l="l" t="t" r="r" b="b"/>
              <a:pathLst>
                <a:path w="3096" h="3530" fill="none" extrusionOk="0">
                  <a:moveTo>
                    <a:pt x="1" y="3530"/>
                  </a:moveTo>
                  <a:lnTo>
                    <a:pt x="1814" y="3518"/>
                  </a:lnTo>
                  <a:cubicBezTo>
                    <a:pt x="2104" y="3518"/>
                    <a:pt x="2358" y="3324"/>
                    <a:pt x="2418" y="3034"/>
                  </a:cubicBezTo>
                  <a:lnTo>
                    <a:pt x="3095" y="0"/>
                  </a:lnTo>
                </a:path>
              </a:pathLst>
            </a:custGeom>
            <a:noFill/>
            <a:ln w="2725" cap="flat" cmpd="sng">
              <a:solidFill>
                <a:schemeClr val="accent1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7294028" y="1773020"/>
              <a:ext cx="246963" cy="24522"/>
            </a:xfrm>
            <a:custGeom>
              <a:avLst/>
              <a:gdLst/>
              <a:ahLst/>
              <a:cxnLst/>
              <a:rect l="l" t="t" r="r" b="b"/>
              <a:pathLst>
                <a:path w="5247" h="521" extrusionOk="0">
                  <a:moveTo>
                    <a:pt x="267" y="1"/>
                  </a:moveTo>
                  <a:cubicBezTo>
                    <a:pt x="122" y="1"/>
                    <a:pt x="1" y="121"/>
                    <a:pt x="1" y="266"/>
                  </a:cubicBezTo>
                  <a:cubicBezTo>
                    <a:pt x="1" y="412"/>
                    <a:pt x="122" y="520"/>
                    <a:pt x="267" y="520"/>
                  </a:cubicBezTo>
                  <a:lnTo>
                    <a:pt x="4981" y="520"/>
                  </a:lnTo>
                  <a:cubicBezTo>
                    <a:pt x="5126" y="520"/>
                    <a:pt x="5247" y="412"/>
                    <a:pt x="5247" y="266"/>
                  </a:cubicBezTo>
                  <a:cubicBezTo>
                    <a:pt x="5247" y="121"/>
                    <a:pt x="5126" y="1"/>
                    <a:pt x="4981" y="1"/>
                  </a:cubicBezTo>
                  <a:close/>
                </a:path>
              </a:pathLst>
            </a:custGeom>
            <a:solidFill>
              <a:srgbClr val="091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7206999" y="1612006"/>
              <a:ext cx="103596" cy="169584"/>
            </a:xfrm>
            <a:custGeom>
              <a:avLst/>
              <a:gdLst/>
              <a:ahLst/>
              <a:cxnLst/>
              <a:rect l="l" t="t" r="r" b="b"/>
              <a:pathLst>
                <a:path w="2201" h="3603" fill="none" extrusionOk="0">
                  <a:moveTo>
                    <a:pt x="1" y="1"/>
                  </a:moveTo>
                  <a:lnTo>
                    <a:pt x="2200" y="3603"/>
                  </a:lnTo>
                </a:path>
              </a:pathLst>
            </a:custGeom>
            <a:noFill/>
            <a:ln w="4825" cap="rnd" cmpd="sng">
              <a:solidFill>
                <a:srgbClr val="091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5" name="Google Shape;1765;p56"/>
          <p:cNvSpPr txBox="1">
            <a:spLocks noGrp="1"/>
          </p:cNvSpPr>
          <p:nvPr>
            <p:ph type="subTitle" idx="4294967295"/>
          </p:nvPr>
        </p:nvSpPr>
        <p:spPr>
          <a:xfrm>
            <a:off x="1182575" y="3460565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altLang="ko-KR" sz="1400" dirty="0" err="1"/>
              <a:t>Langchain</a:t>
            </a:r>
            <a:r>
              <a:rPr lang="en-US" altLang="ko-KR" sz="1400" dirty="0"/>
              <a:t> </a:t>
            </a:r>
          </a:p>
          <a:p>
            <a:pPr marL="285750" indent="-285750">
              <a:buSzPts val="1100"/>
            </a:pPr>
            <a:r>
              <a:rPr lang="ko-KR" altLang="en-US" sz="1400" dirty="0"/>
              <a:t>추가 모델 선정 검토</a:t>
            </a:r>
            <a:endParaRPr lang="en-US" altLang="ko-KR" sz="1400" dirty="0"/>
          </a:p>
        </p:txBody>
      </p:sp>
      <p:sp>
        <p:nvSpPr>
          <p:cNvPr id="1767" name="Google Shape;1767;p56"/>
          <p:cNvSpPr txBox="1">
            <a:spLocks noGrp="1"/>
          </p:cNvSpPr>
          <p:nvPr>
            <p:ph type="subTitle" idx="4294967295"/>
          </p:nvPr>
        </p:nvSpPr>
        <p:spPr>
          <a:xfrm>
            <a:off x="3451951" y="3464314"/>
            <a:ext cx="2240100" cy="1108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ko-KR" altLang="en-US" sz="1400" dirty="0"/>
              <a:t>고객경험 개선을 위한 </a:t>
            </a:r>
            <a:r>
              <a:rPr lang="en-US" altLang="ko-KR" sz="1400" dirty="0"/>
              <a:t>feedback </a:t>
            </a:r>
            <a:r>
              <a:rPr lang="ko-KR" altLang="en-US" sz="1400" dirty="0"/>
              <a:t>수집</a:t>
            </a:r>
            <a:endParaRPr lang="en-US" altLang="ko-KR" sz="1400" dirty="0"/>
          </a:p>
          <a:p>
            <a:pPr marL="285750" indent="-285750">
              <a:buSzPts val="1100"/>
            </a:pPr>
            <a:r>
              <a:rPr lang="ko-KR" altLang="en-US" sz="1400" dirty="0"/>
              <a:t>사업환경분석</a:t>
            </a:r>
            <a:endParaRPr lang="en-US" altLang="ko-KR" sz="1400" dirty="0"/>
          </a:p>
          <a:p>
            <a:pPr marL="285750" indent="-285750">
              <a:buSzPts val="1100"/>
            </a:pPr>
            <a:r>
              <a:rPr lang="ko-KR" altLang="en-US" sz="1400" dirty="0"/>
              <a:t>추정</a:t>
            </a:r>
            <a:r>
              <a:rPr lang="en-US" altLang="ko-KR" sz="1400" dirty="0"/>
              <a:t>ROI </a:t>
            </a:r>
            <a:r>
              <a:rPr lang="ko-KR" altLang="en-US" sz="1400" dirty="0"/>
              <a:t>검토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86FE12-8F08-FC39-D4C8-F65096DE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Google Shape;1765;p56">
            <a:extLst>
              <a:ext uri="{FF2B5EF4-FFF2-40B4-BE49-F238E27FC236}">
                <a16:creationId xmlns:a16="http://schemas.microsoft.com/office/drawing/2014/main" id="{200F5463-529E-E122-BAF5-66F0C42E9FB8}"/>
              </a:ext>
            </a:extLst>
          </p:cNvPr>
          <p:cNvSpPr txBox="1">
            <a:spLocks/>
          </p:cNvSpPr>
          <p:nvPr/>
        </p:nvSpPr>
        <p:spPr>
          <a:xfrm>
            <a:off x="5971043" y="3460565"/>
            <a:ext cx="22401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buSzPts val="1100"/>
            </a:pPr>
            <a:r>
              <a:rPr lang="ko-KR" altLang="en-US" sz="1400" dirty="0"/>
              <a:t>상용화 방법</a:t>
            </a:r>
            <a:endParaRPr lang="en-US" altLang="ko-KR" sz="1400" dirty="0"/>
          </a:p>
          <a:p>
            <a:pPr marL="285750" indent="-285750">
              <a:buSzPts val="1100"/>
            </a:pPr>
            <a:r>
              <a:rPr lang="ko-KR" altLang="en-US" sz="1400" dirty="0"/>
              <a:t>기존 서비스 개선방안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ko-KR" alt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Google Shape;3487;p77"/>
          <p:cNvSpPr txBox="1">
            <a:spLocks noGrp="1"/>
          </p:cNvSpPr>
          <p:nvPr>
            <p:ph type="subTitle" idx="1"/>
          </p:nvPr>
        </p:nvSpPr>
        <p:spPr>
          <a:xfrm>
            <a:off x="473076" y="2118989"/>
            <a:ext cx="37599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Visit us via QR code OR</a:t>
            </a:r>
          </a:p>
          <a:p>
            <a:pPr marL="0" indent="0"/>
            <a:r>
              <a:rPr lang="en-US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http://54.84.19.74/</a:t>
            </a:r>
            <a:endParaRPr lang="en-US" sz="1400" dirty="0">
              <a:solidFill>
                <a:srgbClr val="0070C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8" name="Google Shape;3488;p77"/>
          <p:cNvSpPr txBox="1">
            <a:spLocks noGrp="1"/>
          </p:cNvSpPr>
          <p:nvPr>
            <p:ph type="title"/>
          </p:nvPr>
        </p:nvSpPr>
        <p:spPr>
          <a:xfrm>
            <a:off x="475021" y="827509"/>
            <a:ext cx="37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listening!</a:t>
            </a:r>
            <a:endParaRPr dirty="0"/>
          </a:p>
        </p:txBody>
      </p:sp>
      <p:grpSp>
        <p:nvGrpSpPr>
          <p:cNvPr id="3505" name="Google Shape;3505;p77"/>
          <p:cNvGrpSpPr/>
          <p:nvPr/>
        </p:nvGrpSpPr>
        <p:grpSpPr>
          <a:xfrm>
            <a:off x="4435589" y="676270"/>
            <a:ext cx="4205723" cy="3249584"/>
            <a:chOff x="692775" y="3213971"/>
            <a:chExt cx="1784582" cy="1378870"/>
          </a:xfrm>
        </p:grpSpPr>
        <p:sp>
          <p:nvSpPr>
            <p:cNvPr id="3506" name="Google Shape;3506;p77"/>
            <p:cNvSpPr/>
            <p:nvPr/>
          </p:nvSpPr>
          <p:spPr>
            <a:xfrm>
              <a:off x="1201327" y="4338198"/>
              <a:ext cx="273610" cy="218102"/>
            </a:xfrm>
            <a:custGeom>
              <a:avLst/>
              <a:gdLst/>
              <a:ahLst/>
              <a:cxnLst/>
              <a:rect l="l" t="t" r="r" b="b"/>
              <a:pathLst>
                <a:path w="8148" h="6495" extrusionOk="0">
                  <a:moveTo>
                    <a:pt x="2718" y="0"/>
                  </a:moveTo>
                  <a:cubicBezTo>
                    <a:pt x="2611" y="0"/>
                    <a:pt x="2499" y="21"/>
                    <a:pt x="2382" y="64"/>
                  </a:cubicBezTo>
                  <a:cubicBezTo>
                    <a:pt x="644" y="707"/>
                    <a:pt x="3131" y="4026"/>
                    <a:pt x="3469" y="4464"/>
                  </a:cubicBezTo>
                  <a:lnTo>
                    <a:pt x="3469" y="4464"/>
                  </a:lnTo>
                  <a:cubicBezTo>
                    <a:pt x="2999" y="3874"/>
                    <a:pt x="2073" y="3124"/>
                    <a:pt x="1338" y="3124"/>
                  </a:cubicBezTo>
                  <a:cubicBezTo>
                    <a:pt x="993" y="3124"/>
                    <a:pt x="690" y="3289"/>
                    <a:pt x="496" y="3714"/>
                  </a:cubicBezTo>
                  <a:cubicBezTo>
                    <a:pt x="231" y="4306"/>
                    <a:pt x="799" y="4862"/>
                    <a:pt x="1536" y="5298"/>
                  </a:cubicBezTo>
                  <a:cubicBezTo>
                    <a:pt x="1286" y="5240"/>
                    <a:pt x="1037" y="5196"/>
                    <a:pt x="834" y="5196"/>
                  </a:cubicBezTo>
                  <a:cubicBezTo>
                    <a:pt x="653" y="5196"/>
                    <a:pt x="510" y="5231"/>
                    <a:pt x="436" y="5322"/>
                  </a:cubicBezTo>
                  <a:cubicBezTo>
                    <a:pt x="1" y="5842"/>
                    <a:pt x="883" y="6458"/>
                    <a:pt x="2575" y="6494"/>
                  </a:cubicBezTo>
                  <a:cubicBezTo>
                    <a:pt x="2601" y="6495"/>
                    <a:pt x="2626" y="6495"/>
                    <a:pt x="2651" y="6495"/>
                  </a:cubicBezTo>
                  <a:cubicBezTo>
                    <a:pt x="3206" y="6495"/>
                    <a:pt x="3500" y="6367"/>
                    <a:pt x="3639" y="6216"/>
                  </a:cubicBezTo>
                  <a:lnTo>
                    <a:pt x="3675" y="6216"/>
                  </a:lnTo>
                  <a:lnTo>
                    <a:pt x="7821" y="6410"/>
                  </a:lnTo>
                  <a:lnTo>
                    <a:pt x="7821" y="6410"/>
                  </a:lnTo>
                  <a:lnTo>
                    <a:pt x="7193" y="4270"/>
                  </a:lnTo>
                  <a:cubicBezTo>
                    <a:pt x="7193" y="4270"/>
                    <a:pt x="8147" y="221"/>
                    <a:pt x="6141" y="40"/>
                  </a:cubicBezTo>
                  <a:cubicBezTo>
                    <a:pt x="6094" y="35"/>
                    <a:pt x="6049" y="33"/>
                    <a:pt x="6006" y="33"/>
                  </a:cubicBezTo>
                  <a:cubicBezTo>
                    <a:pt x="4268" y="33"/>
                    <a:pt x="4727" y="3423"/>
                    <a:pt x="4797" y="3890"/>
                  </a:cubicBezTo>
                  <a:lnTo>
                    <a:pt x="4797" y="3890"/>
                  </a:lnTo>
                  <a:cubicBezTo>
                    <a:pt x="4726" y="3428"/>
                    <a:pt x="4114" y="0"/>
                    <a:pt x="2718" y="0"/>
                  </a:cubicBezTo>
                  <a:close/>
                </a:path>
              </a:pathLst>
            </a:custGeom>
            <a:solidFill>
              <a:srgbClr val="7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7"/>
            <p:cNvSpPr/>
            <p:nvPr/>
          </p:nvSpPr>
          <p:spPr>
            <a:xfrm>
              <a:off x="1201327" y="4319627"/>
              <a:ext cx="273610" cy="237075"/>
            </a:xfrm>
            <a:custGeom>
              <a:avLst/>
              <a:gdLst/>
              <a:ahLst/>
              <a:cxnLst/>
              <a:rect l="l" t="t" r="r" b="b"/>
              <a:pathLst>
                <a:path w="8148" h="7060" extrusionOk="0">
                  <a:moveTo>
                    <a:pt x="7821" y="6963"/>
                  </a:moveTo>
                  <a:lnTo>
                    <a:pt x="7193" y="4823"/>
                  </a:lnTo>
                  <a:cubicBezTo>
                    <a:pt x="7193" y="4823"/>
                    <a:pt x="8147" y="774"/>
                    <a:pt x="6141" y="593"/>
                  </a:cubicBezTo>
                  <a:cubicBezTo>
                    <a:pt x="4219" y="412"/>
                    <a:pt x="4739" y="4062"/>
                    <a:pt x="4799" y="4461"/>
                  </a:cubicBezTo>
                  <a:cubicBezTo>
                    <a:pt x="4739" y="4050"/>
                    <a:pt x="4038" y="1"/>
                    <a:pt x="2382" y="617"/>
                  </a:cubicBezTo>
                  <a:cubicBezTo>
                    <a:pt x="521" y="1306"/>
                    <a:pt x="3506" y="5065"/>
                    <a:pt x="3506" y="5065"/>
                  </a:cubicBezTo>
                  <a:cubicBezTo>
                    <a:pt x="2841" y="4195"/>
                    <a:pt x="1113" y="2914"/>
                    <a:pt x="496" y="4267"/>
                  </a:cubicBezTo>
                  <a:cubicBezTo>
                    <a:pt x="231" y="4859"/>
                    <a:pt x="799" y="5415"/>
                    <a:pt x="1536" y="5851"/>
                  </a:cubicBezTo>
                  <a:cubicBezTo>
                    <a:pt x="1064" y="5742"/>
                    <a:pt x="593" y="5681"/>
                    <a:pt x="436" y="5875"/>
                  </a:cubicBezTo>
                  <a:cubicBezTo>
                    <a:pt x="1" y="6395"/>
                    <a:pt x="883" y="7011"/>
                    <a:pt x="2575" y="7047"/>
                  </a:cubicBezTo>
                  <a:cubicBezTo>
                    <a:pt x="3180" y="7059"/>
                    <a:pt x="3494" y="6926"/>
                    <a:pt x="3639" y="6769"/>
                  </a:cubicBezTo>
                  <a:lnTo>
                    <a:pt x="3675" y="67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7"/>
            <p:cNvSpPr/>
            <p:nvPr/>
          </p:nvSpPr>
          <p:spPr>
            <a:xfrm>
              <a:off x="1289813" y="4458451"/>
              <a:ext cx="162796" cy="99867"/>
            </a:xfrm>
            <a:custGeom>
              <a:avLst/>
              <a:gdLst/>
              <a:ahLst/>
              <a:cxnLst/>
              <a:rect l="l" t="t" r="r" b="b"/>
              <a:pathLst>
                <a:path w="4848" h="2974" extrusionOk="0">
                  <a:moveTo>
                    <a:pt x="2819" y="0"/>
                  </a:moveTo>
                  <a:cubicBezTo>
                    <a:pt x="2792" y="0"/>
                    <a:pt x="2763" y="4"/>
                    <a:pt x="2732" y="12"/>
                  </a:cubicBezTo>
                  <a:cubicBezTo>
                    <a:pt x="2176" y="169"/>
                    <a:pt x="2442" y="1233"/>
                    <a:pt x="2442" y="1233"/>
                  </a:cubicBezTo>
                  <a:cubicBezTo>
                    <a:pt x="2442" y="1233"/>
                    <a:pt x="2144" y="292"/>
                    <a:pt x="1580" y="292"/>
                  </a:cubicBezTo>
                  <a:cubicBezTo>
                    <a:pt x="1502" y="292"/>
                    <a:pt x="1419" y="310"/>
                    <a:pt x="1330" y="351"/>
                  </a:cubicBezTo>
                  <a:cubicBezTo>
                    <a:pt x="629" y="677"/>
                    <a:pt x="1439" y="1729"/>
                    <a:pt x="1439" y="1729"/>
                  </a:cubicBezTo>
                  <a:cubicBezTo>
                    <a:pt x="1439" y="1729"/>
                    <a:pt x="1072" y="1289"/>
                    <a:pt x="754" y="1289"/>
                  </a:cubicBezTo>
                  <a:cubicBezTo>
                    <a:pt x="660" y="1289"/>
                    <a:pt x="571" y="1327"/>
                    <a:pt x="496" y="1427"/>
                  </a:cubicBezTo>
                  <a:cubicBezTo>
                    <a:pt x="1" y="2128"/>
                    <a:pt x="2092" y="2937"/>
                    <a:pt x="2092" y="2937"/>
                  </a:cubicBezTo>
                  <a:lnTo>
                    <a:pt x="3675" y="2974"/>
                  </a:lnTo>
                  <a:cubicBezTo>
                    <a:pt x="3675" y="2974"/>
                    <a:pt x="4848" y="1584"/>
                    <a:pt x="4461" y="895"/>
                  </a:cubicBezTo>
                  <a:cubicBezTo>
                    <a:pt x="4340" y="674"/>
                    <a:pt x="4195" y="595"/>
                    <a:pt x="4051" y="595"/>
                  </a:cubicBezTo>
                  <a:cubicBezTo>
                    <a:pt x="3689" y="595"/>
                    <a:pt x="3325" y="1088"/>
                    <a:pt x="3325" y="1088"/>
                  </a:cubicBezTo>
                  <a:cubicBezTo>
                    <a:pt x="3325" y="1088"/>
                    <a:pt x="3282" y="0"/>
                    <a:pt x="28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7"/>
            <p:cNvSpPr/>
            <p:nvPr/>
          </p:nvSpPr>
          <p:spPr>
            <a:xfrm>
              <a:off x="1609270" y="4338198"/>
              <a:ext cx="275188" cy="219076"/>
            </a:xfrm>
            <a:custGeom>
              <a:avLst/>
              <a:gdLst/>
              <a:ahLst/>
              <a:cxnLst/>
              <a:rect l="l" t="t" r="r" b="b"/>
              <a:pathLst>
                <a:path w="8195" h="6524" extrusionOk="0">
                  <a:moveTo>
                    <a:pt x="5439" y="0"/>
                  </a:moveTo>
                  <a:cubicBezTo>
                    <a:pt x="4051" y="0"/>
                    <a:pt x="3447" y="3351"/>
                    <a:pt x="3366" y="3873"/>
                  </a:cubicBezTo>
                  <a:lnTo>
                    <a:pt x="3366" y="3873"/>
                  </a:lnTo>
                  <a:cubicBezTo>
                    <a:pt x="3442" y="3355"/>
                    <a:pt x="3860" y="33"/>
                    <a:pt x="2153" y="33"/>
                  </a:cubicBezTo>
                  <a:cubicBezTo>
                    <a:pt x="2109" y="33"/>
                    <a:pt x="2065" y="35"/>
                    <a:pt x="2019" y="40"/>
                  </a:cubicBezTo>
                  <a:cubicBezTo>
                    <a:pt x="0" y="221"/>
                    <a:pt x="326" y="6410"/>
                    <a:pt x="326" y="6410"/>
                  </a:cubicBezTo>
                  <a:cubicBezTo>
                    <a:pt x="326" y="6410"/>
                    <a:pt x="1885" y="6524"/>
                    <a:pt x="3602" y="6524"/>
                  </a:cubicBezTo>
                  <a:cubicBezTo>
                    <a:pt x="5672" y="6524"/>
                    <a:pt x="7972" y="6358"/>
                    <a:pt x="8038" y="5624"/>
                  </a:cubicBezTo>
                  <a:cubicBezTo>
                    <a:pt x="8063" y="5354"/>
                    <a:pt x="7653" y="5272"/>
                    <a:pt x="7177" y="5272"/>
                  </a:cubicBezTo>
                  <a:cubicBezTo>
                    <a:pt x="6971" y="5272"/>
                    <a:pt x="6752" y="5288"/>
                    <a:pt x="6551" y="5310"/>
                  </a:cubicBezTo>
                  <a:cubicBezTo>
                    <a:pt x="7434" y="4802"/>
                    <a:pt x="8195" y="4149"/>
                    <a:pt x="7905" y="3509"/>
                  </a:cubicBezTo>
                  <a:cubicBezTo>
                    <a:pt x="7730" y="3113"/>
                    <a:pt x="7440" y="2958"/>
                    <a:pt x="7099" y="2958"/>
                  </a:cubicBezTo>
                  <a:cubicBezTo>
                    <a:pt x="6274" y="2958"/>
                    <a:pt x="5153" y="3868"/>
                    <a:pt x="4661" y="4487"/>
                  </a:cubicBezTo>
                  <a:lnTo>
                    <a:pt x="4661" y="4487"/>
                  </a:lnTo>
                  <a:cubicBezTo>
                    <a:pt x="4919" y="4157"/>
                    <a:pt x="7549" y="720"/>
                    <a:pt x="5778" y="64"/>
                  </a:cubicBezTo>
                  <a:cubicBezTo>
                    <a:pt x="5660" y="21"/>
                    <a:pt x="5547" y="0"/>
                    <a:pt x="5439" y="0"/>
                  </a:cubicBezTo>
                  <a:close/>
                </a:path>
              </a:pathLst>
            </a:custGeom>
            <a:solidFill>
              <a:srgbClr val="7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77"/>
            <p:cNvSpPr/>
            <p:nvPr/>
          </p:nvSpPr>
          <p:spPr>
            <a:xfrm>
              <a:off x="1609270" y="4319627"/>
              <a:ext cx="275188" cy="252488"/>
            </a:xfrm>
            <a:custGeom>
              <a:avLst/>
              <a:gdLst/>
              <a:ahLst/>
              <a:cxnLst/>
              <a:rect l="l" t="t" r="r" b="b"/>
              <a:pathLst>
                <a:path w="8195" h="7519" extrusionOk="0">
                  <a:moveTo>
                    <a:pt x="8038" y="6177"/>
                  </a:moveTo>
                  <a:cubicBezTo>
                    <a:pt x="8074" y="5790"/>
                    <a:pt x="7216" y="5790"/>
                    <a:pt x="6551" y="5863"/>
                  </a:cubicBezTo>
                  <a:cubicBezTo>
                    <a:pt x="7434" y="5355"/>
                    <a:pt x="8195" y="4702"/>
                    <a:pt x="7905" y="4062"/>
                  </a:cubicBezTo>
                  <a:cubicBezTo>
                    <a:pt x="7301" y="2696"/>
                    <a:pt x="5318" y="4195"/>
                    <a:pt x="4641" y="5065"/>
                  </a:cubicBezTo>
                  <a:cubicBezTo>
                    <a:pt x="4641" y="5065"/>
                    <a:pt x="7639" y="1306"/>
                    <a:pt x="5778" y="617"/>
                  </a:cubicBezTo>
                  <a:cubicBezTo>
                    <a:pt x="4110" y="1"/>
                    <a:pt x="3421" y="4050"/>
                    <a:pt x="3360" y="4461"/>
                  </a:cubicBezTo>
                  <a:cubicBezTo>
                    <a:pt x="3421" y="4074"/>
                    <a:pt x="3928" y="412"/>
                    <a:pt x="2019" y="593"/>
                  </a:cubicBezTo>
                  <a:cubicBezTo>
                    <a:pt x="0" y="774"/>
                    <a:pt x="326" y="6963"/>
                    <a:pt x="326" y="6963"/>
                  </a:cubicBezTo>
                  <a:cubicBezTo>
                    <a:pt x="326" y="6963"/>
                    <a:pt x="7917" y="7519"/>
                    <a:pt x="8038" y="61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77"/>
            <p:cNvSpPr/>
            <p:nvPr/>
          </p:nvSpPr>
          <p:spPr>
            <a:xfrm>
              <a:off x="1630359" y="4463253"/>
              <a:ext cx="163199" cy="99934"/>
            </a:xfrm>
            <a:custGeom>
              <a:avLst/>
              <a:gdLst/>
              <a:ahLst/>
              <a:cxnLst/>
              <a:rect l="l" t="t" r="r" b="b"/>
              <a:pathLst>
                <a:path w="4860" h="2976" extrusionOk="0">
                  <a:moveTo>
                    <a:pt x="2033" y="1"/>
                  </a:moveTo>
                  <a:cubicBezTo>
                    <a:pt x="1566" y="1"/>
                    <a:pt x="1524" y="1090"/>
                    <a:pt x="1524" y="1090"/>
                  </a:cubicBezTo>
                  <a:cubicBezTo>
                    <a:pt x="1524" y="1090"/>
                    <a:pt x="1156" y="592"/>
                    <a:pt x="793" y="592"/>
                  </a:cubicBezTo>
                  <a:cubicBezTo>
                    <a:pt x="650" y="592"/>
                    <a:pt x="507" y="670"/>
                    <a:pt x="387" y="885"/>
                  </a:cubicBezTo>
                  <a:cubicBezTo>
                    <a:pt x="1" y="1586"/>
                    <a:pt x="1173" y="2976"/>
                    <a:pt x="1173" y="2976"/>
                  </a:cubicBezTo>
                  <a:lnTo>
                    <a:pt x="2756" y="2939"/>
                  </a:lnTo>
                  <a:cubicBezTo>
                    <a:pt x="2756" y="2939"/>
                    <a:pt x="4860" y="2130"/>
                    <a:pt x="4352" y="1429"/>
                  </a:cubicBezTo>
                  <a:cubicBezTo>
                    <a:pt x="4280" y="1329"/>
                    <a:pt x="4192" y="1291"/>
                    <a:pt x="4099" y="1291"/>
                  </a:cubicBezTo>
                  <a:cubicBezTo>
                    <a:pt x="3784" y="1291"/>
                    <a:pt x="3409" y="1731"/>
                    <a:pt x="3409" y="1731"/>
                  </a:cubicBezTo>
                  <a:cubicBezTo>
                    <a:pt x="3409" y="1731"/>
                    <a:pt x="4231" y="679"/>
                    <a:pt x="3530" y="353"/>
                  </a:cubicBezTo>
                  <a:cubicBezTo>
                    <a:pt x="3440" y="312"/>
                    <a:pt x="3356" y="294"/>
                    <a:pt x="3276" y="294"/>
                  </a:cubicBezTo>
                  <a:cubicBezTo>
                    <a:pt x="2704" y="294"/>
                    <a:pt x="2406" y="1235"/>
                    <a:pt x="2406" y="1235"/>
                  </a:cubicBezTo>
                  <a:cubicBezTo>
                    <a:pt x="2406" y="1235"/>
                    <a:pt x="2672" y="159"/>
                    <a:pt x="2128" y="14"/>
                  </a:cubicBezTo>
                  <a:cubicBezTo>
                    <a:pt x="2095" y="5"/>
                    <a:pt x="2063" y="1"/>
                    <a:pt x="20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7"/>
            <p:cNvSpPr/>
            <p:nvPr/>
          </p:nvSpPr>
          <p:spPr>
            <a:xfrm>
              <a:off x="746740" y="3965482"/>
              <a:ext cx="181466" cy="164206"/>
            </a:xfrm>
            <a:custGeom>
              <a:avLst/>
              <a:gdLst/>
              <a:ahLst/>
              <a:cxnLst/>
              <a:rect l="l" t="t" r="r" b="b"/>
              <a:pathLst>
                <a:path w="5404" h="4890" extrusionOk="0">
                  <a:moveTo>
                    <a:pt x="2989" y="416"/>
                  </a:moveTo>
                  <a:cubicBezTo>
                    <a:pt x="3020" y="416"/>
                    <a:pt x="3051" y="416"/>
                    <a:pt x="3083" y="418"/>
                  </a:cubicBezTo>
                  <a:cubicBezTo>
                    <a:pt x="4146" y="478"/>
                    <a:pt x="4992" y="1361"/>
                    <a:pt x="4992" y="2436"/>
                  </a:cubicBezTo>
                  <a:cubicBezTo>
                    <a:pt x="4992" y="2581"/>
                    <a:pt x="4980" y="2726"/>
                    <a:pt x="4944" y="2871"/>
                  </a:cubicBezTo>
                  <a:cubicBezTo>
                    <a:pt x="4750" y="3800"/>
                    <a:pt x="3918" y="4459"/>
                    <a:pt x="2984" y="4459"/>
                  </a:cubicBezTo>
                  <a:cubicBezTo>
                    <a:pt x="2873" y="4459"/>
                    <a:pt x="2761" y="4450"/>
                    <a:pt x="2648" y="4431"/>
                  </a:cubicBezTo>
                  <a:cubicBezTo>
                    <a:pt x="1584" y="4261"/>
                    <a:pt x="847" y="3294"/>
                    <a:pt x="968" y="2231"/>
                  </a:cubicBezTo>
                  <a:cubicBezTo>
                    <a:pt x="1073" y="1187"/>
                    <a:pt x="1953" y="416"/>
                    <a:pt x="2989" y="416"/>
                  </a:cubicBezTo>
                  <a:close/>
                  <a:moveTo>
                    <a:pt x="2967" y="1"/>
                  </a:moveTo>
                  <a:cubicBezTo>
                    <a:pt x="2060" y="1"/>
                    <a:pt x="1162" y="500"/>
                    <a:pt x="738" y="1433"/>
                  </a:cubicBezTo>
                  <a:cubicBezTo>
                    <a:pt x="1" y="3053"/>
                    <a:pt x="1185" y="4890"/>
                    <a:pt x="2962" y="4890"/>
                  </a:cubicBezTo>
                  <a:cubicBezTo>
                    <a:pt x="3337" y="4890"/>
                    <a:pt x="3711" y="4793"/>
                    <a:pt x="4050" y="4624"/>
                  </a:cubicBezTo>
                  <a:cubicBezTo>
                    <a:pt x="4714" y="4298"/>
                    <a:pt x="5198" y="3681"/>
                    <a:pt x="5355" y="2956"/>
                  </a:cubicBezTo>
                  <a:cubicBezTo>
                    <a:pt x="5391" y="2787"/>
                    <a:pt x="5403" y="2618"/>
                    <a:pt x="5403" y="2436"/>
                  </a:cubicBezTo>
                  <a:cubicBezTo>
                    <a:pt x="5403" y="1844"/>
                    <a:pt x="5198" y="1276"/>
                    <a:pt x="4799" y="841"/>
                  </a:cubicBezTo>
                  <a:cubicBezTo>
                    <a:pt x="4307" y="272"/>
                    <a:pt x="3634" y="1"/>
                    <a:pt x="2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7"/>
            <p:cNvSpPr/>
            <p:nvPr/>
          </p:nvSpPr>
          <p:spPr>
            <a:xfrm>
              <a:off x="876631" y="4061893"/>
              <a:ext cx="49967" cy="58899"/>
            </a:xfrm>
            <a:custGeom>
              <a:avLst/>
              <a:gdLst/>
              <a:ahLst/>
              <a:cxnLst/>
              <a:rect l="l" t="t" r="r" b="b"/>
              <a:pathLst>
                <a:path w="1488" h="1754" extrusionOk="0">
                  <a:moveTo>
                    <a:pt x="1076" y="0"/>
                  </a:moveTo>
                  <a:cubicBezTo>
                    <a:pt x="955" y="593"/>
                    <a:pt x="556" y="1112"/>
                    <a:pt x="0" y="1390"/>
                  </a:cubicBezTo>
                  <a:lnTo>
                    <a:pt x="182" y="1753"/>
                  </a:lnTo>
                  <a:cubicBezTo>
                    <a:pt x="846" y="1427"/>
                    <a:pt x="1330" y="810"/>
                    <a:pt x="1487" y="85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18B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7"/>
            <p:cNvSpPr/>
            <p:nvPr/>
          </p:nvSpPr>
          <p:spPr>
            <a:xfrm>
              <a:off x="787339" y="3965213"/>
              <a:ext cx="120586" cy="37442"/>
            </a:xfrm>
            <a:custGeom>
              <a:avLst/>
              <a:gdLst/>
              <a:ahLst/>
              <a:cxnLst/>
              <a:rect l="l" t="t" r="r" b="b"/>
              <a:pathLst>
                <a:path w="3591" h="1115" extrusionOk="0">
                  <a:moveTo>
                    <a:pt x="1749" y="0"/>
                  </a:moveTo>
                  <a:cubicBezTo>
                    <a:pt x="1118" y="0"/>
                    <a:pt x="483" y="245"/>
                    <a:pt x="0" y="740"/>
                  </a:cubicBezTo>
                  <a:lnTo>
                    <a:pt x="302" y="1030"/>
                  </a:lnTo>
                  <a:cubicBezTo>
                    <a:pt x="705" y="622"/>
                    <a:pt x="1231" y="419"/>
                    <a:pt x="1757" y="419"/>
                  </a:cubicBezTo>
                  <a:cubicBezTo>
                    <a:pt x="2320" y="419"/>
                    <a:pt x="2881" y="652"/>
                    <a:pt x="3288" y="1115"/>
                  </a:cubicBezTo>
                  <a:lnTo>
                    <a:pt x="3590" y="849"/>
                  </a:lnTo>
                  <a:cubicBezTo>
                    <a:pt x="3107" y="285"/>
                    <a:pt x="2430" y="0"/>
                    <a:pt x="1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7"/>
            <p:cNvSpPr/>
            <p:nvPr/>
          </p:nvSpPr>
          <p:spPr>
            <a:xfrm>
              <a:off x="1284944" y="3278145"/>
              <a:ext cx="117329" cy="109404"/>
            </a:xfrm>
            <a:custGeom>
              <a:avLst/>
              <a:gdLst/>
              <a:ahLst/>
              <a:cxnLst/>
              <a:rect l="l" t="t" r="r" b="b"/>
              <a:pathLst>
                <a:path w="3494" h="3258" extrusionOk="0">
                  <a:moveTo>
                    <a:pt x="1877" y="288"/>
                  </a:moveTo>
                  <a:cubicBezTo>
                    <a:pt x="1900" y="288"/>
                    <a:pt x="1923" y="289"/>
                    <a:pt x="1947" y="290"/>
                  </a:cubicBezTo>
                  <a:cubicBezTo>
                    <a:pt x="2660" y="326"/>
                    <a:pt x="3216" y="918"/>
                    <a:pt x="3216" y="1631"/>
                  </a:cubicBezTo>
                  <a:cubicBezTo>
                    <a:pt x="3216" y="1728"/>
                    <a:pt x="3216" y="1825"/>
                    <a:pt x="3192" y="1909"/>
                  </a:cubicBezTo>
                  <a:cubicBezTo>
                    <a:pt x="3050" y="2541"/>
                    <a:pt x="2496" y="2977"/>
                    <a:pt x="1874" y="2977"/>
                  </a:cubicBezTo>
                  <a:cubicBezTo>
                    <a:pt x="1807" y="2977"/>
                    <a:pt x="1738" y="2972"/>
                    <a:pt x="1669" y="2961"/>
                  </a:cubicBezTo>
                  <a:cubicBezTo>
                    <a:pt x="956" y="2840"/>
                    <a:pt x="472" y="2199"/>
                    <a:pt x="545" y="1486"/>
                  </a:cubicBezTo>
                  <a:cubicBezTo>
                    <a:pt x="615" y="797"/>
                    <a:pt x="1194" y="288"/>
                    <a:pt x="1877" y="288"/>
                  </a:cubicBezTo>
                  <a:close/>
                  <a:moveTo>
                    <a:pt x="1889" y="0"/>
                  </a:moveTo>
                  <a:cubicBezTo>
                    <a:pt x="922" y="0"/>
                    <a:pt x="1" y="885"/>
                    <a:pt x="303" y="2042"/>
                  </a:cubicBezTo>
                  <a:cubicBezTo>
                    <a:pt x="511" y="2855"/>
                    <a:pt x="1190" y="3257"/>
                    <a:pt x="1870" y="3257"/>
                  </a:cubicBezTo>
                  <a:cubicBezTo>
                    <a:pt x="2575" y="3257"/>
                    <a:pt x="3279" y="2825"/>
                    <a:pt x="3458" y="1970"/>
                  </a:cubicBezTo>
                  <a:cubicBezTo>
                    <a:pt x="3482" y="1861"/>
                    <a:pt x="3494" y="1740"/>
                    <a:pt x="3494" y="1631"/>
                  </a:cubicBezTo>
                  <a:cubicBezTo>
                    <a:pt x="3494" y="1233"/>
                    <a:pt x="3349" y="858"/>
                    <a:pt x="3095" y="568"/>
                  </a:cubicBezTo>
                  <a:cubicBezTo>
                    <a:pt x="2751" y="172"/>
                    <a:pt x="2316" y="0"/>
                    <a:pt x="18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7"/>
            <p:cNvSpPr/>
            <p:nvPr/>
          </p:nvSpPr>
          <p:spPr>
            <a:xfrm>
              <a:off x="1368158" y="3342251"/>
              <a:ext cx="32908" cy="39389"/>
            </a:xfrm>
            <a:custGeom>
              <a:avLst/>
              <a:gdLst/>
              <a:ahLst/>
              <a:cxnLst/>
              <a:rect l="l" t="t" r="r" b="b"/>
              <a:pathLst>
                <a:path w="980" h="1173" extrusionOk="0">
                  <a:moveTo>
                    <a:pt x="714" y="0"/>
                  </a:moveTo>
                  <a:cubicBezTo>
                    <a:pt x="629" y="399"/>
                    <a:pt x="363" y="750"/>
                    <a:pt x="1" y="931"/>
                  </a:cubicBezTo>
                  <a:lnTo>
                    <a:pt x="121" y="1173"/>
                  </a:lnTo>
                  <a:cubicBezTo>
                    <a:pt x="557" y="955"/>
                    <a:pt x="883" y="544"/>
                    <a:pt x="980" y="61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7"/>
            <p:cNvSpPr/>
            <p:nvPr/>
          </p:nvSpPr>
          <p:spPr>
            <a:xfrm>
              <a:off x="1308887" y="3278313"/>
              <a:ext cx="79988" cy="25017"/>
            </a:xfrm>
            <a:custGeom>
              <a:avLst/>
              <a:gdLst/>
              <a:ahLst/>
              <a:cxnLst/>
              <a:rect l="l" t="t" r="r" b="b"/>
              <a:pathLst>
                <a:path w="2382" h="745" extrusionOk="0">
                  <a:moveTo>
                    <a:pt x="1160" y="0"/>
                  </a:moveTo>
                  <a:cubicBezTo>
                    <a:pt x="741" y="0"/>
                    <a:pt x="322" y="163"/>
                    <a:pt x="1" y="490"/>
                  </a:cubicBezTo>
                  <a:lnTo>
                    <a:pt x="194" y="684"/>
                  </a:lnTo>
                  <a:cubicBezTo>
                    <a:pt x="462" y="410"/>
                    <a:pt x="812" y="274"/>
                    <a:pt x="1160" y="274"/>
                  </a:cubicBezTo>
                  <a:cubicBezTo>
                    <a:pt x="1534" y="274"/>
                    <a:pt x="1907" y="431"/>
                    <a:pt x="2176" y="744"/>
                  </a:cubicBezTo>
                  <a:lnTo>
                    <a:pt x="2382" y="563"/>
                  </a:lnTo>
                  <a:cubicBezTo>
                    <a:pt x="2057" y="188"/>
                    <a:pt x="1609" y="0"/>
                    <a:pt x="1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7"/>
            <p:cNvSpPr/>
            <p:nvPr/>
          </p:nvSpPr>
          <p:spPr>
            <a:xfrm>
              <a:off x="692775" y="4230738"/>
              <a:ext cx="103930" cy="102318"/>
            </a:xfrm>
            <a:custGeom>
              <a:avLst/>
              <a:gdLst/>
              <a:ahLst/>
              <a:cxnLst/>
              <a:rect l="l" t="t" r="r" b="b"/>
              <a:pathLst>
                <a:path w="3095" h="3047" extrusionOk="0">
                  <a:moveTo>
                    <a:pt x="1537" y="707"/>
                  </a:moveTo>
                  <a:cubicBezTo>
                    <a:pt x="1957" y="707"/>
                    <a:pt x="2357" y="1032"/>
                    <a:pt x="2357" y="1523"/>
                  </a:cubicBezTo>
                  <a:cubicBezTo>
                    <a:pt x="2357" y="1971"/>
                    <a:pt x="1994" y="2333"/>
                    <a:pt x="1547" y="2333"/>
                  </a:cubicBezTo>
                  <a:cubicBezTo>
                    <a:pt x="822" y="2333"/>
                    <a:pt x="459" y="1463"/>
                    <a:pt x="967" y="943"/>
                  </a:cubicBezTo>
                  <a:cubicBezTo>
                    <a:pt x="1134" y="780"/>
                    <a:pt x="1338" y="707"/>
                    <a:pt x="1537" y="707"/>
                  </a:cubicBezTo>
                  <a:close/>
                  <a:moveTo>
                    <a:pt x="1547" y="1"/>
                  </a:moveTo>
                  <a:cubicBezTo>
                    <a:pt x="1435" y="1"/>
                    <a:pt x="1324" y="13"/>
                    <a:pt x="1209" y="37"/>
                  </a:cubicBezTo>
                  <a:lnTo>
                    <a:pt x="1257" y="339"/>
                  </a:lnTo>
                  <a:cubicBezTo>
                    <a:pt x="1136" y="363"/>
                    <a:pt x="1015" y="412"/>
                    <a:pt x="907" y="484"/>
                  </a:cubicBezTo>
                  <a:lnTo>
                    <a:pt x="725" y="230"/>
                  </a:lnTo>
                  <a:cubicBezTo>
                    <a:pt x="532" y="351"/>
                    <a:pt x="375" y="508"/>
                    <a:pt x="254" y="702"/>
                  </a:cubicBezTo>
                  <a:lnTo>
                    <a:pt x="508" y="895"/>
                  </a:lnTo>
                  <a:cubicBezTo>
                    <a:pt x="435" y="992"/>
                    <a:pt x="387" y="1113"/>
                    <a:pt x="351" y="1233"/>
                  </a:cubicBezTo>
                  <a:lnTo>
                    <a:pt x="48" y="1185"/>
                  </a:lnTo>
                  <a:cubicBezTo>
                    <a:pt x="0" y="1415"/>
                    <a:pt x="0" y="1644"/>
                    <a:pt x="48" y="1862"/>
                  </a:cubicBezTo>
                  <a:lnTo>
                    <a:pt x="351" y="1814"/>
                  </a:lnTo>
                  <a:cubicBezTo>
                    <a:pt x="387" y="1934"/>
                    <a:pt x="435" y="2055"/>
                    <a:pt x="508" y="2164"/>
                  </a:cubicBezTo>
                  <a:lnTo>
                    <a:pt x="254" y="2345"/>
                  </a:lnTo>
                  <a:cubicBezTo>
                    <a:pt x="375" y="2539"/>
                    <a:pt x="532" y="2696"/>
                    <a:pt x="725" y="2817"/>
                  </a:cubicBezTo>
                  <a:lnTo>
                    <a:pt x="907" y="2575"/>
                  </a:lnTo>
                  <a:cubicBezTo>
                    <a:pt x="1015" y="2635"/>
                    <a:pt x="1136" y="2684"/>
                    <a:pt x="1257" y="2708"/>
                  </a:cubicBezTo>
                  <a:lnTo>
                    <a:pt x="1209" y="3010"/>
                  </a:lnTo>
                  <a:cubicBezTo>
                    <a:pt x="1324" y="3034"/>
                    <a:pt x="1435" y="3046"/>
                    <a:pt x="1547" y="3046"/>
                  </a:cubicBezTo>
                  <a:cubicBezTo>
                    <a:pt x="1659" y="3046"/>
                    <a:pt x="1771" y="3034"/>
                    <a:pt x="1886" y="3010"/>
                  </a:cubicBezTo>
                  <a:lnTo>
                    <a:pt x="1837" y="2708"/>
                  </a:lnTo>
                  <a:cubicBezTo>
                    <a:pt x="1958" y="2684"/>
                    <a:pt x="2079" y="2635"/>
                    <a:pt x="2176" y="2575"/>
                  </a:cubicBezTo>
                  <a:lnTo>
                    <a:pt x="2369" y="2817"/>
                  </a:lnTo>
                  <a:cubicBezTo>
                    <a:pt x="2562" y="2696"/>
                    <a:pt x="2720" y="2539"/>
                    <a:pt x="2840" y="2345"/>
                  </a:cubicBezTo>
                  <a:lnTo>
                    <a:pt x="2587" y="2164"/>
                  </a:lnTo>
                  <a:cubicBezTo>
                    <a:pt x="2659" y="2055"/>
                    <a:pt x="2708" y="1934"/>
                    <a:pt x="2744" y="1814"/>
                  </a:cubicBezTo>
                  <a:lnTo>
                    <a:pt x="3046" y="1862"/>
                  </a:lnTo>
                  <a:cubicBezTo>
                    <a:pt x="3094" y="1644"/>
                    <a:pt x="3094" y="1415"/>
                    <a:pt x="3046" y="1185"/>
                  </a:cubicBezTo>
                  <a:lnTo>
                    <a:pt x="2744" y="1233"/>
                  </a:lnTo>
                  <a:cubicBezTo>
                    <a:pt x="2708" y="1113"/>
                    <a:pt x="2659" y="992"/>
                    <a:pt x="2587" y="895"/>
                  </a:cubicBezTo>
                  <a:lnTo>
                    <a:pt x="2840" y="702"/>
                  </a:lnTo>
                  <a:cubicBezTo>
                    <a:pt x="2720" y="520"/>
                    <a:pt x="2550" y="351"/>
                    <a:pt x="2369" y="230"/>
                  </a:cubicBezTo>
                  <a:lnTo>
                    <a:pt x="2176" y="484"/>
                  </a:lnTo>
                  <a:cubicBezTo>
                    <a:pt x="2079" y="412"/>
                    <a:pt x="1958" y="363"/>
                    <a:pt x="1837" y="339"/>
                  </a:cubicBezTo>
                  <a:lnTo>
                    <a:pt x="1886" y="37"/>
                  </a:lnTo>
                  <a:cubicBezTo>
                    <a:pt x="1771" y="13"/>
                    <a:pt x="1659" y="1"/>
                    <a:pt x="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7"/>
            <p:cNvSpPr/>
            <p:nvPr/>
          </p:nvSpPr>
          <p:spPr>
            <a:xfrm>
              <a:off x="2243650" y="3435002"/>
              <a:ext cx="155072" cy="153763"/>
            </a:xfrm>
            <a:custGeom>
              <a:avLst/>
              <a:gdLst/>
              <a:ahLst/>
              <a:cxnLst/>
              <a:rect l="l" t="t" r="r" b="b"/>
              <a:pathLst>
                <a:path w="4618" h="4579" extrusionOk="0">
                  <a:moveTo>
                    <a:pt x="2297" y="1065"/>
                  </a:moveTo>
                  <a:cubicBezTo>
                    <a:pt x="2924" y="1065"/>
                    <a:pt x="3530" y="1553"/>
                    <a:pt x="3530" y="2291"/>
                  </a:cubicBezTo>
                  <a:cubicBezTo>
                    <a:pt x="3530" y="2948"/>
                    <a:pt x="2998" y="3500"/>
                    <a:pt x="2331" y="3500"/>
                  </a:cubicBezTo>
                  <a:cubicBezTo>
                    <a:pt x="2324" y="3500"/>
                    <a:pt x="2317" y="3500"/>
                    <a:pt x="2309" y="3499"/>
                  </a:cubicBezTo>
                  <a:cubicBezTo>
                    <a:pt x="1222" y="3499"/>
                    <a:pt x="678" y="2194"/>
                    <a:pt x="1451" y="1420"/>
                  </a:cubicBezTo>
                  <a:cubicBezTo>
                    <a:pt x="1696" y="1175"/>
                    <a:pt x="1999" y="1065"/>
                    <a:pt x="2297" y="1065"/>
                  </a:cubicBezTo>
                  <a:close/>
                  <a:moveTo>
                    <a:pt x="2311" y="0"/>
                  </a:moveTo>
                  <a:cubicBezTo>
                    <a:pt x="2143" y="0"/>
                    <a:pt x="1977" y="18"/>
                    <a:pt x="1814" y="55"/>
                  </a:cubicBezTo>
                  <a:lnTo>
                    <a:pt x="1874" y="502"/>
                  </a:lnTo>
                  <a:cubicBezTo>
                    <a:pt x="1693" y="550"/>
                    <a:pt x="1524" y="623"/>
                    <a:pt x="1367" y="719"/>
                  </a:cubicBezTo>
                  <a:lnTo>
                    <a:pt x="1089" y="345"/>
                  </a:lnTo>
                  <a:cubicBezTo>
                    <a:pt x="799" y="526"/>
                    <a:pt x="557" y="780"/>
                    <a:pt x="376" y="1058"/>
                  </a:cubicBezTo>
                  <a:lnTo>
                    <a:pt x="750" y="1336"/>
                  </a:lnTo>
                  <a:cubicBezTo>
                    <a:pt x="654" y="1493"/>
                    <a:pt x="581" y="1674"/>
                    <a:pt x="533" y="1856"/>
                  </a:cubicBezTo>
                  <a:lnTo>
                    <a:pt x="73" y="1783"/>
                  </a:lnTo>
                  <a:cubicBezTo>
                    <a:pt x="1" y="2121"/>
                    <a:pt x="1" y="2460"/>
                    <a:pt x="73" y="2786"/>
                  </a:cubicBezTo>
                  <a:lnTo>
                    <a:pt x="533" y="2726"/>
                  </a:lnTo>
                  <a:cubicBezTo>
                    <a:pt x="581" y="2907"/>
                    <a:pt x="654" y="3076"/>
                    <a:pt x="750" y="3233"/>
                  </a:cubicBezTo>
                  <a:lnTo>
                    <a:pt x="376" y="3511"/>
                  </a:lnTo>
                  <a:cubicBezTo>
                    <a:pt x="557" y="3802"/>
                    <a:pt x="799" y="4043"/>
                    <a:pt x="1089" y="4225"/>
                  </a:cubicBezTo>
                  <a:lnTo>
                    <a:pt x="1367" y="3850"/>
                  </a:lnTo>
                  <a:cubicBezTo>
                    <a:pt x="1524" y="3947"/>
                    <a:pt x="1693" y="4019"/>
                    <a:pt x="1874" y="4067"/>
                  </a:cubicBezTo>
                  <a:lnTo>
                    <a:pt x="1814" y="4515"/>
                  </a:lnTo>
                  <a:cubicBezTo>
                    <a:pt x="1977" y="4557"/>
                    <a:pt x="2143" y="4578"/>
                    <a:pt x="2311" y="4578"/>
                  </a:cubicBezTo>
                  <a:cubicBezTo>
                    <a:pt x="2479" y="4578"/>
                    <a:pt x="2648" y="4557"/>
                    <a:pt x="2817" y="4515"/>
                  </a:cubicBezTo>
                  <a:lnTo>
                    <a:pt x="2745" y="4067"/>
                  </a:lnTo>
                  <a:cubicBezTo>
                    <a:pt x="2926" y="4019"/>
                    <a:pt x="3107" y="3947"/>
                    <a:pt x="3264" y="3850"/>
                  </a:cubicBezTo>
                  <a:lnTo>
                    <a:pt x="3542" y="4225"/>
                  </a:lnTo>
                  <a:cubicBezTo>
                    <a:pt x="3820" y="4043"/>
                    <a:pt x="4062" y="3802"/>
                    <a:pt x="4243" y="3511"/>
                  </a:cubicBezTo>
                  <a:lnTo>
                    <a:pt x="3881" y="3233"/>
                  </a:lnTo>
                  <a:cubicBezTo>
                    <a:pt x="3977" y="3076"/>
                    <a:pt x="4050" y="2907"/>
                    <a:pt x="4086" y="2726"/>
                  </a:cubicBezTo>
                  <a:lnTo>
                    <a:pt x="4545" y="2786"/>
                  </a:lnTo>
                  <a:cubicBezTo>
                    <a:pt x="4618" y="2460"/>
                    <a:pt x="4618" y="2121"/>
                    <a:pt x="4545" y="1783"/>
                  </a:cubicBezTo>
                  <a:lnTo>
                    <a:pt x="4086" y="1856"/>
                  </a:lnTo>
                  <a:cubicBezTo>
                    <a:pt x="4050" y="1674"/>
                    <a:pt x="3977" y="1493"/>
                    <a:pt x="3881" y="1336"/>
                  </a:cubicBezTo>
                  <a:lnTo>
                    <a:pt x="4243" y="1058"/>
                  </a:lnTo>
                  <a:cubicBezTo>
                    <a:pt x="4062" y="780"/>
                    <a:pt x="3820" y="526"/>
                    <a:pt x="3542" y="345"/>
                  </a:cubicBezTo>
                  <a:lnTo>
                    <a:pt x="3264" y="719"/>
                  </a:lnTo>
                  <a:cubicBezTo>
                    <a:pt x="3107" y="623"/>
                    <a:pt x="2926" y="550"/>
                    <a:pt x="2745" y="502"/>
                  </a:cubicBezTo>
                  <a:lnTo>
                    <a:pt x="2817" y="55"/>
                  </a:lnTo>
                  <a:cubicBezTo>
                    <a:pt x="2648" y="18"/>
                    <a:pt x="2479" y="0"/>
                    <a:pt x="2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7"/>
            <p:cNvSpPr/>
            <p:nvPr/>
          </p:nvSpPr>
          <p:spPr>
            <a:xfrm>
              <a:off x="1148974" y="3213971"/>
              <a:ext cx="49161" cy="49564"/>
            </a:xfrm>
            <a:custGeom>
              <a:avLst/>
              <a:gdLst/>
              <a:ahLst/>
              <a:cxnLst/>
              <a:rect l="l" t="t" r="r" b="b"/>
              <a:pathLst>
                <a:path w="1464" h="1476" fill="none" extrusionOk="0">
                  <a:moveTo>
                    <a:pt x="1463" y="629"/>
                  </a:moveTo>
                  <a:cubicBezTo>
                    <a:pt x="1463" y="1185"/>
                    <a:pt x="786" y="1476"/>
                    <a:pt x="387" y="1077"/>
                  </a:cubicBezTo>
                  <a:cubicBezTo>
                    <a:pt x="1" y="678"/>
                    <a:pt x="279" y="1"/>
                    <a:pt x="835" y="1"/>
                  </a:cubicBezTo>
                  <a:cubicBezTo>
                    <a:pt x="1185" y="1"/>
                    <a:pt x="1463" y="279"/>
                    <a:pt x="1463" y="629"/>
                  </a:cubicBezTo>
                  <a:close/>
                </a:path>
              </a:pathLst>
            </a:custGeom>
            <a:noFill/>
            <a:ln w="7550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77"/>
            <p:cNvSpPr/>
            <p:nvPr/>
          </p:nvSpPr>
          <p:spPr>
            <a:xfrm>
              <a:off x="1967244" y="3290301"/>
              <a:ext cx="49564" cy="49531"/>
            </a:xfrm>
            <a:custGeom>
              <a:avLst/>
              <a:gdLst/>
              <a:ahLst/>
              <a:cxnLst/>
              <a:rect l="l" t="t" r="r" b="b"/>
              <a:pathLst>
                <a:path w="1476" h="1475" fill="none" extrusionOk="0">
                  <a:moveTo>
                    <a:pt x="1475" y="641"/>
                  </a:moveTo>
                  <a:cubicBezTo>
                    <a:pt x="1475" y="1197"/>
                    <a:pt x="798" y="1475"/>
                    <a:pt x="400" y="1088"/>
                  </a:cubicBezTo>
                  <a:cubicBezTo>
                    <a:pt x="1" y="689"/>
                    <a:pt x="291" y="12"/>
                    <a:pt x="847" y="12"/>
                  </a:cubicBezTo>
                  <a:cubicBezTo>
                    <a:pt x="1197" y="0"/>
                    <a:pt x="1475" y="290"/>
                    <a:pt x="1475" y="641"/>
                  </a:cubicBezTo>
                  <a:close/>
                </a:path>
              </a:pathLst>
            </a:custGeom>
            <a:solidFill>
              <a:schemeClr val="accent4"/>
            </a:solidFill>
            <a:ln w="18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77"/>
            <p:cNvSpPr/>
            <p:nvPr/>
          </p:nvSpPr>
          <p:spPr>
            <a:xfrm>
              <a:off x="1422962" y="3434800"/>
              <a:ext cx="66186" cy="66186"/>
            </a:xfrm>
            <a:custGeom>
              <a:avLst/>
              <a:gdLst/>
              <a:ahLst/>
              <a:cxnLst/>
              <a:rect l="l" t="t" r="r" b="b"/>
              <a:pathLst>
                <a:path w="1971" h="1971" fill="none" extrusionOk="0">
                  <a:moveTo>
                    <a:pt x="1970" y="979"/>
                  </a:moveTo>
                  <a:cubicBezTo>
                    <a:pt x="1970" y="1523"/>
                    <a:pt x="1523" y="1970"/>
                    <a:pt x="979" y="1970"/>
                  </a:cubicBezTo>
                  <a:cubicBezTo>
                    <a:pt x="435" y="1970"/>
                    <a:pt x="0" y="1523"/>
                    <a:pt x="0" y="979"/>
                  </a:cubicBezTo>
                  <a:cubicBezTo>
                    <a:pt x="0" y="435"/>
                    <a:pt x="435" y="0"/>
                    <a:pt x="979" y="0"/>
                  </a:cubicBezTo>
                  <a:cubicBezTo>
                    <a:pt x="1523" y="0"/>
                    <a:pt x="1970" y="435"/>
                    <a:pt x="1970" y="979"/>
                  </a:cubicBezTo>
                  <a:close/>
                </a:path>
              </a:pathLst>
            </a:custGeom>
            <a:solidFill>
              <a:schemeClr val="accent4"/>
            </a:solidFill>
            <a:ln w="1177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77"/>
            <p:cNvSpPr/>
            <p:nvPr/>
          </p:nvSpPr>
          <p:spPr>
            <a:xfrm>
              <a:off x="2354065" y="3927938"/>
              <a:ext cx="77570" cy="77167"/>
            </a:xfrm>
            <a:custGeom>
              <a:avLst/>
              <a:gdLst/>
              <a:ahLst/>
              <a:cxnLst/>
              <a:rect l="l" t="t" r="r" b="b"/>
              <a:pathLst>
                <a:path w="2310" h="2298" fill="none" extrusionOk="0">
                  <a:moveTo>
                    <a:pt x="2309" y="992"/>
                  </a:moveTo>
                  <a:cubicBezTo>
                    <a:pt x="2297" y="1862"/>
                    <a:pt x="1245" y="2297"/>
                    <a:pt x="617" y="1681"/>
                  </a:cubicBezTo>
                  <a:cubicBezTo>
                    <a:pt x="0" y="1064"/>
                    <a:pt x="436" y="1"/>
                    <a:pt x="1318" y="1"/>
                  </a:cubicBezTo>
                  <a:cubicBezTo>
                    <a:pt x="1862" y="1"/>
                    <a:pt x="2309" y="448"/>
                    <a:pt x="2309" y="992"/>
                  </a:cubicBezTo>
                  <a:close/>
                </a:path>
              </a:pathLst>
            </a:custGeom>
            <a:noFill/>
            <a:ln w="11775" cap="flat" cmpd="sng">
              <a:solidFill>
                <a:schemeClr val="accent5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77"/>
            <p:cNvSpPr/>
            <p:nvPr/>
          </p:nvSpPr>
          <p:spPr>
            <a:xfrm>
              <a:off x="852688" y="3533831"/>
              <a:ext cx="1377552" cy="861696"/>
            </a:xfrm>
            <a:custGeom>
              <a:avLst/>
              <a:gdLst/>
              <a:ahLst/>
              <a:cxnLst/>
              <a:rect l="l" t="t" r="r" b="b"/>
              <a:pathLst>
                <a:path w="41023" h="25661" extrusionOk="0">
                  <a:moveTo>
                    <a:pt x="1028" y="0"/>
                  </a:moveTo>
                  <a:cubicBezTo>
                    <a:pt x="460" y="0"/>
                    <a:pt x="0" y="460"/>
                    <a:pt x="0" y="1016"/>
                  </a:cubicBezTo>
                  <a:lnTo>
                    <a:pt x="0" y="24646"/>
                  </a:lnTo>
                  <a:cubicBezTo>
                    <a:pt x="0" y="25214"/>
                    <a:pt x="460" y="25661"/>
                    <a:pt x="1028" y="25661"/>
                  </a:cubicBezTo>
                  <a:lnTo>
                    <a:pt x="40008" y="25661"/>
                  </a:lnTo>
                  <a:cubicBezTo>
                    <a:pt x="40564" y="25661"/>
                    <a:pt x="41023" y="25214"/>
                    <a:pt x="41023" y="24646"/>
                  </a:cubicBezTo>
                  <a:lnTo>
                    <a:pt x="41023" y="1016"/>
                  </a:lnTo>
                  <a:cubicBezTo>
                    <a:pt x="41023" y="460"/>
                    <a:pt x="40564" y="0"/>
                    <a:pt x="40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77"/>
            <p:cNvSpPr/>
            <p:nvPr/>
          </p:nvSpPr>
          <p:spPr>
            <a:xfrm>
              <a:off x="1401437" y="4342362"/>
              <a:ext cx="280091" cy="199734"/>
            </a:xfrm>
            <a:custGeom>
              <a:avLst/>
              <a:gdLst/>
              <a:ahLst/>
              <a:cxnLst/>
              <a:rect l="l" t="t" r="r" b="b"/>
              <a:pathLst>
                <a:path w="8341" h="5948" extrusionOk="0">
                  <a:moveTo>
                    <a:pt x="1512" y="0"/>
                  </a:moveTo>
                  <a:lnTo>
                    <a:pt x="1113" y="1572"/>
                  </a:lnTo>
                  <a:lnTo>
                    <a:pt x="907" y="2382"/>
                  </a:lnTo>
                  <a:lnTo>
                    <a:pt x="1" y="5947"/>
                  </a:lnTo>
                  <a:lnTo>
                    <a:pt x="8341" y="5947"/>
                  </a:lnTo>
                  <a:lnTo>
                    <a:pt x="7434" y="2382"/>
                  </a:lnTo>
                  <a:lnTo>
                    <a:pt x="7229" y="1572"/>
                  </a:lnTo>
                  <a:lnTo>
                    <a:pt x="6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77"/>
            <p:cNvSpPr/>
            <p:nvPr/>
          </p:nvSpPr>
          <p:spPr>
            <a:xfrm>
              <a:off x="1431895" y="4395118"/>
              <a:ext cx="219210" cy="27233"/>
            </a:xfrm>
            <a:custGeom>
              <a:avLst/>
              <a:gdLst/>
              <a:ahLst/>
              <a:cxnLst/>
              <a:rect l="l" t="t" r="r" b="b"/>
              <a:pathLst>
                <a:path w="6528" h="811" extrusionOk="0">
                  <a:moveTo>
                    <a:pt x="206" y="1"/>
                  </a:moveTo>
                  <a:lnTo>
                    <a:pt x="0" y="811"/>
                  </a:lnTo>
                  <a:lnTo>
                    <a:pt x="6527" y="811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7"/>
            <p:cNvSpPr/>
            <p:nvPr/>
          </p:nvSpPr>
          <p:spPr>
            <a:xfrm>
              <a:off x="1272384" y="4531927"/>
              <a:ext cx="538220" cy="43050"/>
            </a:xfrm>
            <a:custGeom>
              <a:avLst/>
              <a:gdLst/>
              <a:ahLst/>
              <a:cxnLst/>
              <a:rect l="l" t="t" r="r" b="b"/>
              <a:pathLst>
                <a:path w="16028" h="1282" extrusionOk="0">
                  <a:moveTo>
                    <a:pt x="641" y="0"/>
                  </a:moveTo>
                  <a:cubicBezTo>
                    <a:pt x="278" y="0"/>
                    <a:pt x="0" y="290"/>
                    <a:pt x="0" y="641"/>
                  </a:cubicBezTo>
                  <a:cubicBezTo>
                    <a:pt x="0" y="991"/>
                    <a:pt x="278" y="1281"/>
                    <a:pt x="641" y="1281"/>
                  </a:cubicBezTo>
                  <a:lnTo>
                    <a:pt x="15387" y="1281"/>
                  </a:lnTo>
                  <a:cubicBezTo>
                    <a:pt x="15749" y="1281"/>
                    <a:pt x="16027" y="991"/>
                    <a:pt x="16027" y="641"/>
                  </a:cubicBezTo>
                  <a:cubicBezTo>
                    <a:pt x="16027" y="290"/>
                    <a:pt x="15749" y="0"/>
                    <a:pt x="15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7"/>
            <p:cNvSpPr/>
            <p:nvPr/>
          </p:nvSpPr>
          <p:spPr>
            <a:xfrm>
              <a:off x="850237" y="3656402"/>
              <a:ext cx="1380004" cy="601955"/>
            </a:xfrm>
            <a:custGeom>
              <a:avLst/>
              <a:gdLst/>
              <a:ahLst/>
              <a:cxnLst/>
              <a:rect l="l" t="t" r="r" b="b"/>
              <a:pathLst>
                <a:path w="41096" h="17926" extrusionOk="0">
                  <a:moveTo>
                    <a:pt x="1" y="1"/>
                  </a:moveTo>
                  <a:lnTo>
                    <a:pt x="1" y="17925"/>
                  </a:lnTo>
                  <a:lnTo>
                    <a:pt x="41096" y="17925"/>
                  </a:lnTo>
                  <a:lnTo>
                    <a:pt x="410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77"/>
            <p:cNvSpPr/>
            <p:nvPr/>
          </p:nvSpPr>
          <p:spPr>
            <a:xfrm>
              <a:off x="1509803" y="4293233"/>
              <a:ext cx="63365" cy="63768"/>
            </a:xfrm>
            <a:custGeom>
              <a:avLst/>
              <a:gdLst/>
              <a:ahLst/>
              <a:cxnLst/>
              <a:rect l="l" t="t" r="r" b="b"/>
              <a:pathLst>
                <a:path w="1887" h="1899" extrusionOk="0">
                  <a:moveTo>
                    <a:pt x="944" y="1"/>
                  </a:moveTo>
                  <a:cubicBezTo>
                    <a:pt x="424" y="1"/>
                    <a:pt x="1" y="424"/>
                    <a:pt x="1" y="944"/>
                  </a:cubicBezTo>
                  <a:cubicBezTo>
                    <a:pt x="1" y="1463"/>
                    <a:pt x="424" y="1886"/>
                    <a:pt x="944" y="1899"/>
                  </a:cubicBezTo>
                  <a:cubicBezTo>
                    <a:pt x="1463" y="1886"/>
                    <a:pt x="1886" y="1463"/>
                    <a:pt x="1886" y="944"/>
                  </a:cubicBezTo>
                  <a:cubicBezTo>
                    <a:pt x="1886" y="424"/>
                    <a:pt x="1463" y="1"/>
                    <a:pt x="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77"/>
            <p:cNvSpPr/>
            <p:nvPr/>
          </p:nvSpPr>
          <p:spPr>
            <a:xfrm>
              <a:off x="1327558" y="3672252"/>
              <a:ext cx="871871" cy="372604"/>
            </a:xfrm>
            <a:custGeom>
              <a:avLst/>
              <a:gdLst/>
              <a:ahLst/>
              <a:cxnLst/>
              <a:rect l="l" t="t" r="r" b="b"/>
              <a:pathLst>
                <a:path w="25964" h="11096" extrusionOk="0">
                  <a:moveTo>
                    <a:pt x="496" y="0"/>
                  </a:moveTo>
                  <a:cubicBezTo>
                    <a:pt x="218" y="0"/>
                    <a:pt x="1" y="230"/>
                    <a:pt x="1" y="496"/>
                  </a:cubicBezTo>
                  <a:lnTo>
                    <a:pt x="1" y="10600"/>
                  </a:lnTo>
                  <a:cubicBezTo>
                    <a:pt x="1" y="10866"/>
                    <a:pt x="218" y="11096"/>
                    <a:pt x="496" y="11096"/>
                  </a:cubicBezTo>
                  <a:lnTo>
                    <a:pt x="25468" y="11096"/>
                  </a:lnTo>
                  <a:cubicBezTo>
                    <a:pt x="25746" y="11096"/>
                    <a:pt x="25963" y="10866"/>
                    <a:pt x="25963" y="10600"/>
                  </a:cubicBezTo>
                  <a:lnTo>
                    <a:pt x="25963" y="496"/>
                  </a:lnTo>
                  <a:cubicBezTo>
                    <a:pt x="25963" y="230"/>
                    <a:pt x="25746" y="0"/>
                    <a:pt x="25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77"/>
            <p:cNvSpPr/>
            <p:nvPr/>
          </p:nvSpPr>
          <p:spPr>
            <a:xfrm>
              <a:off x="1347875" y="3702273"/>
              <a:ext cx="828016" cy="322301"/>
            </a:xfrm>
            <a:custGeom>
              <a:avLst/>
              <a:gdLst/>
              <a:ahLst/>
              <a:cxnLst/>
              <a:rect l="l" t="t" r="r" b="b"/>
              <a:pathLst>
                <a:path w="24658" h="9598" extrusionOk="0">
                  <a:moveTo>
                    <a:pt x="0" y="0"/>
                  </a:moveTo>
                  <a:lnTo>
                    <a:pt x="0" y="9259"/>
                  </a:lnTo>
                  <a:cubicBezTo>
                    <a:pt x="0" y="9452"/>
                    <a:pt x="145" y="9597"/>
                    <a:pt x="339" y="9597"/>
                  </a:cubicBezTo>
                  <a:lnTo>
                    <a:pt x="24319" y="9597"/>
                  </a:lnTo>
                  <a:cubicBezTo>
                    <a:pt x="24512" y="9597"/>
                    <a:pt x="24657" y="9452"/>
                    <a:pt x="24657" y="9259"/>
                  </a:cubicBezTo>
                  <a:lnTo>
                    <a:pt x="24657" y="5041"/>
                  </a:lnTo>
                  <a:cubicBezTo>
                    <a:pt x="24343" y="4847"/>
                    <a:pt x="24005" y="4690"/>
                    <a:pt x="23642" y="4581"/>
                  </a:cubicBezTo>
                  <a:lnTo>
                    <a:pt x="23461" y="4533"/>
                  </a:lnTo>
                  <a:cubicBezTo>
                    <a:pt x="23246" y="4484"/>
                    <a:pt x="23039" y="4462"/>
                    <a:pt x="22839" y="4462"/>
                  </a:cubicBezTo>
                  <a:cubicBezTo>
                    <a:pt x="21153" y="4462"/>
                    <a:pt x="19985" y="6062"/>
                    <a:pt x="18807" y="7035"/>
                  </a:cubicBezTo>
                  <a:cubicBezTo>
                    <a:pt x="18771" y="7071"/>
                    <a:pt x="18735" y="7095"/>
                    <a:pt x="18686" y="7132"/>
                  </a:cubicBezTo>
                  <a:cubicBezTo>
                    <a:pt x="18214" y="7512"/>
                    <a:pt x="17734" y="7778"/>
                    <a:pt x="17214" y="7778"/>
                  </a:cubicBezTo>
                  <a:cubicBezTo>
                    <a:pt x="17056" y="7778"/>
                    <a:pt x="16895" y="7753"/>
                    <a:pt x="16728" y="7700"/>
                  </a:cubicBezTo>
                  <a:cubicBezTo>
                    <a:pt x="14746" y="7095"/>
                    <a:pt x="14734" y="3723"/>
                    <a:pt x="13441" y="2212"/>
                  </a:cubicBezTo>
                  <a:cubicBezTo>
                    <a:pt x="13404" y="2164"/>
                    <a:pt x="13368" y="2128"/>
                    <a:pt x="13332" y="2091"/>
                  </a:cubicBezTo>
                  <a:cubicBezTo>
                    <a:pt x="12969" y="1693"/>
                    <a:pt x="12450" y="1475"/>
                    <a:pt x="11906" y="1475"/>
                  </a:cubicBezTo>
                  <a:cubicBezTo>
                    <a:pt x="11895" y="1475"/>
                    <a:pt x="11884" y="1475"/>
                    <a:pt x="11873" y="1475"/>
                  </a:cubicBezTo>
                  <a:cubicBezTo>
                    <a:pt x="9019" y="1475"/>
                    <a:pt x="9265" y="6276"/>
                    <a:pt x="7651" y="6962"/>
                  </a:cubicBezTo>
                  <a:cubicBezTo>
                    <a:pt x="7603" y="6975"/>
                    <a:pt x="7554" y="6999"/>
                    <a:pt x="7506" y="7011"/>
                  </a:cubicBezTo>
                  <a:cubicBezTo>
                    <a:pt x="7422" y="7023"/>
                    <a:pt x="7337" y="7035"/>
                    <a:pt x="7252" y="7035"/>
                  </a:cubicBezTo>
                  <a:cubicBezTo>
                    <a:pt x="4847" y="7035"/>
                    <a:pt x="5173" y="4195"/>
                    <a:pt x="4073" y="2128"/>
                  </a:cubicBezTo>
                  <a:cubicBezTo>
                    <a:pt x="4037" y="2055"/>
                    <a:pt x="4001" y="1983"/>
                    <a:pt x="3965" y="1922"/>
                  </a:cubicBezTo>
                  <a:cubicBezTo>
                    <a:pt x="3324" y="834"/>
                    <a:pt x="22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77"/>
            <p:cNvSpPr/>
            <p:nvPr/>
          </p:nvSpPr>
          <p:spPr>
            <a:xfrm>
              <a:off x="1347472" y="3756171"/>
              <a:ext cx="828419" cy="237545"/>
            </a:xfrm>
            <a:custGeom>
              <a:avLst/>
              <a:gdLst/>
              <a:ahLst/>
              <a:cxnLst/>
              <a:rect l="l" t="t" r="r" b="b"/>
              <a:pathLst>
                <a:path w="24670" h="7074" extrusionOk="0">
                  <a:moveTo>
                    <a:pt x="14563" y="1"/>
                  </a:moveTo>
                  <a:cubicBezTo>
                    <a:pt x="14109" y="1"/>
                    <a:pt x="13662" y="180"/>
                    <a:pt x="13332" y="499"/>
                  </a:cubicBezTo>
                  <a:cubicBezTo>
                    <a:pt x="12655" y="1115"/>
                    <a:pt x="12244" y="2203"/>
                    <a:pt x="11833" y="3266"/>
                  </a:cubicBezTo>
                  <a:cubicBezTo>
                    <a:pt x="11217" y="4826"/>
                    <a:pt x="10649" y="6300"/>
                    <a:pt x="9355" y="6337"/>
                  </a:cubicBezTo>
                  <a:cubicBezTo>
                    <a:pt x="9324" y="6337"/>
                    <a:pt x="9293" y="6338"/>
                    <a:pt x="9263" y="6338"/>
                  </a:cubicBezTo>
                  <a:cubicBezTo>
                    <a:pt x="8420" y="6338"/>
                    <a:pt x="8025" y="6011"/>
                    <a:pt x="7651" y="5370"/>
                  </a:cubicBezTo>
                  <a:cubicBezTo>
                    <a:pt x="7494" y="5092"/>
                    <a:pt x="7337" y="4753"/>
                    <a:pt x="7156" y="4366"/>
                  </a:cubicBezTo>
                  <a:cubicBezTo>
                    <a:pt x="6769" y="3472"/>
                    <a:pt x="6309" y="2626"/>
                    <a:pt x="5790" y="1804"/>
                  </a:cubicBezTo>
                  <a:cubicBezTo>
                    <a:pt x="5355" y="1127"/>
                    <a:pt x="4714" y="607"/>
                    <a:pt x="3965" y="329"/>
                  </a:cubicBezTo>
                  <a:cubicBezTo>
                    <a:pt x="3385" y="111"/>
                    <a:pt x="2780" y="34"/>
                    <a:pt x="2215" y="34"/>
                  </a:cubicBezTo>
                  <a:cubicBezTo>
                    <a:pt x="1247" y="34"/>
                    <a:pt x="397" y="260"/>
                    <a:pt x="0" y="390"/>
                  </a:cubicBezTo>
                  <a:lnTo>
                    <a:pt x="0" y="535"/>
                  </a:lnTo>
                  <a:cubicBezTo>
                    <a:pt x="361" y="422"/>
                    <a:pt x="1225" y="179"/>
                    <a:pt x="2213" y="179"/>
                  </a:cubicBezTo>
                  <a:cubicBezTo>
                    <a:pt x="2816" y="179"/>
                    <a:pt x="3465" y="269"/>
                    <a:pt x="4073" y="535"/>
                  </a:cubicBezTo>
                  <a:cubicBezTo>
                    <a:pt x="4726" y="813"/>
                    <a:pt x="5282" y="1284"/>
                    <a:pt x="5657" y="1889"/>
                  </a:cubicBezTo>
                  <a:cubicBezTo>
                    <a:pt x="6176" y="2698"/>
                    <a:pt x="6636" y="3544"/>
                    <a:pt x="7023" y="4427"/>
                  </a:cubicBezTo>
                  <a:cubicBezTo>
                    <a:pt x="7204" y="4801"/>
                    <a:pt x="7349" y="5128"/>
                    <a:pt x="7506" y="5406"/>
                  </a:cubicBezTo>
                  <a:cubicBezTo>
                    <a:pt x="7893" y="6109"/>
                    <a:pt x="8336" y="6483"/>
                    <a:pt x="9278" y="6483"/>
                  </a:cubicBezTo>
                  <a:cubicBezTo>
                    <a:pt x="9307" y="6483"/>
                    <a:pt x="9337" y="6482"/>
                    <a:pt x="9367" y="6482"/>
                  </a:cubicBezTo>
                  <a:cubicBezTo>
                    <a:pt x="10757" y="6445"/>
                    <a:pt x="11362" y="4850"/>
                    <a:pt x="11966" y="3315"/>
                  </a:cubicBezTo>
                  <a:cubicBezTo>
                    <a:pt x="12377" y="2275"/>
                    <a:pt x="12788" y="1200"/>
                    <a:pt x="13429" y="607"/>
                  </a:cubicBezTo>
                  <a:cubicBezTo>
                    <a:pt x="13732" y="315"/>
                    <a:pt x="14138" y="147"/>
                    <a:pt x="14557" y="147"/>
                  </a:cubicBezTo>
                  <a:cubicBezTo>
                    <a:pt x="14572" y="147"/>
                    <a:pt x="14586" y="148"/>
                    <a:pt x="14601" y="148"/>
                  </a:cubicBezTo>
                  <a:lnTo>
                    <a:pt x="14649" y="148"/>
                  </a:lnTo>
                  <a:cubicBezTo>
                    <a:pt x="16184" y="184"/>
                    <a:pt x="17018" y="2009"/>
                    <a:pt x="17816" y="3774"/>
                  </a:cubicBezTo>
                  <a:cubicBezTo>
                    <a:pt x="18106" y="4391"/>
                    <a:pt x="18384" y="5007"/>
                    <a:pt x="18686" y="5527"/>
                  </a:cubicBezTo>
                  <a:cubicBezTo>
                    <a:pt x="19194" y="6373"/>
                    <a:pt x="19750" y="6989"/>
                    <a:pt x="20499" y="7062"/>
                  </a:cubicBezTo>
                  <a:cubicBezTo>
                    <a:pt x="20572" y="7074"/>
                    <a:pt x="20632" y="7074"/>
                    <a:pt x="20693" y="7074"/>
                  </a:cubicBezTo>
                  <a:cubicBezTo>
                    <a:pt x="21853" y="7074"/>
                    <a:pt x="22252" y="5962"/>
                    <a:pt x="22639" y="4874"/>
                  </a:cubicBezTo>
                  <a:cubicBezTo>
                    <a:pt x="22893" y="4149"/>
                    <a:pt x="23158" y="3412"/>
                    <a:pt x="23654" y="2976"/>
                  </a:cubicBezTo>
                  <a:cubicBezTo>
                    <a:pt x="23932" y="2723"/>
                    <a:pt x="24295" y="2590"/>
                    <a:pt x="24669" y="2590"/>
                  </a:cubicBezTo>
                  <a:lnTo>
                    <a:pt x="24657" y="2445"/>
                  </a:lnTo>
                  <a:cubicBezTo>
                    <a:pt x="24210" y="2445"/>
                    <a:pt x="23775" y="2614"/>
                    <a:pt x="23461" y="2940"/>
                  </a:cubicBezTo>
                  <a:cubicBezTo>
                    <a:pt x="22989" y="3399"/>
                    <a:pt x="22735" y="4125"/>
                    <a:pt x="22482" y="4838"/>
                  </a:cubicBezTo>
                  <a:cubicBezTo>
                    <a:pt x="22102" y="5920"/>
                    <a:pt x="21733" y="6936"/>
                    <a:pt x="20664" y="6936"/>
                  </a:cubicBezTo>
                  <a:cubicBezTo>
                    <a:pt x="20611" y="6936"/>
                    <a:pt x="20556" y="6934"/>
                    <a:pt x="20499" y="6929"/>
                  </a:cubicBezTo>
                  <a:cubicBezTo>
                    <a:pt x="19798" y="6856"/>
                    <a:pt x="19279" y="6264"/>
                    <a:pt x="18807" y="5442"/>
                  </a:cubicBezTo>
                  <a:cubicBezTo>
                    <a:pt x="18505" y="4922"/>
                    <a:pt x="18239" y="4330"/>
                    <a:pt x="17949" y="3714"/>
                  </a:cubicBezTo>
                  <a:cubicBezTo>
                    <a:pt x="17127" y="1913"/>
                    <a:pt x="16281" y="39"/>
                    <a:pt x="14649" y="3"/>
                  </a:cubicBezTo>
                  <a:cubicBezTo>
                    <a:pt x="14621" y="2"/>
                    <a:pt x="14592" y="1"/>
                    <a:pt x="145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7"/>
            <p:cNvSpPr/>
            <p:nvPr/>
          </p:nvSpPr>
          <p:spPr>
            <a:xfrm>
              <a:off x="1738322" y="4060281"/>
              <a:ext cx="461121" cy="81599"/>
            </a:xfrm>
            <a:custGeom>
              <a:avLst/>
              <a:gdLst/>
              <a:ahLst/>
              <a:cxnLst/>
              <a:rect l="l" t="t" r="r" b="b"/>
              <a:pathLst>
                <a:path w="13732" h="2430" extrusionOk="0">
                  <a:moveTo>
                    <a:pt x="424" y="0"/>
                  </a:moveTo>
                  <a:cubicBezTo>
                    <a:pt x="194" y="0"/>
                    <a:pt x="1" y="193"/>
                    <a:pt x="1" y="423"/>
                  </a:cubicBezTo>
                  <a:lnTo>
                    <a:pt x="1" y="2006"/>
                  </a:lnTo>
                  <a:cubicBezTo>
                    <a:pt x="1" y="2248"/>
                    <a:pt x="194" y="2430"/>
                    <a:pt x="424" y="2430"/>
                  </a:cubicBezTo>
                  <a:lnTo>
                    <a:pt x="13308" y="2430"/>
                  </a:lnTo>
                  <a:cubicBezTo>
                    <a:pt x="13538" y="2430"/>
                    <a:pt x="13731" y="2248"/>
                    <a:pt x="13731" y="2006"/>
                  </a:cubicBezTo>
                  <a:lnTo>
                    <a:pt x="13731" y="423"/>
                  </a:lnTo>
                  <a:cubicBezTo>
                    <a:pt x="13731" y="193"/>
                    <a:pt x="13538" y="0"/>
                    <a:pt x="13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77"/>
            <p:cNvSpPr/>
            <p:nvPr/>
          </p:nvSpPr>
          <p:spPr>
            <a:xfrm>
              <a:off x="1738322" y="4158908"/>
              <a:ext cx="461121" cy="81599"/>
            </a:xfrm>
            <a:custGeom>
              <a:avLst/>
              <a:gdLst/>
              <a:ahLst/>
              <a:cxnLst/>
              <a:rect l="l" t="t" r="r" b="b"/>
              <a:pathLst>
                <a:path w="13732" h="2430" extrusionOk="0">
                  <a:moveTo>
                    <a:pt x="424" y="0"/>
                  </a:moveTo>
                  <a:cubicBezTo>
                    <a:pt x="194" y="0"/>
                    <a:pt x="1" y="194"/>
                    <a:pt x="1" y="423"/>
                  </a:cubicBezTo>
                  <a:lnTo>
                    <a:pt x="1" y="2007"/>
                  </a:lnTo>
                  <a:cubicBezTo>
                    <a:pt x="1" y="2248"/>
                    <a:pt x="194" y="2430"/>
                    <a:pt x="424" y="2430"/>
                  </a:cubicBezTo>
                  <a:lnTo>
                    <a:pt x="13308" y="2430"/>
                  </a:lnTo>
                  <a:cubicBezTo>
                    <a:pt x="13538" y="2430"/>
                    <a:pt x="13731" y="2248"/>
                    <a:pt x="13731" y="2007"/>
                  </a:cubicBezTo>
                  <a:lnTo>
                    <a:pt x="13731" y="423"/>
                  </a:lnTo>
                  <a:cubicBezTo>
                    <a:pt x="13731" y="194"/>
                    <a:pt x="13538" y="0"/>
                    <a:pt x="1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77"/>
            <p:cNvSpPr/>
            <p:nvPr/>
          </p:nvSpPr>
          <p:spPr>
            <a:xfrm>
              <a:off x="885564" y="3672252"/>
              <a:ext cx="427809" cy="180224"/>
            </a:xfrm>
            <a:custGeom>
              <a:avLst/>
              <a:gdLst/>
              <a:ahLst/>
              <a:cxnLst/>
              <a:rect l="l" t="t" r="r" b="b"/>
              <a:pathLst>
                <a:path w="12740" h="5367" extrusionOk="0">
                  <a:moveTo>
                    <a:pt x="496" y="0"/>
                  </a:moveTo>
                  <a:cubicBezTo>
                    <a:pt x="218" y="0"/>
                    <a:pt x="0" y="230"/>
                    <a:pt x="0" y="496"/>
                  </a:cubicBezTo>
                  <a:lnTo>
                    <a:pt x="0" y="4871"/>
                  </a:lnTo>
                  <a:cubicBezTo>
                    <a:pt x="0" y="5149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49"/>
                    <a:pt x="12740" y="4871"/>
                  </a:cubicBezTo>
                  <a:lnTo>
                    <a:pt x="12740" y="496"/>
                  </a:lnTo>
                  <a:cubicBezTo>
                    <a:pt x="12740" y="230"/>
                    <a:pt x="12522" y="0"/>
                    <a:pt x="12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77"/>
            <p:cNvSpPr/>
            <p:nvPr/>
          </p:nvSpPr>
          <p:spPr>
            <a:xfrm>
              <a:off x="1227722" y="3717687"/>
              <a:ext cx="29651" cy="119780"/>
            </a:xfrm>
            <a:custGeom>
              <a:avLst/>
              <a:gdLst/>
              <a:ahLst/>
              <a:cxnLst/>
              <a:rect l="l" t="t" r="r" b="b"/>
              <a:pathLst>
                <a:path w="883" h="3567" extrusionOk="0">
                  <a:moveTo>
                    <a:pt x="133" y="1"/>
                  </a:moveTo>
                  <a:cubicBezTo>
                    <a:pt x="61" y="1"/>
                    <a:pt x="1" y="49"/>
                    <a:pt x="1" y="122"/>
                  </a:cubicBezTo>
                  <a:lnTo>
                    <a:pt x="1" y="3433"/>
                  </a:lnTo>
                  <a:cubicBezTo>
                    <a:pt x="1" y="3506"/>
                    <a:pt x="61" y="3566"/>
                    <a:pt x="133" y="3566"/>
                  </a:cubicBezTo>
                  <a:lnTo>
                    <a:pt x="762" y="3566"/>
                  </a:lnTo>
                  <a:cubicBezTo>
                    <a:pt x="822" y="3566"/>
                    <a:pt x="883" y="3506"/>
                    <a:pt x="883" y="3433"/>
                  </a:cubicBezTo>
                  <a:lnTo>
                    <a:pt x="883" y="122"/>
                  </a:lnTo>
                  <a:cubicBezTo>
                    <a:pt x="883" y="49"/>
                    <a:pt x="822" y="1"/>
                    <a:pt x="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77"/>
            <p:cNvSpPr/>
            <p:nvPr/>
          </p:nvSpPr>
          <p:spPr>
            <a:xfrm>
              <a:off x="1268321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45" y="1"/>
                  </a:moveTo>
                  <a:cubicBezTo>
                    <a:pt x="73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73" y="4400"/>
                    <a:pt x="145" y="4400"/>
                  </a:cubicBezTo>
                  <a:lnTo>
                    <a:pt x="750" y="4400"/>
                  </a:lnTo>
                  <a:cubicBezTo>
                    <a:pt x="822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77"/>
            <p:cNvSpPr/>
            <p:nvPr/>
          </p:nvSpPr>
          <p:spPr>
            <a:xfrm>
              <a:off x="902590" y="3689681"/>
              <a:ext cx="29685" cy="147786"/>
            </a:xfrm>
            <a:custGeom>
              <a:avLst/>
              <a:gdLst/>
              <a:ahLst/>
              <a:cxnLst/>
              <a:rect l="l" t="t" r="r" b="b"/>
              <a:pathLst>
                <a:path w="884" h="4401" extrusionOk="0">
                  <a:moveTo>
                    <a:pt x="134" y="1"/>
                  </a:moveTo>
                  <a:cubicBezTo>
                    <a:pt x="61" y="1"/>
                    <a:pt x="1" y="61"/>
                    <a:pt x="1" y="134"/>
                  </a:cubicBezTo>
                  <a:lnTo>
                    <a:pt x="1" y="4255"/>
                  </a:lnTo>
                  <a:cubicBezTo>
                    <a:pt x="1" y="4328"/>
                    <a:pt x="61" y="4400"/>
                    <a:pt x="134" y="4400"/>
                  </a:cubicBezTo>
                  <a:lnTo>
                    <a:pt x="738" y="4400"/>
                  </a:lnTo>
                  <a:cubicBezTo>
                    <a:pt x="811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11" y="1"/>
                    <a:pt x="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77"/>
            <p:cNvSpPr/>
            <p:nvPr/>
          </p:nvSpPr>
          <p:spPr>
            <a:xfrm>
              <a:off x="943189" y="3724605"/>
              <a:ext cx="29651" cy="112862"/>
            </a:xfrm>
            <a:custGeom>
              <a:avLst/>
              <a:gdLst/>
              <a:ahLst/>
              <a:cxnLst/>
              <a:rect l="l" t="t" r="r" b="b"/>
              <a:pathLst>
                <a:path w="883" h="3361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3240"/>
                  </a:lnTo>
                  <a:cubicBezTo>
                    <a:pt x="1" y="3300"/>
                    <a:pt x="49" y="3360"/>
                    <a:pt x="122" y="3360"/>
                  </a:cubicBezTo>
                  <a:lnTo>
                    <a:pt x="762" y="3360"/>
                  </a:lnTo>
                  <a:cubicBezTo>
                    <a:pt x="823" y="3360"/>
                    <a:pt x="883" y="3300"/>
                    <a:pt x="883" y="3240"/>
                  </a:cubicBezTo>
                  <a:lnTo>
                    <a:pt x="883" y="121"/>
                  </a:lnTo>
                  <a:cubicBezTo>
                    <a:pt x="883" y="49"/>
                    <a:pt x="823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77"/>
            <p:cNvSpPr/>
            <p:nvPr/>
          </p:nvSpPr>
          <p:spPr>
            <a:xfrm>
              <a:off x="983789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45" y="1"/>
                  </a:moveTo>
                  <a:cubicBezTo>
                    <a:pt x="61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61" y="4400"/>
                    <a:pt x="145" y="4400"/>
                  </a:cubicBezTo>
                  <a:lnTo>
                    <a:pt x="750" y="4400"/>
                  </a:lnTo>
                  <a:cubicBezTo>
                    <a:pt x="822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77"/>
            <p:cNvSpPr/>
            <p:nvPr/>
          </p:nvSpPr>
          <p:spPr>
            <a:xfrm>
              <a:off x="1024388" y="3755835"/>
              <a:ext cx="29651" cy="81633"/>
            </a:xfrm>
            <a:custGeom>
              <a:avLst/>
              <a:gdLst/>
              <a:ahLst/>
              <a:cxnLst/>
              <a:rect l="l" t="t" r="r" b="b"/>
              <a:pathLst>
                <a:path w="883" h="2431" extrusionOk="0">
                  <a:moveTo>
                    <a:pt x="109" y="1"/>
                  </a:moveTo>
                  <a:cubicBezTo>
                    <a:pt x="48" y="1"/>
                    <a:pt x="0" y="49"/>
                    <a:pt x="0" y="98"/>
                  </a:cubicBezTo>
                  <a:lnTo>
                    <a:pt x="0" y="2322"/>
                  </a:lnTo>
                  <a:cubicBezTo>
                    <a:pt x="0" y="2382"/>
                    <a:pt x="48" y="2430"/>
                    <a:pt x="109" y="2430"/>
                  </a:cubicBezTo>
                  <a:lnTo>
                    <a:pt x="786" y="2430"/>
                  </a:lnTo>
                  <a:cubicBezTo>
                    <a:pt x="834" y="2430"/>
                    <a:pt x="882" y="2382"/>
                    <a:pt x="882" y="2322"/>
                  </a:cubicBezTo>
                  <a:lnTo>
                    <a:pt x="882" y="98"/>
                  </a:lnTo>
                  <a:cubicBezTo>
                    <a:pt x="882" y="49"/>
                    <a:pt x="834" y="1"/>
                    <a:pt x="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77"/>
            <p:cNvSpPr/>
            <p:nvPr/>
          </p:nvSpPr>
          <p:spPr>
            <a:xfrm>
              <a:off x="1064954" y="3689681"/>
              <a:ext cx="29685" cy="147786"/>
            </a:xfrm>
            <a:custGeom>
              <a:avLst/>
              <a:gdLst/>
              <a:ahLst/>
              <a:cxnLst/>
              <a:rect l="l" t="t" r="r" b="b"/>
              <a:pathLst>
                <a:path w="884" h="4401" extrusionOk="0">
                  <a:moveTo>
                    <a:pt x="146" y="1"/>
                  </a:moveTo>
                  <a:cubicBezTo>
                    <a:pt x="73" y="1"/>
                    <a:pt x="1" y="61"/>
                    <a:pt x="1" y="134"/>
                  </a:cubicBezTo>
                  <a:lnTo>
                    <a:pt x="1" y="4255"/>
                  </a:lnTo>
                  <a:cubicBezTo>
                    <a:pt x="1" y="4328"/>
                    <a:pt x="73" y="4400"/>
                    <a:pt x="146" y="4400"/>
                  </a:cubicBezTo>
                  <a:lnTo>
                    <a:pt x="750" y="4400"/>
                  </a:lnTo>
                  <a:cubicBezTo>
                    <a:pt x="823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3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77"/>
            <p:cNvSpPr/>
            <p:nvPr/>
          </p:nvSpPr>
          <p:spPr>
            <a:xfrm>
              <a:off x="1105957" y="3717687"/>
              <a:ext cx="29248" cy="119780"/>
            </a:xfrm>
            <a:custGeom>
              <a:avLst/>
              <a:gdLst/>
              <a:ahLst/>
              <a:cxnLst/>
              <a:rect l="l" t="t" r="r" b="b"/>
              <a:pathLst>
                <a:path w="871" h="3567" extrusionOk="0">
                  <a:moveTo>
                    <a:pt x="121" y="1"/>
                  </a:moveTo>
                  <a:cubicBezTo>
                    <a:pt x="49" y="1"/>
                    <a:pt x="0" y="49"/>
                    <a:pt x="0" y="122"/>
                  </a:cubicBezTo>
                  <a:lnTo>
                    <a:pt x="0" y="3433"/>
                  </a:lnTo>
                  <a:cubicBezTo>
                    <a:pt x="0" y="3506"/>
                    <a:pt x="49" y="3566"/>
                    <a:pt x="121" y="3566"/>
                  </a:cubicBezTo>
                  <a:lnTo>
                    <a:pt x="750" y="3566"/>
                  </a:lnTo>
                  <a:cubicBezTo>
                    <a:pt x="822" y="3566"/>
                    <a:pt x="871" y="3506"/>
                    <a:pt x="871" y="3433"/>
                  </a:cubicBezTo>
                  <a:lnTo>
                    <a:pt x="871" y="122"/>
                  </a:lnTo>
                  <a:cubicBezTo>
                    <a:pt x="871" y="49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77"/>
            <p:cNvSpPr/>
            <p:nvPr/>
          </p:nvSpPr>
          <p:spPr>
            <a:xfrm>
              <a:off x="1146556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33" y="1"/>
                  </a:moveTo>
                  <a:cubicBezTo>
                    <a:pt x="61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61" y="4400"/>
                    <a:pt x="133" y="4400"/>
                  </a:cubicBezTo>
                  <a:lnTo>
                    <a:pt x="737" y="4400"/>
                  </a:lnTo>
                  <a:cubicBezTo>
                    <a:pt x="810" y="4400"/>
                    <a:pt x="882" y="4328"/>
                    <a:pt x="882" y="4255"/>
                  </a:cubicBezTo>
                  <a:lnTo>
                    <a:pt x="882" y="134"/>
                  </a:lnTo>
                  <a:cubicBezTo>
                    <a:pt x="882" y="61"/>
                    <a:pt x="810" y="1"/>
                    <a:pt x="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77"/>
            <p:cNvSpPr/>
            <p:nvPr/>
          </p:nvSpPr>
          <p:spPr>
            <a:xfrm>
              <a:off x="1187122" y="3724605"/>
              <a:ext cx="29685" cy="112862"/>
            </a:xfrm>
            <a:custGeom>
              <a:avLst/>
              <a:gdLst/>
              <a:ahLst/>
              <a:cxnLst/>
              <a:rect l="l" t="t" r="r" b="b"/>
              <a:pathLst>
                <a:path w="884" h="3361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3240"/>
                  </a:lnTo>
                  <a:cubicBezTo>
                    <a:pt x="1" y="3300"/>
                    <a:pt x="49" y="3360"/>
                    <a:pt x="122" y="3360"/>
                  </a:cubicBezTo>
                  <a:lnTo>
                    <a:pt x="762" y="3360"/>
                  </a:lnTo>
                  <a:cubicBezTo>
                    <a:pt x="823" y="3360"/>
                    <a:pt x="883" y="3300"/>
                    <a:pt x="883" y="3240"/>
                  </a:cubicBezTo>
                  <a:lnTo>
                    <a:pt x="883" y="121"/>
                  </a:lnTo>
                  <a:cubicBezTo>
                    <a:pt x="883" y="49"/>
                    <a:pt x="823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77"/>
            <p:cNvSpPr/>
            <p:nvPr/>
          </p:nvSpPr>
          <p:spPr>
            <a:xfrm>
              <a:off x="885564" y="3866250"/>
              <a:ext cx="427809" cy="180257"/>
            </a:xfrm>
            <a:custGeom>
              <a:avLst/>
              <a:gdLst/>
              <a:ahLst/>
              <a:cxnLst/>
              <a:rect l="l" t="t" r="r" b="b"/>
              <a:pathLst>
                <a:path w="12740" h="5368" extrusionOk="0">
                  <a:moveTo>
                    <a:pt x="496" y="1"/>
                  </a:moveTo>
                  <a:cubicBezTo>
                    <a:pt x="218" y="1"/>
                    <a:pt x="0" y="230"/>
                    <a:pt x="0" y="496"/>
                  </a:cubicBezTo>
                  <a:lnTo>
                    <a:pt x="0" y="4872"/>
                  </a:lnTo>
                  <a:cubicBezTo>
                    <a:pt x="0" y="5150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50"/>
                    <a:pt x="12740" y="4872"/>
                  </a:cubicBezTo>
                  <a:lnTo>
                    <a:pt x="12740" y="496"/>
                  </a:lnTo>
                  <a:cubicBezTo>
                    <a:pt x="12740" y="230"/>
                    <a:pt x="12522" y="1"/>
                    <a:pt x="12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77"/>
            <p:cNvSpPr/>
            <p:nvPr/>
          </p:nvSpPr>
          <p:spPr>
            <a:xfrm>
              <a:off x="885564" y="4060281"/>
              <a:ext cx="427809" cy="180224"/>
            </a:xfrm>
            <a:custGeom>
              <a:avLst/>
              <a:gdLst/>
              <a:ahLst/>
              <a:cxnLst/>
              <a:rect l="l" t="t" r="r" b="b"/>
              <a:pathLst>
                <a:path w="12740" h="5367" extrusionOk="0">
                  <a:moveTo>
                    <a:pt x="496" y="0"/>
                  </a:moveTo>
                  <a:cubicBezTo>
                    <a:pt x="218" y="0"/>
                    <a:pt x="0" y="230"/>
                    <a:pt x="0" y="496"/>
                  </a:cubicBezTo>
                  <a:lnTo>
                    <a:pt x="0" y="4871"/>
                  </a:lnTo>
                  <a:cubicBezTo>
                    <a:pt x="0" y="5149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49"/>
                    <a:pt x="12740" y="4871"/>
                  </a:cubicBezTo>
                  <a:lnTo>
                    <a:pt x="12740" y="496"/>
                  </a:lnTo>
                  <a:cubicBezTo>
                    <a:pt x="12740" y="230"/>
                    <a:pt x="12522" y="0"/>
                    <a:pt x="12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77"/>
            <p:cNvSpPr/>
            <p:nvPr/>
          </p:nvSpPr>
          <p:spPr>
            <a:xfrm>
              <a:off x="897317" y="3889790"/>
              <a:ext cx="404706" cy="136469"/>
            </a:xfrm>
            <a:custGeom>
              <a:avLst/>
              <a:gdLst/>
              <a:ahLst/>
              <a:cxnLst/>
              <a:rect l="l" t="t" r="r" b="b"/>
              <a:pathLst>
                <a:path w="12052" h="4064" extrusionOk="0">
                  <a:moveTo>
                    <a:pt x="11749" y="1"/>
                  </a:moveTo>
                  <a:lnTo>
                    <a:pt x="11749" y="13"/>
                  </a:lnTo>
                  <a:cubicBezTo>
                    <a:pt x="11616" y="13"/>
                    <a:pt x="11507" y="109"/>
                    <a:pt x="11507" y="242"/>
                  </a:cubicBezTo>
                  <a:cubicBezTo>
                    <a:pt x="11507" y="291"/>
                    <a:pt x="11520" y="327"/>
                    <a:pt x="11544" y="363"/>
                  </a:cubicBezTo>
                  <a:lnTo>
                    <a:pt x="9598" y="2563"/>
                  </a:lnTo>
                  <a:cubicBezTo>
                    <a:pt x="9574" y="2551"/>
                    <a:pt x="9537" y="2539"/>
                    <a:pt x="9513" y="2539"/>
                  </a:cubicBezTo>
                  <a:cubicBezTo>
                    <a:pt x="9477" y="2539"/>
                    <a:pt x="9441" y="2551"/>
                    <a:pt x="9416" y="2563"/>
                  </a:cubicBezTo>
                  <a:lnTo>
                    <a:pt x="7313" y="496"/>
                  </a:lnTo>
                  <a:cubicBezTo>
                    <a:pt x="7393" y="344"/>
                    <a:pt x="7212" y="235"/>
                    <a:pt x="7057" y="235"/>
                  </a:cubicBezTo>
                  <a:cubicBezTo>
                    <a:pt x="6953" y="235"/>
                    <a:pt x="6861" y="283"/>
                    <a:pt x="6866" y="399"/>
                  </a:cubicBezTo>
                  <a:cubicBezTo>
                    <a:pt x="6866" y="436"/>
                    <a:pt x="6866" y="472"/>
                    <a:pt x="6890" y="508"/>
                  </a:cubicBezTo>
                  <a:lnTo>
                    <a:pt x="4195" y="3409"/>
                  </a:lnTo>
                  <a:cubicBezTo>
                    <a:pt x="4147" y="3385"/>
                    <a:pt x="4098" y="3373"/>
                    <a:pt x="4050" y="3373"/>
                  </a:cubicBezTo>
                  <a:cubicBezTo>
                    <a:pt x="4014" y="3373"/>
                    <a:pt x="3977" y="3385"/>
                    <a:pt x="3941" y="3397"/>
                  </a:cubicBezTo>
                  <a:lnTo>
                    <a:pt x="2467" y="1475"/>
                  </a:lnTo>
                  <a:cubicBezTo>
                    <a:pt x="2491" y="1439"/>
                    <a:pt x="2503" y="1391"/>
                    <a:pt x="2503" y="1342"/>
                  </a:cubicBezTo>
                  <a:cubicBezTo>
                    <a:pt x="2491" y="1191"/>
                    <a:pt x="2379" y="1116"/>
                    <a:pt x="2267" y="1116"/>
                  </a:cubicBezTo>
                  <a:cubicBezTo>
                    <a:pt x="2155" y="1116"/>
                    <a:pt x="2043" y="1191"/>
                    <a:pt x="2031" y="1342"/>
                  </a:cubicBezTo>
                  <a:cubicBezTo>
                    <a:pt x="2031" y="1378"/>
                    <a:pt x="2043" y="1427"/>
                    <a:pt x="2056" y="1463"/>
                  </a:cubicBezTo>
                  <a:lnTo>
                    <a:pt x="412" y="3602"/>
                  </a:lnTo>
                  <a:cubicBezTo>
                    <a:pt x="388" y="3590"/>
                    <a:pt x="351" y="3590"/>
                    <a:pt x="327" y="3590"/>
                  </a:cubicBezTo>
                  <a:cubicBezTo>
                    <a:pt x="110" y="3590"/>
                    <a:pt x="1" y="3844"/>
                    <a:pt x="158" y="3989"/>
                  </a:cubicBezTo>
                  <a:cubicBezTo>
                    <a:pt x="205" y="4041"/>
                    <a:pt x="266" y="4064"/>
                    <a:pt x="326" y="4064"/>
                  </a:cubicBezTo>
                  <a:cubicBezTo>
                    <a:pt x="448" y="4064"/>
                    <a:pt x="569" y="3966"/>
                    <a:pt x="569" y="3820"/>
                  </a:cubicBezTo>
                  <a:cubicBezTo>
                    <a:pt x="569" y="3772"/>
                    <a:pt x="545" y="3735"/>
                    <a:pt x="533" y="3699"/>
                  </a:cubicBezTo>
                  <a:lnTo>
                    <a:pt x="2176" y="1560"/>
                  </a:lnTo>
                  <a:cubicBezTo>
                    <a:pt x="2201" y="1572"/>
                    <a:pt x="2237" y="1584"/>
                    <a:pt x="2273" y="1584"/>
                  </a:cubicBezTo>
                  <a:cubicBezTo>
                    <a:pt x="2297" y="1584"/>
                    <a:pt x="2321" y="1572"/>
                    <a:pt x="2346" y="1572"/>
                  </a:cubicBezTo>
                  <a:lnTo>
                    <a:pt x="3832" y="3518"/>
                  </a:lnTo>
                  <a:cubicBezTo>
                    <a:pt x="3820" y="3542"/>
                    <a:pt x="3808" y="3578"/>
                    <a:pt x="3820" y="3615"/>
                  </a:cubicBezTo>
                  <a:cubicBezTo>
                    <a:pt x="3814" y="3772"/>
                    <a:pt x="3932" y="3850"/>
                    <a:pt x="4051" y="3850"/>
                  </a:cubicBezTo>
                  <a:cubicBezTo>
                    <a:pt x="4171" y="3850"/>
                    <a:pt x="4292" y="3772"/>
                    <a:pt x="4292" y="3615"/>
                  </a:cubicBezTo>
                  <a:cubicBezTo>
                    <a:pt x="4292" y="3590"/>
                    <a:pt x="4292" y="3566"/>
                    <a:pt x="4280" y="3542"/>
                  </a:cubicBezTo>
                  <a:lnTo>
                    <a:pt x="6987" y="617"/>
                  </a:lnTo>
                  <a:cubicBezTo>
                    <a:pt x="7023" y="629"/>
                    <a:pt x="7060" y="641"/>
                    <a:pt x="7096" y="641"/>
                  </a:cubicBezTo>
                  <a:cubicBezTo>
                    <a:pt x="7132" y="641"/>
                    <a:pt x="7180" y="629"/>
                    <a:pt x="7217" y="605"/>
                  </a:cubicBezTo>
                  <a:lnTo>
                    <a:pt x="9296" y="2660"/>
                  </a:lnTo>
                  <a:cubicBezTo>
                    <a:pt x="9284" y="2696"/>
                    <a:pt x="9271" y="2732"/>
                    <a:pt x="9271" y="2781"/>
                  </a:cubicBezTo>
                  <a:cubicBezTo>
                    <a:pt x="9284" y="2926"/>
                    <a:pt x="9395" y="2998"/>
                    <a:pt x="9507" y="2998"/>
                  </a:cubicBezTo>
                  <a:cubicBezTo>
                    <a:pt x="9619" y="2998"/>
                    <a:pt x="9731" y="2926"/>
                    <a:pt x="9743" y="2781"/>
                  </a:cubicBezTo>
                  <a:cubicBezTo>
                    <a:pt x="9743" y="2732"/>
                    <a:pt x="9731" y="2696"/>
                    <a:pt x="9707" y="2660"/>
                  </a:cubicBezTo>
                  <a:lnTo>
                    <a:pt x="11653" y="460"/>
                  </a:lnTo>
                  <a:cubicBezTo>
                    <a:pt x="11689" y="472"/>
                    <a:pt x="11713" y="484"/>
                    <a:pt x="11749" y="484"/>
                  </a:cubicBezTo>
                  <a:cubicBezTo>
                    <a:pt x="12051" y="460"/>
                    <a:pt x="12051" y="25"/>
                    <a:pt x="1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77"/>
            <p:cNvSpPr/>
            <p:nvPr/>
          </p:nvSpPr>
          <p:spPr>
            <a:xfrm>
              <a:off x="901381" y="4074083"/>
              <a:ext cx="361690" cy="15044"/>
            </a:xfrm>
            <a:custGeom>
              <a:avLst/>
              <a:gdLst/>
              <a:ahLst/>
              <a:cxnLst/>
              <a:rect l="l" t="t" r="r" b="b"/>
              <a:pathLst>
                <a:path w="10771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lnTo>
                    <a:pt x="1" y="242"/>
                  </a:lnTo>
                  <a:cubicBezTo>
                    <a:pt x="1" y="351"/>
                    <a:pt x="97" y="447"/>
                    <a:pt x="218" y="447"/>
                  </a:cubicBezTo>
                  <a:lnTo>
                    <a:pt x="10552" y="447"/>
                  </a:lnTo>
                  <a:cubicBezTo>
                    <a:pt x="10673" y="447"/>
                    <a:pt x="10770" y="351"/>
                    <a:pt x="10770" y="242"/>
                  </a:cubicBezTo>
                  <a:lnTo>
                    <a:pt x="10770" y="218"/>
                  </a:lnTo>
                  <a:cubicBezTo>
                    <a:pt x="10770" y="97"/>
                    <a:pt x="10673" y="0"/>
                    <a:pt x="10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77"/>
            <p:cNvSpPr/>
            <p:nvPr/>
          </p:nvSpPr>
          <p:spPr>
            <a:xfrm>
              <a:off x="901381" y="4101250"/>
              <a:ext cx="325558" cy="15077"/>
            </a:xfrm>
            <a:custGeom>
              <a:avLst/>
              <a:gdLst/>
              <a:ahLst/>
              <a:cxnLst/>
              <a:rect l="l" t="t" r="r" b="b"/>
              <a:pathLst>
                <a:path w="9695" h="449" extrusionOk="0">
                  <a:moveTo>
                    <a:pt x="206" y="1"/>
                  </a:moveTo>
                  <a:cubicBezTo>
                    <a:pt x="85" y="1"/>
                    <a:pt x="1" y="85"/>
                    <a:pt x="1" y="206"/>
                  </a:cubicBezTo>
                  <a:lnTo>
                    <a:pt x="1" y="243"/>
                  </a:lnTo>
                  <a:cubicBezTo>
                    <a:pt x="1" y="363"/>
                    <a:pt x="85" y="448"/>
                    <a:pt x="206" y="448"/>
                  </a:cubicBezTo>
                  <a:lnTo>
                    <a:pt x="9489" y="448"/>
                  </a:lnTo>
                  <a:cubicBezTo>
                    <a:pt x="9598" y="448"/>
                    <a:pt x="9694" y="363"/>
                    <a:pt x="9694" y="243"/>
                  </a:cubicBezTo>
                  <a:lnTo>
                    <a:pt x="9694" y="206"/>
                  </a:lnTo>
                  <a:cubicBezTo>
                    <a:pt x="9694" y="85"/>
                    <a:pt x="9598" y="1"/>
                    <a:pt x="9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7"/>
            <p:cNvSpPr/>
            <p:nvPr/>
          </p:nvSpPr>
          <p:spPr>
            <a:xfrm>
              <a:off x="901381" y="4128450"/>
              <a:ext cx="398595" cy="15447"/>
            </a:xfrm>
            <a:custGeom>
              <a:avLst/>
              <a:gdLst/>
              <a:ahLst/>
              <a:cxnLst/>
              <a:rect l="l" t="t" r="r" b="b"/>
              <a:pathLst>
                <a:path w="11870" h="460" extrusionOk="0">
                  <a:moveTo>
                    <a:pt x="218" y="1"/>
                  </a:moveTo>
                  <a:cubicBezTo>
                    <a:pt x="97" y="1"/>
                    <a:pt x="1" y="97"/>
                    <a:pt x="1" y="230"/>
                  </a:cubicBezTo>
                  <a:cubicBezTo>
                    <a:pt x="1" y="351"/>
                    <a:pt x="97" y="460"/>
                    <a:pt x="218" y="460"/>
                  </a:cubicBezTo>
                  <a:lnTo>
                    <a:pt x="11640" y="460"/>
                  </a:lnTo>
                  <a:cubicBezTo>
                    <a:pt x="11761" y="460"/>
                    <a:pt x="11870" y="351"/>
                    <a:pt x="11870" y="230"/>
                  </a:cubicBezTo>
                  <a:cubicBezTo>
                    <a:pt x="11870" y="97"/>
                    <a:pt x="11761" y="1"/>
                    <a:pt x="11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77"/>
            <p:cNvSpPr/>
            <p:nvPr/>
          </p:nvSpPr>
          <p:spPr>
            <a:xfrm>
              <a:off x="901381" y="4155651"/>
              <a:ext cx="289426" cy="15044"/>
            </a:xfrm>
            <a:custGeom>
              <a:avLst/>
              <a:gdLst/>
              <a:ahLst/>
              <a:cxnLst/>
              <a:rect l="l" t="t" r="r" b="b"/>
              <a:pathLst>
                <a:path w="8619" h="448" extrusionOk="0">
                  <a:moveTo>
                    <a:pt x="194" y="0"/>
                  </a:moveTo>
                  <a:cubicBezTo>
                    <a:pt x="85" y="0"/>
                    <a:pt x="1" y="85"/>
                    <a:pt x="1" y="194"/>
                  </a:cubicBezTo>
                  <a:lnTo>
                    <a:pt x="1" y="254"/>
                  </a:lnTo>
                  <a:cubicBezTo>
                    <a:pt x="1" y="363"/>
                    <a:pt x="85" y="448"/>
                    <a:pt x="194" y="448"/>
                  </a:cubicBezTo>
                  <a:lnTo>
                    <a:pt x="8425" y="448"/>
                  </a:lnTo>
                  <a:cubicBezTo>
                    <a:pt x="8534" y="448"/>
                    <a:pt x="8619" y="363"/>
                    <a:pt x="8619" y="254"/>
                  </a:cubicBezTo>
                  <a:lnTo>
                    <a:pt x="8619" y="194"/>
                  </a:lnTo>
                  <a:cubicBezTo>
                    <a:pt x="8619" y="85"/>
                    <a:pt x="8534" y="0"/>
                    <a:pt x="8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77"/>
            <p:cNvSpPr/>
            <p:nvPr/>
          </p:nvSpPr>
          <p:spPr>
            <a:xfrm>
              <a:off x="901381" y="4182852"/>
              <a:ext cx="365720" cy="15044"/>
            </a:xfrm>
            <a:custGeom>
              <a:avLst/>
              <a:gdLst/>
              <a:ahLst/>
              <a:cxnLst/>
              <a:rect l="l" t="t" r="r" b="b"/>
              <a:pathLst>
                <a:path w="10891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lnTo>
                    <a:pt x="1" y="230"/>
                  </a:lnTo>
                  <a:cubicBezTo>
                    <a:pt x="1" y="351"/>
                    <a:pt x="97" y="448"/>
                    <a:pt x="218" y="448"/>
                  </a:cubicBezTo>
                  <a:lnTo>
                    <a:pt x="10673" y="448"/>
                  </a:lnTo>
                  <a:cubicBezTo>
                    <a:pt x="10794" y="448"/>
                    <a:pt x="10891" y="351"/>
                    <a:pt x="10891" y="230"/>
                  </a:cubicBezTo>
                  <a:lnTo>
                    <a:pt x="10891" y="218"/>
                  </a:lnTo>
                  <a:cubicBezTo>
                    <a:pt x="10891" y="97"/>
                    <a:pt x="10794" y="0"/>
                    <a:pt x="10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7"/>
            <p:cNvSpPr/>
            <p:nvPr/>
          </p:nvSpPr>
          <p:spPr>
            <a:xfrm>
              <a:off x="901381" y="4210052"/>
              <a:ext cx="398595" cy="15044"/>
            </a:xfrm>
            <a:custGeom>
              <a:avLst/>
              <a:gdLst/>
              <a:ahLst/>
              <a:cxnLst/>
              <a:rect l="l" t="t" r="r" b="b"/>
              <a:pathLst>
                <a:path w="11870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cubicBezTo>
                    <a:pt x="1" y="351"/>
                    <a:pt x="97" y="447"/>
                    <a:pt x="218" y="447"/>
                  </a:cubicBezTo>
                  <a:lnTo>
                    <a:pt x="11640" y="447"/>
                  </a:lnTo>
                  <a:cubicBezTo>
                    <a:pt x="11761" y="447"/>
                    <a:pt x="11870" y="351"/>
                    <a:pt x="11870" y="218"/>
                  </a:cubicBezTo>
                  <a:cubicBezTo>
                    <a:pt x="11870" y="97"/>
                    <a:pt x="11761" y="0"/>
                    <a:pt x="11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77"/>
            <p:cNvSpPr/>
            <p:nvPr/>
          </p:nvSpPr>
          <p:spPr>
            <a:xfrm>
              <a:off x="1298343" y="4060281"/>
              <a:ext cx="210681" cy="180459"/>
            </a:xfrm>
            <a:custGeom>
              <a:avLst/>
              <a:gdLst/>
              <a:ahLst/>
              <a:cxnLst/>
              <a:rect l="l" t="t" r="r" b="b"/>
              <a:pathLst>
                <a:path w="6274" h="5374" extrusionOk="0">
                  <a:moveTo>
                    <a:pt x="3590" y="0"/>
                  </a:moveTo>
                  <a:cubicBezTo>
                    <a:pt x="1197" y="0"/>
                    <a:pt x="1" y="2889"/>
                    <a:pt x="1693" y="4581"/>
                  </a:cubicBezTo>
                  <a:cubicBezTo>
                    <a:pt x="2240" y="5128"/>
                    <a:pt x="2913" y="5374"/>
                    <a:pt x="3573" y="5374"/>
                  </a:cubicBezTo>
                  <a:cubicBezTo>
                    <a:pt x="4952" y="5374"/>
                    <a:pt x="6274" y="4302"/>
                    <a:pt x="6274" y="2683"/>
                  </a:cubicBezTo>
                  <a:cubicBezTo>
                    <a:pt x="6274" y="2611"/>
                    <a:pt x="6274" y="2550"/>
                    <a:pt x="6262" y="2478"/>
                  </a:cubicBezTo>
                  <a:cubicBezTo>
                    <a:pt x="6165" y="1318"/>
                    <a:pt x="5343" y="351"/>
                    <a:pt x="4207" y="73"/>
                  </a:cubicBezTo>
                  <a:cubicBezTo>
                    <a:pt x="4001" y="24"/>
                    <a:pt x="3796" y="0"/>
                    <a:pt x="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77"/>
            <p:cNvSpPr/>
            <p:nvPr/>
          </p:nvSpPr>
          <p:spPr>
            <a:xfrm>
              <a:off x="1418899" y="4062699"/>
              <a:ext cx="89726" cy="87711"/>
            </a:xfrm>
            <a:custGeom>
              <a:avLst/>
              <a:gdLst/>
              <a:ahLst/>
              <a:cxnLst/>
              <a:rect l="l" t="t" r="r" b="b"/>
              <a:pathLst>
                <a:path w="2672" h="2612" extrusionOk="0">
                  <a:moveTo>
                    <a:pt x="617" y="1"/>
                  </a:moveTo>
                  <a:lnTo>
                    <a:pt x="0" y="2611"/>
                  </a:lnTo>
                  <a:lnTo>
                    <a:pt x="0" y="2611"/>
                  </a:lnTo>
                  <a:lnTo>
                    <a:pt x="2672" y="2406"/>
                  </a:lnTo>
                  <a:cubicBezTo>
                    <a:pt x="2575" y="1246"/>
                    <a:pt x="1741" y="279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7"/>
            <p:cNvSpPr/>
            <p:nvPr/>
          </p:nvSpPr>
          <p:spPr>
            <a:xfrm>
              <a:off x="1530119" y="4062699"/>
              <a:ext cx="185093" cy="12223"/>
            </a:xfrm>
            <a:custGeom>
              <a:avLst/>
              <a:gdLst/>
              <a:ahLst/>
              <a:cxnLst/>
              <a:rect l="l" t="t" r="r" b="b"/>
              <a:pathLst>
                <a:path w="5512" h="364" extrusionOk="0">
                  <a:moveTo>
                    <a:pt x="169" y="1"/>
                  </a:moveTo>
                  <a:cubicBezTo>
                    <a:pt x="73" y="1"/>
                    <a:pt x="0" y="85"/>
                    <a:pt x="0" y="182"/>
                  </a:cubicBezTo>
                  <a:cubicBezTo>
                    <a:pt x="0" y="279"/>
                    <a:pt x="73" y="363"/>
                    <a:pt x="169" y="363"/>
                  </a:cubicBezTo>
                  <a:lnTo>
                    <a:pt x="5343" y="363"/>
                  </a:lnTo>
                  <a:cubicBezTo>
                    <a:pt x="5439" y="363"/>
                    <a:pt x="5512" y="279"/>
                    <a:pt x="5512" y="182"/>
                  </a:cubicBezTo>
                  <a:cubicBezTo>
                    <a:pt x="5512" y="85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7"/>
            <p:cNvSpPr/>
            <p:nvPr/>
          </p:nvSpPr>
          <p:spPr>
            <a:xfrm>
              <a:off x="1530119" y="4086642"/>
              <a:ext cx="159136" cy="11820"/>
            </a:xfrm>
            <a:custGeom>
              <a:avLst/>
              <a:gdLst/>
              <a:ahLst/>
              <a:cxnLst/>
              <a:rect l="l" t="t" r="r" b="b"/>
              <a:pathLst>
                <a:path w="4739" h="352" extrusionOk="0">
                  <a:moveTo>
                    <a:pt x="157" y="1"/>
                  </a:moveTo>
                  <a:cubicBezTo>
                    <a:pt x="73" y="1"/>
                    <a:pt x="0" y="73"/>
                    <a:pt x="0" y="158"/>
                  </a:cubicBezTo>
                  <a:lnTo>
                    <a:pt x="0" y="182"/>
                  </a:lnTo>
                  <a:cubicBezTo>
                    <a:pt x="0" y="279"/>
                    <a:pt x="73" y="351"/>
                    <a:pt x="157" y="351"/>
                  </a:cubicBezTo>
                  <a:lnTo>
                    <a:pt x="4569" y="351"/>
                  </a:lnTo>
                  <a:cubicBezTo>
                    <a:pt x="4666" y="351"/>
                    <a:pt x="4738" y="279"/>
                    <a:pt x="4738" y="182"/>
                  </a:cubicBezTo>
                  <a:lnTo>
                    <a:pt x="4738" y="158"/>
                  </a:lnTo>
                  <a:cubicBezTo>
                    <a:pt x="4738" y="73"/>
                    <a:pt x="4666" y="1"/>
                    <a:pt x="4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7"/>
            <p:cNvSpPr/>
            <p:nvPr/>
          </p:nvSpPr>
          <p:spPr>
            <a:xfrm>
              <a:off x="1530119" y="4110182"/>
              <a:ext cx="123004" cy="11820"/>
            </a:xfrm>
            <a:custGeom>
              <a:avLst/>
              <a:gdLst/>
              <a:ahLst/>
              <a:cxnLst/>
              <a:rect l="l" t="t" r="r" b="b"/>
              <a:pathLst>
                <a:path w="3663" h="352" extrusionOk="0">
                  <a:moveTo>
                    <a:pt x="145" y="1"/>
                  </a:moveTo>
                  <a:cubicBezTo>
                    <a:pt x="61" y="1"/>
                    <a:pt x="0" y="61"/>
                    <a:pt x="0" y="146"/>
                  </a:cubicBezTo>
                  <a:lnTo>
                    <a:pt x="0" y="206"/>
                  </a:lnTo>
                  <a:cubicBezTo>
                    <a:pt x="0" y="291"/>
                    <a:pt x="61" y="351"/>
                    <a:pt x="145" y="351"/>
                  </a:cubicBezTo>
                  <a:lnTo>
                    <a:pt x="3517" y="351"/>
                  </a:lnTo>
                  <a:cubicBezTo>
                    <a:pt x="3602" y="351"/>
                    <a:pt x="3662" y="291"/>
                    <a:pt x="3662" y="206"/>
                  </a:cubicBezTo>
                  <a:lnTo>
                    <a:pt x="3662" y="146"/>
                  </a:lnTo>
                  <a:cubicBezTo>
                    <a:pt x="3662" y="61"/>
                    <a:pt x="3602" y="1"/>
                    <a:pt x="3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7"/>
            <p:cNvSpPr/>
            <p:nvPr/>
          </p:nvSpPr>
          <p:spPr>
            <a:xfrm>
              <a:off x="1530119" y="4133723"/>
              <a:ext cx="185093" cy="11820"/>
            </a:xfrm>
            <a:custGeom>
              <a:avLst/>
              <a:gdLst/>
              <a:ahLst/>
              <a:cxnLst/>
              <a:rect l="l" t="t" r="r" b="b"/>
              <a:pathLst>
                <a:path w="5512" h="352" extrusionOk="0">
                  <a:moveTo>
                    <a:pt x="169" y="1"/>
                  </a:moveTo>
                  <a:cubicBezTo>
                    <a:pt x="73" y="1"/>
                    <a:pt x="0" y="73"/>
                    <a:pt x="0" y="182"/>
                  </a:cubicBezTo>
                  <a:cubicBezTo>
                    <a:pt x="0" y="279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79"/>
                    <a:pt x="5512" y="182"/>
                  </a:cubicBezTo>
                  <a:cubicBezTo>
                    <a:pt x="5512" y="73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7"/>
            <p:cNvSpPr/>
            <p:nvPr/>
          </p:nvSpPr>
          <p:spPr>
            <a:xfrm>
              <a:off x="1530119" y="4157263"/>
              <a:ext cx="164811" cy="11820"/>
            </a:xfrm>
            <a:custGeom>
              <a:avLst/>
              <a:gdLst/>
              <a:ahLst/>
              <a:cxnLst/>
              <a:rect l="l" t="t" r="r" b="b"/>
              <a:pathLst>
                <a:path w="4908" h="352" extrusionOk="0">
                  <a:moveTo>
                    <a:pt x="169" y="1"/>
                  </a:moveTo>
                  <a:cubicBezTo>
                    <a:pt x="73" y="1"/>
                    <a:pt x="0" y="73"/>
                    <a:pt x="0" y="170"/>
                  </a:cubicBezTo>
                  <a:lnTo>
                    <a:pt x="0" y="182"/>
                  </a:lnTo>
                  <a:cubicBezTo>
                    <a:pt x="0" y="279"/>
                    <a:pt x="73" y="351"/>
                    <a:pt x="169" y="351"/>
                  </a:cubicBezTo>
                  <a:lnTo>
                    <a:pt x="4738" y="351"/>
                  </a:lnTo>
                  <a:cubicBezTo>
                    <a:pt x="4835" y="351"/>
                    <a:pt x="4907" y="279"/>
                    <a:pt x="4907" y="182"/>
                  </a:cubicBezTo>
                  <a:lnTo>
                    <a:pt x="4907" y="170"/>
                  </a:lnTo>
                  <a:cubicBezTo>
                    <a:pt x="4907" y="73"/>
                    <a:pt x="4835" y="1"/>
                    <a:pt x="4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7"/>
            <p:cNvSpPr/>
            <p:nvPr/>
          </p:nvSpPr>
          <p:spPr>
            <a:xfrm>
              <a:off x="1530119" y="4180803"/>
              <a:ext cx="185093" cy="11820"/>
            </a:xfrm>
            <a:custGeom>
              <a:avLst/>
              <a:gdLst/>
              <a:ahLst/>
              <a:cxnLst/>
              <a:rect l="l" t="t" r="r" b="b"/>
              <a:pathLst>
                <a:path w="5512" h="352" extrusionOk="0">
                  <a:moveTo>
                    <a:pt x="169" y="1"/>
                  </a:moveTo>
                  <a:cubicBezTo>
                    <a:pt x="73" y="1"/>
                    <a:pt x="0" y="85"/>
                    <a:pt x="0" y="182"/>
                  </a:cubicBezTo>
                  <a:cubicBezTo>
                    <a:pt x="0" y="279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79"/>
                    <a:pt x="5512" y="182"/>
                  </a:cubicBezTo>
                  <a:cubicBezTo>
                    <a:pt x="5512" y="85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7"/>
            <p:cNvSpPr/>
            <p:nvPr/>
          </p:nvSpPr>
          <p:spPr>
            <a:xfrm>
              <a:off x="1530119" y="4204344"/>
              <a:ext cx="149800" cy="12223"/>
            </a:xfrm>
            <a:custGeom>
              <a:avLst/>
              <a:gdLst/>
              <a:ahLst/>
              <a:cxnLst/>
              <a:rect l="l" t="t" r="r" b="b"/>
              <a:pathLst>
                <a:path w="4461" h="364" extrusionOk="0">
                  <a:moveTo>
                    <a:pt x="157" y="1"/>
                  </a:moveTo>
                  <a:cubicBezTo>
                    <a:pt x="73" y="1"/>
                    <a:pt x="0" y="73"/>
                    <a:pt x="0" y="158"/>
                  </a:cubicBezTo>
                  <a:lnTo>
                    <a:pt x="0" y="194"/>
                  </a:lnTo>
                  <a:cubicBezTo>
                    <a:pt x="0" y="291"/>
                    <a:pt x="73" y="364"/>
                    <a:pt x="157" y="364"/>
                  </a:cubicBezTo>
                  <a:lnTo>
                    <a:pt x="4291" y="364"/>
                  </a:lnTo>
                  <a:cubicBezTo>
                    <a:pt x="4388" y="364"/>
                    <a:pt x="4460" y="291"/>
                    <a:pt x="4460" y="194"/>
                  </a:cubicBezTo>
                  <a:lnTo>
                    <a:pt x="4460" y="158"/>
                  </a:lnTo>
                  <a:cubicBezTo>
                    <a:pt x="4460" y="73"/>
                    <a:pt x="4388" y="1"/>
                    <a:pt x="42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7"/>
            <p:cNvSpPr/>
            <p:nvPr/>
          </p:nvSpPr>
          <p:spPr>
            <a:xfrm>
              <a:off x="1530119" y="4228320"/>
              <a:ext cx="185093" cy="11787"/>
            </a:xfrm>
            <a:custGeom>
              <a:avLst/>
              <a:gdLst/>
              <a:ahLst/>
              <a:cxnLst/>
              <a:rect l="l" t="t" r="r" b="b"/>
              <a:pathLst>
                <a:path w="5512" h="351" extrusionOk="0">
                  <a:moveTo>
                    <a:pt x="169" y="0"/>
                  </a:moveTo>
                  <a:cubicBezTo>
                    <a:pt x="73" y="0"/>
                    <a:pt x="0" y="73"/>
                    <a:pt x="0" y="169"/>
                  </a:cubicBezTo>
                  <a:cubicBezTo>
                    <a:pt x="0" y="266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66"/>
                    <a:pt x="5512" y="169"/>
                  </a:cubicBezTo>
                  <a:cubicBezTo>
                    <a:pt x="5512" y="73"/>
                    <a:pt x="5439" y="0"/>
                    <a:pt x="5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7"/>
            <p:cNvSpPr/>
            <p:nvPr/>
          </p:nvSpPr>
          <p:spPr>
            <a:xfrm>
              <a:off x="982143" y="4567623"/>
              <a:ext cx="225322" cy="25219"/>
            </a:xfrm>
            <a:custGeom>
              <a:avLst/>
              <a:gdLst/>
              <a:ahLst/>
              <a:cxnLst/>
              <a:rect l="l" t="t" r="r" b="b"/>
              <a:pathLst>
                <a:path w="6710" h="751" extrusionOk="0">
                  <a:moveTo>
                    <a:pt x="3361" y="1"/>
                  </a:moveTo>
                  <a:cubicBezTo>
                    <a:pt x="1512" y="1"/>
                    <a:pt x="1" y="158"/>
                    <a:pt x="1" y="375"/>
                  </a:cubicBezTo>
                  <a:cubicBezTo>
                    <a:pt x="1" y="581"/>
                    <a:pt x="1512" y="750"/>
                    <a:pt x="3361" y="750"/>
                  </a:cubicBezTo>
                  <a:cubicBezTo>
                    <a:pt x="5210" y="750"/>
                    <a:pt x="6709" y="581"/>
                    <a:pt x="6709" y="375"/>
                  </a:cubicBezTo>
                  <a:cubicBezTo>
                    <a:pt x="6709" y="170"/>
                    <a:pt x="5210" y="1"/>
                    <a:pt x="3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7"/>
            <p:cNvSpPr/>
            <p:nvPr/>
          </p:nvSpPr>
          <p:spPr>
            <a:xfrm>
              <a:off x="1021534" y="4134965"/>
              <a:ext cx="68201" cy="410482"/>
            </a:xfrm>
            <a:custGeom>
              <a:avLst/>
              <a:gdLst/>
              <a:ahLst/>
              <a:cxnLst/>
              <a:rect l="l" t="t" r="r" b="b"/>
              <a:pathLst>
                <a:path w="2031" h="12224" extrusionOk="0">
                  <a:moveTo>
                    <a:pt x="242" y="0"/>
                  </a:moveTo>
                  <a:cubicBezTo>
                    <a:pt x="25" y="592"/>
                    <a:pt x="0" y="1245"/>
                    <a:pt x="170" y="1849"/>
                  </a:cubicBezTo>
                  <a:cubicBezTo>
                    <a:pt x="315" y="2321"/>
                    <a:pt x="158" y="2647"/>
                    <a:pt x="242" y="2865"/>
                  </a:cubicBezTo>
                  <a:cubicBezTo>
                    <a:pt x="315" y="3094"/>
                    <a:pt x="859" y="6007"/>
                    <a:pt x="822" y="6225"/>
                  </a:cubicBezTo>
                  <a:cubicBezTo>
                    <a:pt x="798" y="6442"/>
                    <a:pt x="556" y="7047"/>
                    <a:pt x="472" y="7675"/>
                  </a:cubicBezTo>
                  <a:cubicBezTo>
                    <a:pt x="375" y="8449"/>
                    <a:pt x="460" y="10927"/>
                    <a:pt x="375" y="11579"/>
                  </a:cubicBezTo>
                  <a:cubicBezTo>
                    <a:pt x="325" y="12035"/>
                    <a:pt x="599" y="12223"/>
                    <a:pt x="784" y="12223"/>
                  </a:cubicBezTo>
                  <a:cubicBezTo>
                    <a:pt x="869" y="12223"/>
                    <a:pt x="936" y="12183"/>
                    <a:pt x="943" y="12111"/>
                  </a:cubicBezTo>
                  <a:cubicBezTo>
                    <a:pt x="1185" y="10213"/>
                    <a:pt x="1862" y="7228"/>
                    <a:pt x="1946" y="6273"/>
                  </a:cubicBezTo>
                  <a:cubicBezTo>
                    <a:pt x="2031" y="5318"/>
                    <a:pt x="1946" y="3590"/>
                    <a:pt x="1838" y="1281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7"/>
            <p:cNvSpPr/>
            <p:nvPr/>
          </p:nvSpPr>
          <p:spPr>
            <a:xfrm>
              <a:off x="1063342" y="4240880"/>
              <a:ext cx="25588" cy="140465"/>
            </a:xfrm>
            <a:custGeom>
              <a:avLst/>
              <a:gdLst/>
              <a:ahLst/>
              <a:cxnLst/>
              <a:rect l="l" t="t" r="r" b="b"/>
              <a:pathLst>
                <a:path w="762" h="4183" extrusionOk="0">
                  <a:moveTo>
                    <a:pt x="641" y="1"/>
                  </a:moveTo>
                  <a:lnTo>
                    <a:pt x="0" y="1584"/>
                  </a:lnTo>
                  <a:cubicBezTo>
                    <a:pt x="303" y="2080"/>
                    <a:pt x="484" y="2636"/>
                    <a:pt x="520" y="3204"/>
                  </a:cubicBezTo>
                  <a:cubicBezTo>
                    <a:pt x="532" y="3506"/>
                    <a:pt x="520" y="3808"/>
                    <a:pt x="532" y="4110"/>
                  </a:cubicBezTo>
                  <a:cubicBezTo>
                    <a:pt x="532" y="4134"/>
                    <a:pt x="532" y="4159"/>
                    <a:pt x="544" y="4183"/>
                  </a:cubicBezTo>
                  <a:cubicBezTo>
                    <a:pt x="617" y="3723"/>
                    <a:pt x="677" y="3361"/>
                    <a:pt x="701" y="3119"/>
                  </a:cubicBezTo>
                  <a:cubicBezTo>
                    <a:pt x="762" y="2454"/>
                    <a:pt x="738" y="1379"/>
                    <a:pt x="677" y="1"/>
                  </a:cubicBezTo>
                  <a:close/>
                </a:path>
              </a:pathLst>
            </a:custGeom>
            <a:solidFill>
              <a:srgbClr val="FCC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7"/>
            <p:cNvSpPr/>
            <p:nvPr/>
          </p:nvSpPr>
          <p:spPr>
            <a:xfrm>
              <a:off x="1024388" y="4516882"/>
              <a:ext cx="58866" cy="62358"/>
            </a:xfrm>
            <a:custGeom>
              <a:avLst/>
              <a:gdLst/>
              <a:ahLst/>
              <a:cxnLst/>
              <a:rect l="l" t="t" r="r" b="b"/>
              <a:pathLst>
                <a:path w="1753" h="1857" extrusionOk="0">
                  <a:moveTo>
                    <a:pt x="302" y="1"/>
                  </a:moveTo>
                  <a:cubicBezTo>
                    <a:pt x="302" y="1"/>
                    <a:pt x="266" y="641"/>
                    <a:pt x="193" y="786"/>
                  </a:cubicBezTo>
                  <a:cubicBezTo>
                    <a:pt x="97" y="931"/>
                    <a:pt x="36" y="1101"/>
                    <a:pt x="12" y="1282"/>
                  </a:cubicBezTo>
                  <a:cubicBezTo>
                    <a:pt x="0" y="1403"/>
                    <a:pt x="73" y="1512"/>
                    <a:pt x="193" y="1560"/>
                  </a:cubicBezTo>
                  <a:cubicBezTo>
                    <a:pt x="238" y="1584"/>
                    <a:pt x="275" y="1592"/>
                    <a:pt x="308" y="1592"/>
                  </a:cubicBezTo>
                  <a:cubicBezTo>
                    <a:pt x="372" y="1592"/>
                    <a:pt x="415" y="1560"/>
                    <a:pt x="447" y="1560"/>
                  </a:cubicBezTo>
                  <a:cubicBezTo>
                    <a:pt x="713" y="1596"/>
                    <a:pt x="774" y="1790"/>
                    <a:pt x="1221" y="1850"/>
                  </a:cubicBezTo>
                  <a:cubicBezTo>
                    <a:pt x="1249" y="1854"/>
                    <a:pt x="1278" y="1856"/>
                    <a:pt x="1306" y="1856"/>
                  </a:cubicBezTo>
                  <a:cubicBezTo>
                    <a:pt x="1447" y="1856"/>
                    <a:pt x="1584" y="1808"/>
                    <a:pt x="1704" y="1717"/>
                  </a:cubicBezTo>
                  <a:cubicBezTo>
                    <a:pt x="1741" y="1681"/>
                    <a:pt x="1753" y="1620"/>
                    <a:pt x="1716" y="1584"/>
                  </a:cubicBezTo>
                  <a:cubicBezTo>
                    <a:pt x="1692" y="1536"/>
                    <a:pt x="1342" y="1427"/>
                    <a:pt x="1197" y="1342"/>
                  </a:cubicBezTo>
                  <a:cubicBezTo>
                    <a:pt x="1052" y="1222"/>
                    <a:pt x="943" y="1077"/>
                    <a:pt x="858" y="907"/>
                  </a:cubicBezTo>
                  <a:cubicBezTo>
                    <a:pt x="822" y="823"/>
                    <a:pt x="943" y="134"/>
                    <a:pt x="943" y="134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77"/>
            <p:cNvSpPr/>
            <p:nvPr/>
          </p:nvSpPr>
          <p:spPr>
            <a:xfrm>
              <a:off x="1022340" y="4546937"/>
              <a:ext cx="61720" cy="34957"/>
            </a:xfrm>
            <a:custGeom>
              <a:avLst/>
              <a:gdLst/>
              <a:ahLst/>
              <a:cxnLst/>
              <a:rect l="l" t="t" r="r" b="b"/>
              <a:pathLst>
                <a:path w="1838" h="1041" extrusionOk="0">
                  <a:moveTo>
                    <a:pt x="194" y="0"/>
                  </a:moveTo>
                  <a:cubicBezTo>
                    <a:pt x="121" y="109"/>
                    <a:pt x="73" y="218"/>
                    <a:pt x="37" y="327"/>
                  </a:cubicBezTo>
                  <a:cubicBezTo>
                    <a:pt x="1" y="411"/>
                    <a:pt x="1" y="496"/>
                    <a:pt x="1" y="580"/>
                  </a:cubicBezTo>
                  <a:cubicBezTo>
                    <a:pt x="37" y="653"/>
                    <a:pt x="37" y="725"/>
                    <a:pt x="37" y="810"/>
                  </a:cubicBezTo>
                  <a:cubicBezTo>
                    <a:pt x="85" y="834"/>
                    <a:pt x="146" y="858"/>
                    <a:pt x="206" y="870"/>
                  </a:cubicBezTo>
                  <a:lnTo>
                    <a:pt x="387" y="870"/>
                  </a:lnTo>
                  <a:lnTo>
                    <a:pt x="399" y="713"/>
                  </a:lnTo>
                  <a:cubicBezTo>
                    <a:pt x="460" y="713"/>
                    <a:pt x="508" y="713"/>
                    <a:pt x="557" y="725"/>
                  </a:cubicBezTo>
                  <a:cubicBezTo>
                    <a:pt x="629" y="750"/>
                    <a:pt x="714" y="786"/>
                    <a:pt x="786" y="822"/>
                  </a:cubicBezTo>
                  <a:cubicBezTo>
                    <a:pt x="810" y="858"/>
                    <a:pt x="847" y="931"/>
                    <a:pt x="883" y="955"/>
                  </a:cubicBezTo>
                  <a:cubicBezTo>
                    <a:pt x="1004" y="1003"/>
                    <a:pt x="1125" y="1040"/>
                    <a:pt x="1258" y="1040"/>
                  </a:cubicBezTo>
                  <a:cubicBezTo>
                    <a:pt x="1276" y="1040"/>
                    <a:pt x="1293" y="1041"/>
                    <a:pt x="1310" y="1041"/>
                  </a:cubicBezTo>
                  <a:cubicBezTo>
                    <a:pt x="1591" y="1041"/>
                    <a:pt x="1745" y="950"/>
                    <a:pt x="1802" y="858"/>
                  </a:cubicBezTo>
                  <a:cubicBezTo>
                    <a:pt x="1826" y="798"/>
                    <a:pt x="1838" y="713"/>
                    <a:pt x="1802" y="701"/>
                  </a:cubicBezTo>
                  <a:cubicBezTo>
                    <a:pt x="1705" y="629"/>
                    <a:pt x="1608" y="580"/>
                    <a:pt x="1511" y="532"/>
                  </a:cubicBezTo>
                  <a:cubicBezTo>
                    <a:pt x="1446" y="504"/>
                    <a:pt x="1344" y="476"/>
                    <a:pt x="1324" y="476"/>
                  </a:cubicBezTo>
                  <a:cubicBezTo>
                    <a:pt x="1318" y="476"/>
                    <a:pt x="1319" y="478"/>
                    <a:pt x="1330" y="484"/>
                  </a:cubicBezTo>
                  <a:cubicBezTo>
                    <a:pt x="1376" y="507"/>
                    <a:pt x="1302" y="605"/>
                    <a:pt x="1223" y="605"/>
                  </a:cubicBezTo>
                  <a:cubicBezTo>
                    <a:pt x="1218" y="605"/>
                    <a:pt x="1214" y="605"/>
                    <a:pt x="1209" y="605"/>
                  </a:cubicBezTo>
                  <a:cubicBezTo>
                    <a:pt x="919" y="605"/>
                    <a:pt x="714" y="411"/>
                    <a:pt x="544" y="375"/>
                  </a:cubicBezTo>
                  <a:cubicBezTo>
                    <a:pt x="375" y="314"/>
                    <a:pt x="242" y="182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77"/>
            <p:cNvSpPr/>
            <p:nvPr/>
          </p:nvSpPr>
          <p:spPr>
            <a:xfrm>
              <a:off x="1027209" y="4126033"/>
              <a:ext cx="134790" cy="456251"/>
            </a:xfrm>
            <a:custGeom>
              <a:avLst/>
              <a:gdLst/>
              <a:ahLst/>
              <a:cxnLst/>
              <a:rect l="l" t="t" r="r" b="b"/>
              <a:pathLst>
                <a:path w="4014" h="13587" extrusionOk="0">
                  <a:moveTo>
                    <a:pt x="545" y="0"/>
                  </a:moveTo>
                  <a:cubicBezTo>
                    <a:pt x="545" y="0"/>
                    <a:pt x="1" y="1028"/>
                    <a:pt x="206" y="2007"/>
                  </a:cubicBezTo>
                  <a:cubicBezTo>
                    <a:pt x="315" y="2575"/>
                    <a:pt x="786" y="2659"/>
                    <a:pt x="871" y="2889"/>
                  </a:cubicBezTo>
                  <a:cubicBezTo>
                    <a:pt x="955" y="3106"/>
                    <a:pt x="2188" y="6660"/>
                    <a:pt x="2188" y="6660"/>
                  </a:cubicBezTo>
                  <a:cubicBezTo>
                    <a:pt x="2043" y="7192"/>
                    <a:pt x="1959" y="7736"/>
                    <a:pt x="1959" y="8280"/>
                  </a:cubicBezTo>
                  <a:cubicBezTo>
                    <a:pt x="1959" y="9005"/>
                    <a:pt x="2297" y="11180"/>
                    <a:pt x="2370" y="12002"/>
                  </a:cubicBezTo>
                  <a:cubicBezTo>
                    <a:pt x="2382" y="12172"/>
                    <a:pt x="2406" y="12558"/>
                    <a:pt x="2370" y="12679"/>
                  </a:cubicBezTo>
                  <a:cubicBezTo>
                    <a:pt x="2309" y="12836"/>
                    <a:pt x="2164" y="13018"/>
                    <a:pt x="2176" y="13199"/>
                  </a:cubicBezTo>
                  <a:cubicBezTo>
                    <a:pt x="2188" y="13332"/>
                    <a:pt x="2273" y="13429"/>
                    <a:pt x="2406" y="13465"/>
                  </a:cubicBezTo>
                  <a:cubicBezTo>
                    <a:pt x="2429" y="13471"/>
                    <a:pt x="2451" y="13474"/>
                    <a:pt x="2472" y="13474"/>
                  </a:cubicBezTo>
                  <a:cubicBezTo>
                    <a:pt x="2568" y="13474"/>
                    <a:pt x="2632" y="13417"/>
                    <a:pt x="2672" y="13417"/>
                  </a:cubicBezTo>
                  <a:cubicBezTo>
                    <a:pt x="2680" y="13416"/>
                    <a:pt x="2688" y="13416"/>
                    <a:pt x="2696" y="13416"/>
                  </a:cubicBezTo>
                  <a:cubicBezTo>
                    <a:pt x="2935" y="13416"/>
                    <a:pt x="3031" y="13586"/>
                    <a:pt x="3463" y="13586"/>
                  </a:cubicBezTo>
                  <a:cubicBezTo>
                    <a:pt x="3477" y="13586"/>
                    <a:pt x="3491" y="13586"/>
                    <a:pt x="3506" y="13586"/>
                  </a:cubicBezTo>
                  <a:cubicBezTo>
                    <a:pt x="3675" y="13586"/>
                    <a:pt x="3844" y="13513"/>
                    <a:pt x="3977" y="13380"/>
                  </a:cubicBezTo>
                  <a:cubicBezTo>
                    <a:pt x="4013" y="13344"/>
                    <a:pt x="4013" y="13284"/>
                    <a:pt x="3965" y="13247"/>
                  </a:cubicBezTo>
                  <a:cubicBezTo>
                    <a:pt x="3941" y="13211"/>
                    <a:pt x="3566" y="13151"/>
                    <a:pt x="3397" y="13090"/>
                  </a:cubicBezTo>
                  <a:cubicBezTo>
                    <a:pt x="3240" y="13006"/>
                    <a:pt x="3095" y="12873"/>
                    <a:pt x="2998" y="12716"/>
                  </a:cubicBezTo>
                  <a:cubicBezTo>
                    <a:pt x="2962" y="12462"/>
                    <a:pt x="2962" y="12208"/>
                    <a:pt x="2974" y="11954"/>
                  </a:cubicBezTo>
                  <a:cubicBezTo>
                    <a:pt x="2986" y="10600"/>
                    <a:pt x="3204" y="7289"/>
                    <a:pt x="3228" y="6503"/>
                  </a:cubicBezTo>
                  <a:cubicBezTo>
                    <a:pt x="3288" y="5113"/>
                    <a:pt x="3083" y="3699"/>
                    <a:pt x="2539" y="1487"/>
                  </a:cubicBezTo>
                  <a:lnTo>
                    <a:pt x="545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77"/>
            <p:cNvSpPr/>
            <p:nvPr/>
          </p:nvSpPr>
          <p:spPr>
            <a:xfrm>
              <a:off x="1097830" y="4556273"/>
              <a:ext cx="64977" cy="29248"/>
            </a:xfrm>
            <a:custGeom>
              <a:avLst/>
              <a:gdLst/>
              <a:ahLst/>
              <a:cxnLst/>
              <a:rect l="l" t="t" r="r" b="b"/>
              <a:pathLst>
                <a:path w="1935" h="871" extrusionOk="0">
                  <a:moveTo>
                    <a:pt x="194" y="0"/>
                  </a:moveTo>
                  <a:cubicBezTo>
                    <a:pt x="122" y="97"/>
                    <a:pt x="61" y="218"/>
                    <a:pt x="25" y="351"/>
                  </a:cubicBezTo>
                  <a:cubicBezTo>
                    <a:pt x="1" y="423"/>
                    <a:pt x="1" y="508"/>
                    <a:pt x="25" y="592"/>
                  </a:cubicBezTo>
                  <a:cubicBezTo>
                    <a:pt x="61" y="665"/>
                    <a:pt x="85" y="738"/>
                    <a:pt x="85" y="822"/>
                  </a:cubicBezTo>
                  <a:cubicBezTo>
                    <a:pt x="146" y="846"/>
                    <a:pt x="206" y="846"/>
                    <a:pt x="267" y="846"/>
                  </a:cubicBezTo>
                  <a:cubicBezTo>
                    <a:pt x="339" y="846"/>
                    <a:pt x="400" y="834"/>
                    <a:pt x="460" y="822"/>
                  </a:cubicBezTo>
                  <a:lnTo>
                    <a:pt x="460" y="665"/>
                  </a:lnTo>
                  <a:cubicBezTo>
                    <a:pt x="492" y="665"/>
                    <a:pt x="524" y="660"/>
                    <a:pt x="557" y="660"/>
                  </a:cubicBezTo>
                  <a:cubicBezTo>
                    <a:pt x="573" y="660"/>
                    <a:pt x="589" y="661"/>
                    <a:pt x="605" y="665"/>
                  </a:cubicBezTo>
                  <a:cubicBezTo>
                    <a:pt x="702" y="665"/>
                    <a:pt x="786" y="689"/>
                    <a:pt x="859" y="750"/>
                  </a:cubicBezTo>
                  <a:cubicBezTo>
                    <a:pt x="895" y="774"/>
                    <a:pt x="943" y="822"/>
                    <a:pt x="992" y="834"/>
                  </a:cubicBezTo>
                  <a:cubicBezTo>
                    <a:pt x="1070" y="858"/>
                    <a:pt x="1153" y="871"/>
                    <a:pt x="1238" y="871"/>
                  </a:cubicBezTo>
                  <a:cubicBezTo>
                    <a:pt x="1284" y="871"/>
                    <a:pt x="1332" y="867"/>
                    <a:pt x="1379" y="858"/>
                  </a:cubicBezTo>
                  <a:cubicBezTo>
                    <a:pt x="1693" y="822"/>
                    <a:pt x="1862" y="713"/>
                    <a:pt x="1910" y="605"/>
                  </a:cubicBezTo>
                  <a:cubicBezTo>
                    <a:pt x="1935" y="544"/>
                    <a:pt x="1935" y="447"/>
                    <a:pt x="1898" y="435"/>
                  </a:cubicBezTo>
                  <a:cubicBezTo>
                    <a:pt x="1790" y="399"/>
                    <a:pt x="1681" y="351"/>
                    <a:pt x="1584" y="327"/>
                  </a:cubicBezTo>
                  <a:cubicBezTo>
                    <a:pt x="1513" y="309"/>
                    <a:pt x="1410" y="298"/>
                    <a:pt x="1384" y="298"/>
                  </a:cubicBezTo>
                  <a:cubicBezTo>
                    <a:pt x="1374" y="298"/>
                    <a:pt x="1375" y="299"/>
                    <a:pt x="1391" y="302"/>
                  </a:cubicBezTo>
                  <a:cubicBezTo>
                    <a:pt x="1439" y="327"/>
                    <a:pt x="1367" y="435"/>
                    <a:pt x="1282" y="447"/>
                  </a:cubicBezTo>
                  <a:cubicBezTo>
                    <a:pt x="1259" y="449"/>
                    <a:pt x="1236" y="450"/>
                    <a:pt x="1213" y="450"/>
                  </a:cubicBezTo>
                  <a:cubicBezTo>
                    <a:pt x="943" y="450"/>
                    <a:pt x="724" y="326"/>
                    <a:pt x="557" y="314"/>
                  </a:cubicBezTo>
                  <a:cubicBezTo>
                    <a:pt x="387" y="290"/>
                    <a:pt x="255" y="157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77"/>
            <p:cNvSpPr/>
            <p:nvPr/>
          </p:nvSpPr>
          <p:spPr>
            <a:xfrm>
              <a:off x="1257978" y="3949967"/>
              <a:ext cx="34890" cy="34890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005" y="0"/>
                  </a:moveTo>
                  <a:cubicBezTo>
                    <a:pt x="981" y="0"/>
                    <a:pt x="945" y="24"/>
                    <a:pt x="913" y="82"/>
                  </a:cubicBezTo>
                  <a:cubicBezTo>
                    <a:pt x="816" y="239"/>
                    <a:pt x="647" y="336"/>
                    <a:pt x="477" y="372"/>
                  </a:cubicBezTo>
                  <a:cubicBezTo>
                    <a:pt x="465" y="336"/>
                    <a:pt x="502" y="324"/>
                    <a:pt x="538" y="263"/>
                  </a:cubicBezTo>
                  <a:cubicBezTo>
                    <a:pt x="562" y="191"/>
                    <a:pt x="550" y="142"/>
                    <a:pt x="514" y="130"/>
                  </a:cubicBezTo>
                  <a:cubicBezTo>
                    <a:pt x="511" y="130"/>
                    <a:pt x="509" y="129"/>
                    <a:pt x="506" y="129"/>
                  </a:cubicBezTo>
                  <a:cubicBezTo>
                    <a:pt x="471" y="129"/>
                    <a:pt x="428" y="204"/>
                    <a:pt x="417" y="215"/>
                  </a:cubicBezTo>
                  <a:lnTo>
                    <a:pt x="187" y="408"/>
                  </a:lnTo>
                  <a:cubicBezTo>
                    <a:pt x="127" y="457"/>
                    <a:pt x="66" y="541"/>
                    <a:pt x="42" y="626"/>
                  </a:cubicBezTo>
                  <a:cubicBezTo>
                    <a:pt x="42" y="637"/>
                    <a:pt x="0" y="785"/>
                    <a:pt x="54" y="785"/>
                  </a:cubicBezTo>
                  <a:cubicBezTo>
                    <a:pt x="57" y="785"/>
                    <a:pt x="62" y="785"/>
                    <a:pt x="66" y="783"/>
                  </a:cubicBezTo>
                  <a:lnTo>
                    <a:pt x="272" y="1037"/>
                  </a:lnTo>
                  <a:cubicBezTo>
                    <a:pt x="284" y="1038"/>
                    <a:pt x="296" y="1038"/>
                    <a:pt x="309" y="1038"/>
                  </a:cubicBezTo>
                  <a:cubicBezTo>
                    <a:pt x="488" y="1038"/>
                    <a:pt x="655" y="956"/>
                    <a:pt x="780" y="831"/>
                  </a:cubicBezTo>
                  <a:cubicBezTo>
                    <a:pt x="804" y="783"/>
                    <a:pt x="816" y="735"/>
                    <a:pt x="816" y="686"/>
                  </a:cubicBezTo>
                  <a:cubicBezTo>
                    <a:pt x="859" y="632"/>
                    <a:pt x="932" y="462"/>
                    <a:pt x="842" y="462"/>
                  </a:cubicBezTo>
                  <a:cubicBezTo>
                    <a:pt x="831" y="462"/>
                    <a:pt x="819" y="464"/>
                    <a:pt x="804" y="469"/>
                  </a:cubicBezTo>
                  <a:cubicBezTo>
                    <a:pt x="937" y="360"/>
                    <a:pt x="1009" y="203"/>
                    <a:pt x="1033" y="46"/>
                  </a:cubicBezTo>
                  <a:cubicBezTo>
                    <a:pt x="1039" y="18"/>
                    <a:pt x="1026" y="0"/>
                    <a:pt x="1005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77"/>
            <p:cNvSpPr/>
            <p:nvPr/>
          </p:nvSpPr>
          <p:spPr>
            <a:xfrm>
              <a:off x="1097427" y="3972198"/>
              <a:ext cx="170922" cy="65380"/>
            </a:xfrm>
            <a:custGeom>
              <a:avLst/>
              <a:gdLst/>
              <a:ahLst/>
              <a:cxnLst/>
              <a:rect l="l" t="t" r="r" b="b"/>
              <a:pathLst>
                <a:path w="5090" h="1947" extrusionOk="0">
                  <a:moveTo>
                    <a:pt x="4823" y="0"/>
                  </a:moveTo>
                  <a:cubicBezTo>
                    <a:pt x="4364" y="375"/>
                    <a:pt x="2696" y="858"/>
                    <a:pt x="2466" y="991"/>
                  </a:cubicBezTo>
                  <a:cubicBezTo>
                    <a:pt x="2422" y="1017"/>
                    <a:pt x="2177" y="1026"/>
                    <a:pt x="1856" y="1026"/>
                  </a:cubicBezTo>
                  <a:cubicBezTo>
                    <a:pt x="1124" y="1026"/>
                    <a:pt x="1" y="979"/>
                    <a:pt x="1" y="979"/>
                  </a:cubicBezTo>
                  <a:lnTo>
                    <a:pt x="1" y="979"/>
                  </a:lnTo>
                  <a:lnTo>
                    <a:pt x="267" y="1946"/>
                  </a:lnTo>
                  <a:cubicBezTo>
                    <a:pt x="1004" y="1934"/>
                    <a:pt x="2333" y="1813"/>
                    <a:pt x="2515" y="1777"/>
                  </a:cubicBezTo>
                  <a:cubicBezTo>
                    <a:pt x="3228" y="1632"/>
                    <a:pt x="5065" y="375"/>
                    <a:pt x="5065" y="375"/>
                  </a:cubicBezTo>
                  <a:cubicBezTo>
                    <a:pt x="5089" y="206"/>
                    <a:pt x="4980" y="49"/>
                    <a:pt x="4823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77"/>
            <p:cNvSpPr/>
            <p:nvPr/>
          </p:nvSpPr>
          <p:spPr>
            <a:xfrm>
              <a:off x="1009344" y="4006686"/>
              <a:ext cx="25622" cy="55239"/>
            </a:xfrm>
            <a:custGeom>
              <a:avLst/>
              <a:gdLst/>
              <a:ahLst/>
              <a:cxnLst/>
              <a:rect l="l" t="t" r="r" b="b"/>
              <a:pathLst>
                <a:path w="763" h="1645" extrusionOk="0">
                  <a:moveTo>
                    <a:pt x="424" y="1"/>
                  </a:moveTo>
                  <a:cubicBezTo>
                    <a:pt x="243" y="496"/>
                    <a:pt x="97" y="1004"/>
                    <a:pt x="1" y="1524"/>
                  </a:cubicBezTo>
                  <a:lnTo>
                    <a:pt x="762" y="1644"/>
                  </a:lnTo>
                  <a:lnTo>
                    <a:pt x="762" y="557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F9B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7"/>
            <p:cNvSpPr/>
            <p:nvPr/>
          </p:nvSpPr>
          <p:spPr>
            <a:xfrm>
              <a:off x="931839" y="4028547"/>
              <a:ext cx="231769" cy="152755"/>
            </a:xfrm>
            <a:custGeom>
              <a:avLst/>
              <a:gdLst/>
              <a:ahLst/>
              <a:cxnLst/>
              <a:rect l="l" t="t" r="r" b="b"/>
              <a:pathLst>
                <a:path w="6902" h="4549" extrusionOk="0">
                  <a:moveTo>
                    <a:pt x="6224" y="0"/>
                  </a:moveTo>
                  <a:cubicBezTo>
                    <a:pt x="6216" y="0"/>
                    <a:pt x="6208" y="1"/>
                    <a:pt x="6201" y="2"/>
                  </a:cubicBezTo>
                  <a:lnTo>
                    <a:pt x="109" y="1030"/>
                  </a:lnTo>
                  <a:cubicBezTo>
                    <a:pt x="49" y="1042"/>
                    <a:pt x="0" y="1102"/>
                    <a:pt x="12" y="1175"/>
                  </a:cubicBezTo>
                  <a:lnTo>
                    <a:pt x="568" y="4450"/>
                  </a:lnTo>
                  <a:cubicBezTo>
                    <a:pt x="579" y="4504"/>
                    <a:pt x="629" y="4549"/>
                    <a:pt x="682" y="4549"/>
                  </a:cubicBezTo>
                  <a:cubicBezTo>
                    <a:pt x="689" y="4549"/>
                    <a:pt x="695" y="4548"/>
                    <a:pt x="701" y="4547"/>
                  </a:cubicBezTo>
                  <a:lnTo>
                    <a:pt x="6793" y="3520"/>
                  </a:lnTo>
                  <a:cubicBezTo>
                    <a:pt x="6866" y="3507"/>
                    <a:pt x="6902" y="3435"/>
                    <a:pt x="6890" y="3375"/>
                  </a:cubicBezTo>
                  <a:lnTo>
                    <a:pt x="6334" y="99"/>
                  </a:lnTo>
                  <a:cubicBezTo>
                    <a:pt x="6323" y="36"/>
                    <a:pt x="6276" y="0"/>
                    <a:pt x="62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77"/>
            <p:cNvSpPr/>
            <p:nvPr/>
          </p:nvSpPr>
          <p:spPr>
            <a:xfrm>
              <a:off x="939529" y="4036237"/>
              <a:ext cx="216792" cy="136570"/>
            </a:xfrm>
            <a:custGeom>
              <a:avLst/>
              <a:gdLst/>
              <a:ahLst/>
              <a:cxnLst/>
              <a:rect l="l" t="t" r="r" b="b"/>
              <a:pathLst>
                <a:path w="6456" h="4067" extrusionOk="0">
                  <a:moveTo>
                    <a:pt x="5862" y="1"/>
                  </a:moveTo>
                  <a:cubicBezTo>
                    <a:pt x="5854" y="1"/>
                    <a:pt x="5847" y="1"/>
                    <a:pt x="5839" y="3"/>
                  </a:cubicBezTo>
                  <a:lnTo>
                    <a:pt x="98" y="1006"/>
                  </a:lnTo>
                  <a:cubicBezTo>
                    <a:pt x="37" y="1006"/>
                    <a:pt x="1" y="1067"/>
                    <a:pt x="13" y="1127"/>
                  </a:cubicBezTo>
                  <a:lnTo>
                    <a:pt x="496" y="3980"/>
                  </a:lnTo>
                  <a:cubicBezTo>
                    <a:pt x="507" y="4032"/>
                    <a:pt x="545" y="4066"/>
                    <a:pt x="595" y="4066"/>
                  </a:cubicBezTo>
                  <a:cubicBezTo>
                    <a:pt x="602" y="4066"/>
                    <a:pt x="609" y="4066"/>
                    <a:pt x="617" y="4064"/>
                  </a:cubicBezTo>
                  <a:lnTo>
                    <a:pt x="6359" y="3061"/>
                  </a:lnTo>
                  <a:cubicBezTo>
                    <a:pt x="6419" y="3061"/>
                    <a:pt x="6455" y="3000"/>
                    <a:pt x="6455" y="2940"/>
                  </a:cubicBezTo>
                  <a:lnTo>
                    <a:pt x="5960" y="88"/>
                  </a:lnTo>
                  <a:cubicBezTo>
                    <a:pt x="5960" y="35"/>
                    <a:pt x="5914" y="1"/>
                    <a:pt x="5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77"/>
            <p:cNvSpPr/>
            <p:nvPr/>
          </p:nvSpPr>
          <p:spPr>
            <a:xfrm>
              <a:off x="948864" y="4075191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1" y="1"/>
                  </a:moveTo>
                  <a:cubicBezTo>
                    <a:pt x="195" y="1"/>
                    <a:pt x="189" y="2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1" y="76"/>
                    <a:pt x="13" y="124"/>
                  </a:cubicBezTo>
                  <a:lnTo>
                    <a:pt x="436" y="2590"/>
                  </a:lnTo>
                  <a:cubicBezTo>
                    <a:pt x="436" y="2638"/>
                    <a:pt x="484" y="2662"/>
                    <a:pt x="533" y="2662"/>
                  </a:cubicBezTo>
                  <a:lnTo>
                    <a:pt x="629" y="2650"/>
                  </a:lnTo>
                  <a:cubicBezTo>
                    <a:pt x="678" y="2638"/>
                    <a:pt x="714" y="2590"/>
                    <a:pt x="702" y="2542"/>
                  </a:cubicBezTo>
                  <a:lnTo>
                    <a:pt x="291" y="76"/>
                  </a:lnTo>
                  <a:cubicBezTo>
                    <a:pt x="280" y="34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7"/>
            <p:cNvSpPr/>
            <p:nvPr/>
          </p:nvSpPr>
          <p:spPr>
            <a:xfrm>
              <a:off x="966326" y="4071631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0"/>
                  </a:moveTo>
                  <a:lnTo>
                    <a:pt x="85" y="25"/>
                  </a:lnTo>
                  <a:cubicBezTo>
                    <a:pt x="37" y="25"/>
                    <a:pt x="1" y="73"/>
                    <a:pt x="13" y="133"/>
                  </a:cubicBezTo>
                  <a:lnTo>
                    <a:pt x="424" y="2587"/>
                  </a:lnTo>
                  <a:cubicBezTo>
                    <a:pt x="434" y="2629"/>
                    <a:pt x="472" y="2662"/>
                    <a:pt x="513" y="2662"/>
                  </a:cubicBezTo>
                  <a:cubicBezTo>
                    <a:pt x="520" y="2662"/>
                    <a:pt x="526" y="2661"/>
                    <a:pt x="532" y="2660"/>
                  </a:cubicBezTo>
                  <a:lnTo>
                    <a:pt x="629" y="2648"/>
                  </a:lnTo>
                  <a:cubicBezTo>
                    <a:pt x="677" y="2635"/>
                    <a:pt x="714" y="2587"/>
                    <a:pt x="702" y="2539"/>
                  </a:cubicBezTo>
                  <a:lnTo>
                    <a:pt x="291" y="85"/>
                  </a:lnTo>
                  <a:cubicBezTo>
                    <a:pt x="279" y="37"/>
                    <a:pt x="230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7"/>
            <p:cNvSpPr/>
            <p:nvPr/>
          </p:nvSpPr>
          <p:spPr>
            <a:xfrm>
              <a:off x="983789" y="4068710"/>
              <a:ext cx="23573" cy="89088"/>
            </a:xfrm>
            <a:custGeom>
              <a:avLst/>
              <a:gdLst/>
              <a:ahLst/>
              <a:cxnLst/>
              <a:rect l="l" t="t" r="r" b="b"/>
              <a:pathLst>
                <a:path w="702" h="2653" extrusionOk="0">
                  <a:moveTo>
                    <a:pt x="201" y="1"/>
                  </a:moveTo>
                  <a:cubicBezTo>
                    <a:pt x="194" y="1"/>
                    <a:pt x="188" y="1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0" y="63"/>
                    <a:pt x="0" y="124"/>
                  </a:cubicBezTo>
                  <a:lnTo>
                    <a:pt x="423" y="2577"/>
                  </a:lnTo>
                  <a:cubicBezTo>
                    <a:pt x="434" y="2619"/>
                    <a:pt x="472" y="2652"/>
                    <a:pt x="513" y="2652"/>
                  </a:cubicBezTo>
                  <a:cubicBezTo>
                    <a:pt x="519" y="2652"/>
                    <a:pt x="526" y="2652"/>
                    <a:pt x="532" y="2650"/>
                  </a:cubicBezTo>
                  <a:lnTo>
                    <a:pt x="629" y="2638"/>
                  </a:lnTo>
                  <a:cubicBezTo>
                    <a:pt x="677" y="2626"/>
                    <a:pt x="701" y="2577"/>
                    <a:pt x="701" y="2529"/>
                  </a:cubicBezTo>
                  <a:lnTo>
                    <a:pt x="278" y="75"/>
                  </a:lnTo>
                  <a:cubicBezTo>
                    <a:pt x="278" y="33"/>
                    <a:pt x="242" y="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7"/>
            <p:cNvSpPr/>
            <p:nvPr/>
          </p:nvSpPr>
          <p:spPr>
            <a:xfrm>
              <a:off x="1001251" y="4065049"/>
              <a:ext cx="23976" cy="89491"/>
            </a:xfrm>
            <a:custGeom>
              <a:avLst/>
              <a:gdLst/>
              <a:ahLst/>
              <a:cxnLst/>
              <a:rect l="l" t="t" r="r" b="b"/>
              <a:pathLst>
                <a:path w="714" h="2665" extrusionOk="0">
                  <a:moveTo>
                    <a:pt x="200" y="1"/>
                  </a:moveTo>
                  <a:cubicBezTo>
                    <a:pt x="194" y="1"/>
                    <a:pt x="188" y="2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6"/>
                    <a:pt x="12" y="124"/>
                  </a:cubicBezTo>
                  <a:lnTo>
                    <a:pt x="423" y="2590"/>
                  </a:lnTo>
                  <a:cubicBezTo>
                    <a:pt x="423" y="2632"/>
                    <a:pt x="460" y="2665"/>
                    <a:pt x="501" y="2665"/>
                  </a:cubicBezTo>
                  <a:cubicBezTo>
                    <a:pt x="507" y="2665"/>
                    <a:pt x="513" y="2664"/>
                    <a:pt x="520" y="2662"/>
                  </a:cubicBezTo>
                  <a:lnTo>
                    <a:pt x="616" y="2650"/>
                  </a:lnTo>
                  <a:cubicBezTo>
                    <a:pt x="677" y="2638"/>
                    <a:pt x="713" y="2590"/>
                    <a:pt x="701" y="2541"/>
                  </a:cubicBezTo>
                  <a:lnTo>
                    <a:pt x="290" y="76"/>
                  </a:lnTo>
                  <a:cubicBezTo>
                    <a:pt x="280" y="34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77"/>
            <p:cNvSpPr/>
            <p:nvPr/>
          </p:nvSpPr>
          <p:spPr>
            <a:xfrm>
              <a:off x="1018276" y="4061826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201" y="0"/>
                  </a:moveTo>
                  <a:cubicBezTo>
                    <a:pt x="195" y="0"/>
                    <a:pt x="188" y="1"/>
                    <a:pt x="182" y="2"/>
                  </a:cubicBezTo>
                  <a:lnTo>
                    <a:pt x="85" y="15"/>
                  </a:lnTo>
                  <a:cubicBezTo>
                    <a:pt x="37" y="27"/>
                    <a:pt x="1" y="75"/>
                    <a:pt x="13" y="123"/>
                  </a:cubicBezTo>
                  <a:lnTo>
                    <a:pt x="424" y="2589"/>
                  </a:lnTo>
                  <a:cubicBezTo>
                    <a:pt x="436" y="2637"/>
                    <a:pt x="484" y="2662"/>
                    <a:pt x="533" y="2662"/>
                  </a:cubicBezTo>
                  <a:lnTo>
                    <a:pt x="629" y="2637"/>
                  </a:lnTo>
                  <a:cubicBezTo>
                    <a:pt x="678" y="2637"/>
                    <a:pt x="714" y="2589"/>
                    <a:pt x="702" y="2541"/>
                  </a:cubicBezTo>
                  <a:lnTo>
                    <a:pt x="291" y="75"/>
                  </a:lnTo>
                  <a:cubicBezTo>
                    <a:pt x="280" y="33"/>
                    <a:pt x="242" y="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77"/>
            <p:cNvSpPr/>
            <p:nvPr/>
          </p:nvSpPr>
          <p:spPr>
            <a:xfrm>
              <a:off x="1035739" y="4058568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201" y="0"/>
                  </a:moveTo>
                  <a:cubicBezTo>
                    <a:pt x="194" y="0"/>
                    <a:pt x="188" y="1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0" y="63"/>
                    <a:pt x="13" y="124"/>
                  </a:cubicBezTo>
                  <a:lnTo>
                    <a:pt x="423" y="2577"/>
                  </a:lnTo>
                  <a:cubicBezTo>
                    <a:pt x="436" y="2626"/>
                    <a:pt x="484" y="2662"/>
                    <a:pt x="532" y="2662"/>
                  </a:cubicBezTo>
                  <a:lnTo>
                    <a:pt x="629" y="2638"/>
                  </a:lnTo>
                  <a:cubicBezTo>
                    <a:pt x="677" y="2638"/>
                    <a:pt x="714" y="2577"/>
                    <a:pt x="701" y="2529"/>
                  </a:cubicBezTo>
                  <a:lnTo>
                    <a:pt x="278" y="75"/>
                  </a:lnTo>
                  <a:cubicBezTo>
                    <a:pt x="278" y="33"/>
                    <a:pt x="242" y="0"/>
                    <a:pt x="201" y="0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77"/>
            <p:cNvSpPr/>
            <p:nvPr/>
          </p:nvSpPr>
          <p:spPr>
            <a:xfrm>
              <a:off x="1052798" y="4054908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0" y="1"/>
                  </a:moveTo>
                  <a:cubicBezTo>
                    <a:pt x="194" y="1"/>
                    <a:pt x="188" y="1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5"/>
                    <a:pt x="12" y="124"/>
                  </a:cubicBezTo>
                  <a:lnTo>
                    <a:pt x="435" y="2590"/>
                  </a:lnTo>
                  <a:cubicBezTo>
                    <a:pt x="447" y="2638"/>
                    <a:pt x="484" y="2662"/>
                    <a:pt x="532" y="2662"/>
                  </a:cubicBezTo>
                  <a:lnTo>
                    <a:pt x="629" y="2650"/>
                  </a:lnTo>
                  <a:cubicBezTo>
                    <a:pt x="689" y="2638"/>
                    <a:pt x="713" y="2590"/>
                    <a:pt x="713" y="2541"/>
                  </a:cubicBezTo>
                  <a:lnTo>
                    <a:pt x="290" y="75"/>
                  </a:lnTo>
                  <a:cubicBezTo>
                    <a:pt x="280" y="33"/>
                    <a:pt x="242" y="1"/>
                    <a:pt x="200" y="1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77"/>
            <p:cNvSpPr/>
            <p:nvPr/>
          </p:nvSpPr>
          <p:spPr>
            <a:xfrm>
              <a:off x="1070226" y="4051751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0"/>
                  </a:moveTo>
                  <a:lnTo>
                    <a:pt x="85" y="24"/>
                  </a:lnTo>
                  <a:cubicBezTo>
                    <a:pt x="37" y="24"/>
                    <a:pt x="1" y="73"/>
                    <a:pt x="13" y="121"/>
                  </a:cubicBezTo>
                  <a:lnTo>
                    <a:pt x="436" y="2587"/>
                  </a:lnTo>
                  <a:cubicBezTo>
                    <a:pt x="436" y="2629"/>
                    <a:pt x="472" y="2662"/>
                    <a:pt x="514" y="2662"/>
                  </a:cubicBezTo>
                  <a:cubicBezTo>
                    <a:pt x="520" y="2662"/>
                    <a:pt x="526" y="2661"/>
                    <a:pt x="533" y="2659"/>
                  </a:cubicBezTo>
                  <a:lnTo>
                    <a:pt x="629" y="2647"/>
                  </a:lnTo>
                  <a:cubicBezTo>
                    <a:pt x="678" y="2635"/>
                    <a:pt x="714" y="2587"/>
                    <a:pt x="702" y="2538"/>
                  </a:cubicBezTo>
                  <a:lnTo>
                    <a:pt x="291" y="85"/>
                  </a:lnTo>
                  <a:cubicBezTo>
                    <a:pt x="279" y="24"/>
                    <a:pt x="230" y="0"/>
                    <a:pt x="182" y="0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77"/>
            <p:cNvSpPr/>
            <p:nvPr/>
          </p:nvSpPr>
          <p:spPr>
            <a:xfrm>
              <a:off x="1087689" y="4048494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1"/>
                  </a:moveTo>
                  <a:lnTo>
                    <a:pt x="85" y="25"/>
                  </a:lnTo>
                  <a:cubicBezTo>
                    <a:pt x="37" y="25"/>
                    <a:pt x="1" y="73"/>
                    <a:pt x="13" y="121"/>
                  </a:cubicBezTo>
                  <a:lnTo>
                    <a:pt x="424" y="2587"/>
                  </a:lnTo>
                  <a:cubicBezTo>
                    <a:pt x="434" y="2629"/>
                    <a:pt x="472" y="2662"/>
                    <a:pt x="513" y="2662"/>
                  </a:cubicBezTo>
                  <a:cubicBezTo>
                    <a:pt x="520" y="2662"/>
                    <a:pt x="526" y="2661"/>
                    <a:pt x="532" y="2660"/>
                  </a:cubicBezTo>
                  <a:lnTo>
                    <a:pt x="629" y="2648"/>
                  </a:lnTo>
                  <a:cubicBezTo>
                    <a:pt x="677" y="2635"/>
                    <a:pt x="714" y="2587"/>
                    <a:pt x="702" y="2539"/>
                  </a:cubicBezTo>
                  <a:lnTo>
                    <a:pt x="291" y="73"/>
                  </a:lnTo>
                  <a:cubicBezTo>
                    <a:pt x="279" y="25"/>
                    <a:pt x="230" y="1"/>
                    <a:pt x="182" y="1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77"/>
            <p:cNvSpPr/>
            <p:nvPr/>
          </p:nvSpPr>
          <p:spPr>
            <a:xfrm>
              <a:off x="1105151" y="4045169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92" y="1"/>
                  </a:moveTo>
                  <a:cubicBezTo>
                    <a:pt x="185" y="1"/>
                    <a:pt x="177" y="1"/>
                    <a:pt x="169" y="3"/>
                  </a:cubicBezTo>
                  <a:lnTo>
                    <a:pt x="73" y="15"/>
                  </a:lnTo>
                  <a:cubicBezTo>
                    <a:pt x="24" y="27"/>
                    <a:pt x="0" y="75"/>
                    <a:pt x="0" y="124"/>
                  </a:cubicBezTo>
                  <a:lnTo>
                    <a:pt x="423" y="2589"/>
                  </a:lnTo>
                  <a:cubicBezTo>
                    <a:pt x="435" y="2638"/>
                    <a:pt x="484" y="2662"/>
                    <a:pt x="532" y="2662"/>
                  </a:cubicBezTo>
                  <a:lnTo>
                    <a:pt x="629" y="2650"/>
                  </a:lnTo>
                  <a:cubicBezTo>
                    <a:pt x="677" y="2638"/>
                    <a:pt x="713" y="2589"/>
                    <a:pt x="701" y="2541"/>
                  </a:cubicBezTo>
                  <a:lnTo>
                    <a:pt x="278" y="75"/>
                  </a:lnTo>
                  <a:cubicBezTo>
                    <a:pt x="268" y="33"/>
                    <a:pt x="239" y="1"/>
                    <a:pt x="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77"/>
            <p:cNvSpPr/>
            <p:nvPr/>
          </p:nvSpPr>
          <p:spPr>
            <a:xfrm>
              <a:off x="1122613" y="4041912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0" y="1"/>
                  </a:moveTo>
                  <a:cubicBezTo>
                    <a:pt x="194" y="1"/>
                    <a:pt x="188" y="2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6"/>
                    <a:pt x="0" y="124"/>
                  </a:cubicBezTo>
                  <a:lnTo>
                    <a:pt x="423" y="2590"/>
                  </a:lnTo>
                  <a:cubicBezTo>
                    <a:pt x="435" y="2638"/>
                    <a:pt x="483" y="2662"/>
                    <a:pt x="532" y="2662"/>
                  </a:cubicBezTo>
                  <a:lnTo>
                    <a:pt x="629" y="2638"/>
                  </a:lnTo>
                  <a:cubicBezTo>
                    <a:pt x="677" y="2638"/>
                    <a:pt x="713" y="2590"/>
                    <a:pt x="701" y="2541"/>
                  </a:cubicBezTo>
                  <a:lnTo>
                    <a:pt x="278" y="76"/>
                  </a:lnTo>
                  <a:cubicBezTo>
                    <a:pt x="278" y="34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77"/>
            <p:cNvSpPr/>
            <p:nvPr/>
          </p:nvSpPr>
          <p:spPr>
            <a:xfrm>
              <a:off x="1015859" y="4123178"/>
              <a:ext cx="120989" cy="182977"/>
            </a:xfrm>
            <a:custGeom>
              <a:avLst/>
              <a:gdLst/>
              <a:ahLst/>
              <a:cxnLst/>
              <a:rect l="l" t="t" r="r" b="b"/>
              <a:pathLst>
                <a:path w="3603" h="5449" extrusionOk="0">
                  <a:moveTo>
                    <a:pt x="2792" y="1"/>
                  </a:moveTo>
                  <a:lnTo>
                    <a:pt x="750" y="73"/>
                  </a:lnTo>
                  <a:cubicBezTo>
                    <a:pt x="206" y="544"/>
                    <a:pt x="0" y="1330"/>
                    <a:pt x="109" y="2176"/>
                  </a:cubicBezTo>
                  <a:cubicBezTo>
                    <a:pt x="133" y="2394"/>
                    <a:pt x="363" y="3010"/>
                    <a:pt x="399" y="3228"/>
                  </a:cubicBezTo>
                  <a:cubicBezTo>
                    <a:pt x="472" y="3735"/>
                    <a:pt x="641" y="4473"/>
                    <a:pt x="629" y="5053"/>
                  </a:cubicBezTo>
                  <a:cubicBezTo>
                    <a:pt x="1007" y="5326"/>
                    <a:pt x="1585" y="5449"/>
                    <a:pt x="2150" y="5449"/>
                  </a:cubicBezTo>
                  <a:cubicBezTo>
                    <a:pt x="2687" y="5449"/>
                    <a:pt x="3212" y="5338"/>
                    <a:pt x="3542" y="5137"/>
                  </a:cubicBezTo>
                  <a:cubicBezTo>
                    <a:pt x="3602" y="4412"/>
                    <a:pt x="3602" y="3663"/>
                    <a:pt x="3542" y="2926"/>
                  </a:cubicBezTo>
                  <a:cubicBezTo>
                    <a:pt x="3457" y="1475"/>
                    <a:pt x="2804" y="121"/>
                    <a:pt x="2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77"/>
            <p:cNvSpPr/>
            <p:nvPr/>
          </p:nvSpPr>
          <p:spPr>
            <a:xfrm>
              <a:off x="1019485" y="3962862"/>
              <a:ext cx="100706" cy="175053"/>
            </a:xfrm>
            <a:custGeom>
              <a:avLst/>
              <a:gdLst/>
              <a:ahLst/>
              <a:cxnLst/>
              <a:rect l="l" t="t" r="r" b="b"/>
              <a:pathLst>
                <a:path w="2999" h="5213" extrusionOk="0">
                  <a:moveTo>
                    <a:pt x="1766" y="0"/>
                  </a:moveTo>
                  <a:lnTo>
                    <a:pt x="110" y="484"/>
                  </a:lnTo>
                  <a:cubicBezTo>
                    <a:pt x="1" y="1281"/>
                    <a:pt x="25" y="2103"/>
                    <a:pt x="194" y="2901"/>
                  </a:cubicBezTo>
                  <a:cubicBezTo>
                    <a:pt x="267" y="3493"/>
                    <a:pt x="291" y="4086"/>
                    <a:pt x="267" y="4690"/>
                  </a:cubicBezTo>
                  <a:cubicBezTo>
                    <a:pt x="255" y="4883"/>
                    <a:pt x="170" y="4932"/>
                    <a:pt x="170" y="5028"/>
                  </a:cubicBezTo>
                  <a:cubicBezTo>
                    <a:pt x="170" y="5143"/>
                    <a:pt x="306" y="5212"/>
                    <a:pt x="483" y="5212"/>
                  </a:cubicBezTo>
                  <a:cubicBezTo>
                    <a:pt x="530" y="5212"/>
                    <a:pt x="579" y="5208"/>
                    <a:pt x="629" y="5198"/>
                  </a:cubicBezTo>
                  <a:cubicBezTo>
                    <a:pt x="714" y="5181"/>
                    <a:pt x="866" y="5179"/>
                    <a:pt x="1051" y="5179"/>
                  </a:cubicBezTo>
                  <a:cubicBezTo>
                    <a:pt x="1143" y="5179"/>
                    <a:pt x="1244" y="5179"/>
                    <a:pt x="1349" y="5179"/>
                  </a:cubicBezTo>
                  <a:cubicBezTo>
                    <a:pt x="1663" y="5179"/>
                    <a:pt x="2013" y="5173"/>
                    <a:pt x="2285" y="5125"/>
                  </a:cubicBezTo>
                  <a:cubicBezTo>
                    <a:pt x="2430" y="5101"/>
                    <a:pt x="2575" y="5053"/>
                    <a:pt x="2684" y="4968"/>
                  </a:cubicBezTo>
                  <a:cubicBezTo>
                    <a:pt x="2720" y="4944"/>
                    <a:pt x="2745" y="4895"/>
                    <a:pt x="2745" y="4859"/>
                  </a:cubicBezTo>
                  <a:cubicBezTo>
                    <a:pt x="2745" y="4762"/>
                    <a:pt x="2733" y="4654"/>
                    <a:pt x="2708" y="4569"/>
                  </a:cubicBezTo>
                  <a:cubicBezTo>
                    <a:pt x="2672" y="4194"/>
                    <a:pt x="2660" y="3832"/>
                    <a:pt x="2672" y="3457"/>
                  </a:cubicBezTo>
                  <a:cubicBezTo>
                    <a:pt x="2708" y="3119"/>
                    <a:pt x="2793" y="2780"/>
                    <a:pt x="2926" y="2454"/>
                  </a:cubicBezTo>
                  <a:cubicBezTo>
                    <a:pt x="2998" y="2285"/>
                    <a:pt x="2998" y="2103"/>
                    <a:pt x="2926" y="1934"/>
                  </a:cubicBezTo>
                  <a:cubicBezTo>
                    <a:pt x="2878" y="1801"/>
                    <a:pt x="2817" y="1668"/>
                    <a:pt x="2733" y="1547"/>
                  </a:cubicBezTo>
                  <a:cubicBezTo>
                    <a:pt x="2588" y="955"/>
                    <a:pt x="2056" y="460"/>
                    <a:pt x="1971" y="435"/>
                  </a:cubicBezTo>
                  <a:cubicBezTo>
                    <a:pt x="1838" y="423"/>
                    <a:pt x="1899" y="24"/>
                    <a:pt x="1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77"/>
            <p:cNvSpPr/>
            <p:nvPr/>
          </p:nvSpPr>
          <p:spPr>
            <a:xfrm>
              <a:off x="1103942" y="4028211"/>
              <a:ext cx="16656" cy="101479"/>
            </a:xfrm>
            <a:custGeom>
              <a:avLst/>
              <a:gdLst/>
              <a:ahLst/>
              <a:cxnLst/>
              <a:rect l="l" t="t" r="r" b="b"/>
              <a:pathLst>
                <a:path w="496" h="3022" extrusionOk="0">
                  <a:moveTo>
                    <a:pt x="423" y="0"/>
                  </a:moveTo>
                  <a:cubicBezTo>
                    <a:pt x="363" y="97"/>
                    <a:pt x="278" y="218"/>
                    <a:pt x="278" y="218"/>
                  </a:cubicBezTo>
                  <a:cubicBezTo>
                    <a:pt x="278" y="218"/>
                    <a:pt x="230" y="399"/>
                    <a:pt x="121" y="774"/>
                  </a:cubicBezTo>
                  <a:cubicBezTo>
                    <a:pt x="24" y="1197"/>
                    <a:pt x="0" y="1632"/>
                    <a:pt x="48" y="2055"/>
                  </a:cubicBezTo>
                  <a:cubicBezTo>
                    <a:pt x="97" y="2369"/>
                    <a:pt x="218" y="2913"/>
                    <a:pt x="169" y="3022"/>
                  </a:cubicBezTo>
                  <a:cubicBezTo>
                    <a:pt x="205" y="2998"/>
                    <a:pt x="230" y="2949"/>
                    <a:pt x="230" y="2913"/>
                  </a:cubicBezTo>
                  <a:cubicBezTo>
                    <a:pt x="230" y="2816"/>
                    <a:pt x="218" y="2708"/>
                    <a:pt x="193" y="2623"/>
                  </a:cubicBezTo>
                  <a:cubicBezTo>
                    <a:pt x="157" y="2248"/>
                    <a:pt x="145" y="1886"/>
                    <a:pt x="157" y="1511"/>
                  </a:cubicBezTo>
                  <a:cubicBezTo>
                    <a:pt x="205" y="1173"/>
                    <a:pt x="290" y="834"/>
                    <a:pt x="423" y="520"/>
                  </a:cubicBezTo>
                  <a:cubicBezTo>
                    <a:pt x="496" y="351"/>
                    <a:pt x="496" y="169"/>
                    <a:pt x="423" y="0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77"/>
            <p:cNvSpPr/>
            <p:nvPr/>
          </p:nvSpPr>
          <p:spPr>
            <a:xfrm>
              <a:off x="1069017" y="3990567"/>
              <a:ext cx="85663" cy="67697"/>
            </a:xfrm>
            <a:custGeom>
              <a:avLst/>
              <a:gdLst/>
              <a:ahLst/>
              <a:cxnLst/>
              <a:rect l="l" t="t" r="r" b="b"/>
              <a:pathLst>
                <a:path w="2551" h="2016" extrusionOk="0">
                  <a:moveTo>
                    <a:pt x="1140" y="0"/>
                  </a:moveTo>
                  <a:cubicBezTo>
                    <a:pt x="1099" y="0"/>
                    <a:pt x="1057" y="3"/>
                    <a:pt x="1016" y="9"/>
                  </a:cubicBezTo>
                  <a:lnTo>
                    <a:pt x="1" y="2016"/>
                  </a:lnTo>
                  <a:cubicBezTo>
                    <a:pt x="1" y="2016"/>
                    <a:pt x="907" y="1568"/>
                    <a:pt x="1584" y="1496"/>
                  </a:cubicBezTo>
                  <a:cubicBezTo>
                    <a:pt x="1785" y="1464"/>
                    <a:pt x="1981" y="1448"/>
                    <a:pt x="2176" y="1448"/>
                  </a:cubicBezTo>
                  <a:cubicBezTo>
                    <a:pt x="2273" y="1448"/>
                    <a:pt x="2370" y="1452"/>
                    <a:pt x="2466" y="1460"/>
                  </a:cubicBezTo>
                  <a:cubicBezTo>
                    <a:pt x="2551" y="1157"/>
                    <a:pt x="2503" y="396"/>
                    <a:pt x="2503" y="396"/>
                  </a:cubicBezTo>
                  <a:cubicBezTo>
                    <a:pt x="2503" y="396"/>
                    <a:pt x="1838" y="287"/>
                    <a:pt x="1511" y="94"/>
                  </a:cubicBezTo>
                  <a:cubicBezTo>
                    <a:pt x="1402" y="30"/>
                    <a:pt x="1271" y="0"/>
                    <a:pt x="1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77"/>
            <p:cNvSpPr/>
            <p:nvPr/>
          </p:nvSpPr>
          <p:spPr>
            <a:xfrm>
              <a:off x="1029660" y="3880287"/>
              <a:ext cx="86066" cy="102889"/>
            </a:xfrm>
            <a:custGeom>
              <a:avLst/>
              <a:gdLst/>
              <a:ahLst/>
              <a:cxnLst/>
              <a:rect l="l" t="t" r="r" b="b"/>
              <a:pathLst>
                <a:path w="2563" h="3064" extrusionOk="0">
                  <a:moveTo>
                    <a:pt x="1261" y="0"/>
                  </a:moveTo>
                  <a:cubicBezTo>
                    <a:pt x="1225" y="0"/>
                    <a:pt x="1187" y="2"/>
                    <a:pt x="1148" y="6"/>
                  </a:cubicBezTo>
                  <a:cubicBezTo>
                    <a:pt x="532" y="66"/>
                    <a:pt x="0" y="465"/>
                    <a:pt x="12" y="924"/>
                  </a:cubicBezTo>
                  <a:cubicBezTo>
                    <a:pt x="24" y="1383"/>
                    <a:pt x="339" y="1952"/>
                    <a:pt x="459" y="2266"/>
                  </a:cubicBezTo>
                  <a:cubicBezTo>
                    <a:pt x="532" y="2532"/>
                    <a:pt x="556" y="2798"/>
                    <a:pt x="532" y="3064"/>
                  </a:cubicBezTo>
                  <a:lnTo>
                    <a:pt x="1898" y="3015"/>
                  </a:lnTo>
                  <a:cubicBezTo>
                    <a:pt x="1898" y="3015"/>
                    <a:pt x="1862" y="2592"/>
                    <a:pt x="1946" y="2435"/>
                  </a:cubicBezTo>
                  <a:cubicBezTo>
                    <a:pt x="2079" y="2278"/>
                    <a:pt x="2224" y="2133"/>
                    <a:pt x="2393" y="2012"/>
                  </a:cubicBezTo>
                  <a:cubicBezTo>
                    <a:pt x="2514" y="1891"/>
                    <a:pt x="2563" y="1698"/>
                    <a:pt x="2502" y="1529"/>
                  </a:cubicBezTo>
                  <a:cubicBezTo>
                    <a:pt x="2466" y="1311"/>
                    <a:pt x="2417" y="1105"/>
                    <a:pt x="2333" y="900"/>
                  </a:cubicBezTo>
                  <a:cubicBezTo>
                    <a:pt x="2297" y="827"/>
                    <a:pt x="2236" y="767"/>
                    <a:pt x="2200" y="707"/>
                  </a:cubicBezTo>
                  <a:cubicBezTo>
                    <a:pt x="2041" y="412"/>
                    <a:pt x="1808" y="0"/>
                    <a:pt x="126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77"/>
            <p:cNvSpPr/>
            <p:nvPr/>
          </p:nvSpPr>
          <p:spPr>
            <a:xfrm>
              <a:off x="1009747" y="3873470"/>
              <a:ext cx="97852" cy="192279"/>
            </a:xfrm>
            <a:custGeom>
              <a:avLst/>
              <a:gdLst/>
              <a:ahLst/>
              <a:cxnLst/>
              <a:rect l="l" t="t" r="r" b="b"/>
              <a:pathLst>
                <a:path w="2914" h="5726" extrusionOk="0">
                  <a:moveTo>
                    <a:pt x="1649" y="1"/>
                  </a:moveTo>
                  <a:cubicBezTo>
                    <a:pt x="1461" y="1"/>
                    <a:pt x="1281" y="39"/>
                    <a:pt x="1101" y="124"/>
                  </a:cubicBezTo>
                  <a:cubicBezTo>
                    <a:pt x="907" y="221"/>
                    <a:pt x="690" y="390"/>
                    <a:pt x="702" y="559"/>
                  </a:cubicBezTo>
                  <a:cubicBezTo>
                    <a:pt x="400" y="620"/>
                    <a:pt x="363" y="934"/>
                    <a:pt x="339" y="1043"/>
                  </a:cubicBezTo>
                  <a:cubicBezTo>
                    <a:pt x="303" y="1212"/>
                    <a:pt x="303" y="1381"/>
                    <a:pt x="315" y="1550"/>
                  </a:cubicBezTo>
                  <a:cubicBezTo>
                    <a:pt x="351" y="1792"/>
                    <a:pt x="448" y="2022"/>
                    <a:pt x="496" y="2275"/>
                  </a:cubicBezTo>
                  <a:cubicBezTo>
                    <a:pt x="545" y="2469"/>
                    <a:pt x="533" y="2686"/>
                    <a:pt x="460" y="2880"/>
                  </a:cubicBezTo>
                  <a:cubicBezTo>
                    <a:pt x="388" y="3061"/>
                    <a:pt x="206" y="3158"/>
                    <a:pt x="122" y="3327"/>
                  </a:cubicBezTo>
                  <a:cubicBezTo>
                    <a:pt x="1" y="3557"/>
                    <a:pt x="13" y="3835"/>
                    <a:pt x="122" y="4052"/>
                  </a:cubicBezTo>
                  <a:cubicBezTo>
                    <a:pt x="243" y="4282"/>
                    <a:pt x="400" y="4427"/>
                    <a:pt x="351" y="4705"/>
                  </a:cubicBezTo>
                  <a:cubicBezTo>
                    <a:pt x="291" y="5019"/>
                    <a:pt x="400" y="5333"/>
                    <a:pt x="641" y="5539"/>
                  </a:cubicBezTo>
                  <a:cubicBezTo>
                    <a:pt x="807" y="5663"/>
                    <a:pt x="1000" y="5725"/>
                    <a:pt x="1196" y="5725"/>
                  </a:cubicBezTo>
                  <a:cubicBezTo>
                    <a:pt x="1229" y="5725"/>
                    <a:pt x="1261" y="5724"/>
                    <a:pt x="1294" y="5720"/>
                  </a:cubicBezTo>
                  <a:cubicBezTo>
                    <a:pt x="1488" y="5696"/>
                    <a:pt x="1669" y="5636"/>
                    <a:pt x="1838" y="5551"/>
                  </a:cubicBezTo>
                  <a:cubicBezTo>
                    <a:pt x="2152" y="5382"/>
                    <a:pt x="2442" y="5261"/>
                    <a:pt x="2648" y="4802"/>
                  </a:cubicBezTo>
                  <a:cubicBezTo>
                    <a:pt x="2769" y="4548"/>
                    <a:pt x="2600" y="4499"/>
                    <a:pt x="2696" y="4234"/>
                  </a:cubicBezTo>
                  <a:cubicBezTo>
                    <a:pt x="2757" y="4088"/>
                    <a:pt x="2878" y="3968"/>
                    <a:pt x="2902" y="3798"/>
                  </a:cubicBezTo>
                  <a:cubicBezTo>
                    <a:pt x="2914" y="3653"/>
                    <a:pt x="2865" y="3520"/>
                    <a:pt x="2781" y="3412"/>
                  </a:cubicBezTo>
                  <a:lnTo>
                    <a:pt x="2769" y="3412"/>
                  </a:lnTo>
                  <a:cubicBezTo>
                    <a:pt x="2684" y="3303"/>
                    <a:pt x="2551" y="3254"/>
                    <a:pt x="2479" y="3158"/>
                  </a:cubicBezTo>
                  <a:cubicBezTo>
                    <a:pt x="2406" y="3049"/>
                    <a:pt x="2370" y="2916"/>
                    <a:pt x="2382" y="2783"/>
                  </a:cubicBezTo>
                  <a:cubicBezTo>
                    <a:pt x="2394" y="2711"/>
                    <a:pt x="2430" y="2638"/>
                    <a:pt x="2467" y="2566"/>
                  </a:cubicBezTo>
                  <a:cubicBezTo>
                    <a:pt x="2612" y="2263"/>
                    <a:pt x="2624" y="2070"/>
                    <a:pt x="2406" y="1828"/>
                  </a:cubicBezTo>
                  <a:cubicBezTo>
                    <a:pt x="2334" y="1756"/>
                    <a:pt x="2273" y="1671"/>
                    <a:pt x="2237" y="1574"/>
                  </a:cubicBezTo>
                  <a:cubicBezTo>
                    <a:pt x="2201" y="1478"/>
                    <a:pt x="2177" y="1381"/>
                    <a:pt x="2261" y="1321"/>
                  </a:cubicBezTo>
                  <a:cubicBezTo>
                    <a:pt x="2285" y="1302"/>
                    <a:pt x="2316" y="1293"/>
                    <a:pt x="2344" y="1293"/>
                  </a:cubicBezTo>
                  <a:cubicBezTo>
                    <a:pt x="2373" y="1293"/>
                    <a:pt x="2400" y="1302"/>
                    <a:pt x="2418" y="1321"/>
                  </a:cubicBezTo>
                  <a:cubicBezTo>
                    <a:pt x="2445" y="1348"/>
                    <a:pt x="2505" y="1514"/>
                    <a:pt x="2545" y="1514"/>
                  </a:cubicBezTo>
                  <a:cubicBezTo>
                    <a:pt x="2558" y="1514"/>
                    <a:pt x="2569" y="1494"/>
                    <a:pt x="2575" y="1441"/>
                  </a:cubicBezTo>
                  <a:cubicBezTo>
                    <a:pt x="2600" y="1248"/>
                    <a:pt x="2660" y="1212"/>
                    <a:pt x="2503" y="873"/>
                  </a:cubicBezTo>
                  <a:cubicBezTo>
                    <a:pt x="2479" y="825"/>
                    <a:pt x="2382" y="668"/>
                    <a:pt x="2394" y="632"/>
                  </a:cubicBezTo>
                  <a:lnTo>
                    <a:pt x="2394" y="632"/>
                  </a:lnTo>
                  <a:cubicBezTo>
                    <a:pt x="2551" y="644"/>
                    <a:pt x="2696" y="728"/>
                    <a:pt x="2769" y="861"/>
                  </a:cubicBezTo>
                  <a:cubicBezTo>
                    <a:pt x="2864" y="766"/>
                    <a:pt x="2596" y="3"/>
                    <a:pt x="1768" y="3"/>
                  </a:cubicBezTo>
                  <a:cubicBezTo>
                    <a:pt x="1755" y="3"/>
                    <a:pt x="1742" y="3"/>
                    <a:pt x="1729" y="3"/>
                  </a:cubicBezTo>
                  <a:cubicBezTo>
                    <a:pt x="1703" y="2"/>
                    <a:pt x="1676" y="1"/>
                    <a:pt x="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77"/>
            <p:cNvSpPr/>
            <p:nvPr/>
          </p:nvSpPr>
          <p:spPr>
            <a:xfrm>
              <a:off x="1867811" y="4563560"/>
              <a:ext cx="323107" cy="17092"/>
            </a:xfrm>
            <a:custGeom>
              <a:avLst/>
              <a:gdLst/>
              <a:ahLst/>
              <a:cxnLst/>
              <a:rect l="l" t="t" r="r" b="b"/>
              <a:pathLst>
                <a:path w="9622" h="509" extrusionOk="0">
                  <a:moveTo>
                    <a:pt x="4811" y="1"/>
                  </a:moveTo>
                  <a:cubicBezTo>
                    <a:pt x="2152" y="1"/>
                    <a:pt x="0" y="110"/>
                    <a:pt x="0" y="255"/>
                  </a:cubicBezTo>
                  <a:cubicBezTo>
                    <a:pt x="0" y="400"/>
                    <a:pt x="2152" y="508"/>
                    <a:pt x="4811" y="508"/>
                  </a:cubicBezTo>
                  <a:cubicBezTo>
                    <a:pt x="7470" y="508"/>
                    <a:pt x="9622" y="400"/>
                    <a:pt x="9622" y="255"/>
                  </a:cubicBezTo>
                  <a:cubicBezTo>
                    <a:pt x="9622" y="110"/>
                    <a:pt x="7470" y="1"/>
                    <a:pt x="4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77"/>
            <p:cNvSpPr/>
            <p:nvPr/>
          </p:nvSpPr>
          <p:spPr>
            <a:xfrm>
              <a:off x="1958715" y="4527024"/>
              <a:ext cx="19544" cy="31666"/>
            </a:xfrm>
            <a:custGeom>
              <a:avLst/>
              <a:gdLst/>
              <a:ahLst/>
              <a:cxnLst/>
              <a:rect l="l" t="t" r="r" b="b"/>
              <a:pathLst>
                <a:path w="582" h="943" extrusionOk="0">
                  <a:moveTo>
                    <a:pt x="13" y="1"/>
                  </a:moveTo>
                  <a:cubicBezTo>
                    <a:pt x="1" y="279"/>
                    <a:pt x="1" y="557"/>
                    <a:pt x="25" y="835"/>
                  </a:cubicBezTo>
                  <a:cubicBezTo>
                    <a:pt x="48" y="910"/>
                    <a:pt x="200" y="943"/>
                    <a:pt x="324" y="943"/>
                  </a:cubicBezTo>
                  <a:cubicBezTo>
                    <a:pt x="400" y="943"/>
                    <a:pt x="466" y="930"/>
                    <a:pt x="484" y="907"/>
                  </a:cubicBezTo>
                  <a:cubicBezTo>
                    <a:pt x="521" y="835"/>
                    <a:pt x="581" y="49"/>
                    <a:pt x="581" y="49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77"/>
            <p:cNvSpPr/>
            <p:nvPr/>
          </p:nvSpPr>
          <p:spPr>
            <a:xfrm>
              <a:off x="1923085" y="4551101"/>
              <a:ext cx="55575" cy="21424"/>
            </a:xfrm>
            <a:custGeom>
              <a:avLst/>
              <a:gdLst/>
              <a:ahLst/>
              <a:cxnLst/>
              <a:rect l="l" t="t" r="r" b="b"/>
              <a:pathLst>
                <a:path w="1655" h="638" extrusionOk="0">
                  <a:moveTo>
                    <a:pt x="1067" y="0"/>
                  </a:moveTo>
                  <a:cubicBezTo>
                    <a:pt x="1045" y="0"/>
                    <a:pt x="1050" y="32"/>
                    <a:pt x="1014" y="106"/>
                  </a:cubicBezTo>
                  <a:cubicBezTo>
                    <a:pt x="953" y="239"/>
                    <a:pt x="687" y="360"/>
                    <a:pt x="433" y="360"/>
                  </a:cubicBezTo>
                  <a:cubicBezTo>
                    <a:pt x="422" y="360"/>
                    <a:pt x="408" y="360"/>
                    <a:pt x="392" y="360"/>
                  </a:cubicBezTo>
                  <a:cubicBezTo>
                    <a:pt x="260" y="360"/>
                    <a:pt x="1" y="369"/>
                    <a:pt x="22" y="553"/>
                  </a:cubicBezTo>
                  <a:cubicBezTo>
                    <a:pt x="22" y="601"/>
                    <a:pt x="192" y="638"/>
                    <a:pt x="482" y="638"/>
                  </a:cubicBezTo>
                  <a:lnTo>
                    <a:pt x="868" y="638"/>
                  </a:lnTo>
                  <a:cubicBezTo>
                    <a:pt x="965" y="638"/>
                    <a:pt x="1050" y="601"/>
                    <a:pt x="1134" y="565"/>
                  </a:cubicBezTo>
                  <a:lnTo>
                    <a:pt x="1159" y="638"/>
                  </a:lnTo>
                  <a:lnTo>
                    <a:pt x="1618" y="638"/>
                  </a:lnTo>
                  <a:cubicBezTo>
                    <a:pt x="1630" y="529"/>
                    <a:pt x="1642" y="408"/>
                    <a:pt x="1654" y="299"/>
                  </a:cubicBezTo>
                  <a:cubicBezTo>
                    <a:pt x="1654" y="227"/>
                    <a:pt x="1618" y="166"/>
                    <a:pt x="1570" y="130"/>
                  </a:cubicBezTo>
                  <a:cubicBezTo>
                    <a:pt x="1521" y="166"/>
                    <a:pt x="1473" y="203"/>
                    <a:pt x="1412" y="203"/>
                  </a:cubicBezTo>
                  <a:cubicBezTo>
                    <a:pt x="1403" y="204"/>
                    <a:pt x="1393" y="204"/>
                    <a:pt x="1383" y="204"/>
                  </a:cubicBezTo>
                  <a:cubicBezTo>
                    <a:pt x="1297" y="204"/>
                    <a:pt x="1214" y="157"/>
                    <a:pt x="1171" y="70"/>
                  </a:cubicBezTo>
                  <a:cubicBezTo>
                    <a:pt x="1159" y="45"/>
                    <a:pt x="1134" y="21"/>
                    <a:pt x="1098" y="9"/>
                  </a:cubicBezTo>
                  <a:cubicBezTo>
                    <a:pt x="1084" y="3"/>
                    <a:pt x="1074" y="0"/>
                    <a:pt x="1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77"/>
            <p:cNvSpPr/>
            <p:nvPr/>
          </p:nvSpPr>
          <p:spPr>
            <a:xfrm>
              <a:off x="2120273" y="4519334"/>
              <a:ext cx="21961" cy="27166"/>
            </a:xfrm>
            <a:custGeom>
              <a:avLst/>
              <a:gdLst/>
              <a:ahLst/>
              <a:cxnLst/>
              <a:rect l="l" t="t" r="r" b="b"/>
              <a:pathLst>
                <a:path w="654" h="809" extrusionOk="0">
                  <a:moveTo>
                    <a:pt x="351" y="0"/>
                  </a:moveTo>
                  <a:lnTo>
                    <a:pt x="0" y="315"/>
                  </a:lnTo>
                  <a:cubicBezTo>
                    <a:pt x="0" y="315"/>
                    <a:pt x="121" y="653"/>
                    <a:pt x="182" y="762"/>
                  </a:cubicBezTo>
                  <a:cubicBezTo>
                    <a:pt x="198" y="795"/>
                    <a:pt x="239" y="808"/>
                    <a:pt x="289" y="808"/>
                  </a:cubicBezTo>
                  <a:cubicBezTo>
                    <a:pt x="422" y="808"/>
                    <a:pt x="624" y="718"/>
                    <a:pt x="641" y="665"/>
                  </a:cubicBezTo>
                  <a:cubicBezTo>
                    <a:pt x="653" y="580"/>
                    <a:pt x="351" y="0"/>
                    <a:pt x="35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77"/>
            <p:cNvSpPr/>
            <p:nvPr/>
          </p:nvSpPr>
          <p:spPr>
            <a:xfrm>
              <a:off x="2095121" y="4539617"/>
              <a:ext cx="55206" cy="33882"/>
            </a:xfrm>
            <a:custGeom>
              <a:avLst/>
              <a:gdLst/>
              <a:ahLst/>
              <a:cxnLst/>
              <a:rect l="l" t="t" r="r" b="b"/>
              <a:pathLst>
                <a:path w="1644" h="1009" extrusionOk="0">
                  <a:moveTo>
                    <a:pt x="1378" y="1"/>
                  </a:moveTo>
                  <a:cubicBezTo>
                    <a:pt x="1318" y="158"/>
                    <a:pt x="1064" y="206"/>
                    <a:pt x="1064" y="206"/>
                  </a:cubicBezTo>
                  <a:cubicBezTo>
                    <a:pt x="1007" y="75"/>
                    <a:pt x="929" y="60"/>
                    <a:pt x="897" y="60"/>
                  </a:cubicBezTo>
                  <a:cubicBezTo>
                    <a:pt x="888" y="60"/>
                    <a:pt x="882" y="61"/>
                    <a:pt x="882" y="61"/>
                  </a:cubicBezTo>
                  <a:cubicBezTo>
                    <a:pt x="834" y="61"/>
                    <a:pt x="846" y="73"/>
                    <a:pt x="846" y="182"/>
                  </a:cubicBezTo>
                  <a:cubicBezTo>
                    <a:pt x="834" y="387"/>
                    <a:pt x="689" y="569"/>
                    <a:pt x="496" y="641"/>
                  </a:cubicBezTo>
                  <a:cubicBezTo>
                    <a:pt x="423" y="678"/>
                    <a:pt x="0" y="774"/>
                    <a:pt x="97" y="956"/>
                  </a:cubicBezTo>
                  <a:cubicBezTo>
                    <a:pt x="111" y="984"/>
                    <a:pt x="206" y="1009"/>
                    <a:pt x="347" y="1009"/>
                  </a:cubicBezTo>
                  <a:cubicBezTo>
                    <a:pt x="443" y="1009"/>
                    <a:pt x="561" y="997"/>
                    <a:pt x="689" y="968"/>
                  </a:cubicBezTo>
                  <a:cubicBezTo>
                    <a:pt x="810" y="931"/>
                    <a:pt x="931" y="883"/>
                    <a:pt x="1040" y="823"/>
                  </a:cubicBezTo>
                  <a:cubicBezTo>
                    <a:pt x="1112" y="774"/>
                    <a:pt x="1172" y="702"/>
                    <a:pt x="1221" y="629"/>
                  </a:cubicBezTo>
                  <a:lnTo>
                    <a:pt x="1293" y="690"/>
                  </a:lnTo>
                  <a:lnTo>
                    <a:pt x="1644" y="472"/>
                  </a:lnTo>
                  <a:cubicBezTo>
                    <a:pt x="1644" y="472"/>
                    <a:pt x="1571" y="242"/>
                    <a:pt x="1523" y="122"/>
                  </a:cubicBezTo>
                  <a:cubicBezTo>
                    <a:pt x="1499" y="49"/>
                    <a:pt x="1438" y="1"/>
                    <a:pt x="13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77"/>
            <p:cNvSpPr/>
            <p:nvPr/>
          </p:nvSpPr>
          <p:spPr>
            <a:xfrm>
              <a:off x="1956700" y="4147524"/>
              <a:ext cx="108396" cy="109236"/>
            </a:xfrm>
            <a:custGeom>
              <a:avLst/>
              <a:gdLst/>
              <a:ahLst/>
              <a:cxnLst/>
              <a:rect l="l" t="t" r="r" b="b"/>
              <a:pathLst>
                <a:path w="3228" h="3253" extrusionOk="0">
                  <a:moveTo>
                    <a:pt x="2442" y="1"/>
                  </a:moveTo>
                  <a:cubicBezTo>
                    <a:pt x="2442" y="1"/>
                    <a:pt x="1499" y="424"/>
                    <a:pt x="762" y="472"/>
                  </a:cubicBezTo>
                  <a:cubicBezTo>
                    <a:pt x="564" y="484"/>
                    <a:pt x="418" y="488"/>
                    <a:pt x="311" y="488"/>
                  </a:cubicBezTo>
                  <a:cubicBezTo>
                    <a:pt x="96" y="488"/>
                    <a:pt x="37" y="472"/>
                    <a:pt x="37" y="472"/>
                  </a:cubicBezTo>
                  <a:lnTo>
                    <a:pt x="37" y="472"/>
                  </a:lnTo>
                  <a:cubicBezTo>
                    <a:pt x="37" y="472"/>
                    <a:pt x="0" y="1258"/>
                    <a:pt x="230" y="3252"/>
                  </a:cubicBezTo>
                  <a:lnTo>
                    <a:pt x="2925" y="2612"/>
                  </a:lnTo>
                  <a:cubicBezTo>
                    <a:pt x="2925" y="2612"/>
                    <a:pt x="2962" y="2370"/>
                    <a:pt x="2986" y="2225"/>
                  </a:cubicBezTo>
                  <a:cubicBezTo>
                    <a:pt x="3083" y="1741"/>
                    <a:pt x="3228" y="762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77"/>
            <p:cNvSpPr/>
            <p:nvPr/>
          </p:nvSpPr>
          <p:spPr>
            <a:xfrm>
              <a:off x="2017179" y="4357742"/>
              <a:ext cx="121795" cy="176631"/>
            </a:xfrm>
            <a:custGeom>
              <a:avLst/>
              <a:gdLst/>
              <a:ahLst/>
              <a:cxnLst/>
              <a:rect l="l" t="t" r="r" b="b"/>
              <a:pathLst>
                <a:path w="3627" h="5260" extrusionOk="0">
                  <a:moveTo>
                    <a:pt x="464" y="0"/>
                  </a:moveTo>
                  <a:cubicBezTo>
                    <a:pt x="338" y="0"/>
                    <a:pt x="227" y="29"/>
                    <a:pt x="145" y="86"/>
                  </a:cubicBezTo>
                  <a:cubicBezTo>
                    <a:pt x="49" y="159"/>
                    <a:pt x="0" y="280"/>
                    <a:pt x="25" y="401"/>
                  </a:cubicBezTo>
                  <a:cubicBezTo>
                    <a:pt x="25" y="401"/>
                    <a:pt x="25" y="401"/>
                    <a:pt x="25" y="413"/>
                  </a:cubicBezTo>
                  <a:cubicBezTo>
                    <a:pt x="37" y="425"/>
                    <a:pt x="37" y="437"/>
                    <a:pt x="37" y="449"/>
                  </a:cubicBezTo>
                  <a:cubicBezTo>
                    <a:pt x="37" y="485"/>
                    <a:pt x="49" y="509"/>
                    <a:pt x="61" y="534"/>
                  </a:cubicBezTo>
                  <a:cubicBezTo>
                    <a:pt x="73" y="534"/>
                    <a:pt x="73" y="546"/>
                    <a:pt x="73" y="558"/>
                  </a:cubicBezTo>
                  <a:cubicBezTo>
                    <a:pt x="85" y="606"/>
                    <a:pt x="109" y="654"/>
                    <a:pt x="145" y="703"/>
                  </a:cubicBezTo>
                  <a:cubicBezTo>
                    <a:pt x="520" y="1307"/>
                    <a:pt x="1584" y="2842"/>
                    <a:pt x="2406" y="4196"/>
                  </a:cubicBezTo>
                  <a:cubicBezTo>
                    <a:pt x="2563" y="4450"/>
                    <a:pt x="2708" y="4704"/>
                    <a:pt x="2841" y="4933"/>
                  </a:cubicBezTo>
                  <a:lnTo>
                    <a:pt x="2841" y="4945"/>
                  </a:lnTo>
                  <a:lnTo>
                    <a:pt x="2962" y="5163"/>
                  </a:lnTo>
                  <a:lnTo>
                    <a:pt x="3022" y="5260"/>
                  </a:lnTo>
                  <a:cubicBezTo>
                    <a:pt x="3228" y="5187"/>
                    <a:pt x="3433" y="5090"/>
                    <a:pt x="3626" y="4969"/>
                  </a:cubicBezTo>
                  <a:cubicBezTo>
                    <a:pt x="3191" y="3978"/>
                    <a:pt x="2732" y="2226"/>
                    <a:pt x="1983" y="1077"/>
                  </a:cubicBezTo>
                  <a:cubicBezTo>
                    <a:pt x="1765" y="763"/>
                    <a:pt x="1487" y="485"/>
                    <a:pt x="1173" y="268"/>
                  </a:cubicBezTo>
                  <a:lnTo>
                    <a:pt x="1149" y="243"/>
                  </a:lnTo>
                  <a:lnTo>
                    <a:pt x="1100" y="207"/>
                  </a:lnTo>
                  <a:cubicBezTo>
                    <a:pt x="888" y="68"/>
                    <a:pt x="658" y="0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77"/>
            <p:cNvSpPr/>
            <p:nvPr/>
          </p:nvSpPr>
          <p:spPr>
            <a:xfrm>
              <a:off x="1971308" y="4173281"/>
              <a:ext cx="85629" cy="221897"/>
            </a:xfrm>
            <a:custGeom>
              <a:avLst/>
              <a:gdLst/>
              <a:ahLst/>
              <a:cxnLst/>
              <a:rect l="l" t="t" r="r" b="b"/>
              <a:pathLst>
                <a:path w="2550" h="6608" extrusionOk="0">
                  <a:moveTo>
                    <a:pt x="478" y="0"/>
                  </a:moveTo>
                  <a:cubicBezTo>
                    <a:pt x="212" y="0"/>
                    <a:pt x="26" y="156"/>
                    <a:pt x="13" y="587"/>
                  </a:cubicBezTo>
                  <a:cubicBezTo>
                    <a:pt x="1" y="926"/>
                    <a:pt x="327" y="2074"/>
                    <a:pt x="665" y="3247"/>
                  </a:cubicBezTo>
                  <a:cubicBezTo>
                    <a:pt x="774" y="3633"/>
                    <a:pt x="895" y="4020"/>
                    <a:pt x="992" y="4383"/>
                  </a:cubicBezTo>
                  <a:cubicBezTo>
                    <a:pt x="1173" y="5023"/>
                    <a:pt x="1318" y="5567"/>
                    <a:pt x="1378" y="5882"/>
                  </a:cubicBezTo>
                  <a:cubicBezTo>
                    <a:pt x="1378" y="5882"/>
                    <a:pt x="1378" y="5894"/>
                    <a:pt x="1378" y="5894"/>
                  </a:cubicBezTo>
                  <a:cubicBezTo>
                    <a:pt x="1391" y="5906"/>
                    <a:pt x="1391" y="5930"/>
                    <a:pt x="1391" y="5942"/>
                  </a:cubicBezTo>
                  <a:cubicBezTo>
                    <a:pt x="1403" y="5966"/>
                    <a:pt x="1403" y="5990"/>
                    <a:pt x="1415" y="6014"/>
                  </a:cubicBezTo>
                  <a:cubicBezTo>
                    <a:pt x="1427" y="6027"/>
                    <a:pt x="1427" y="6027"/>
                    <a:pt x="1427" y="6039"/>
                  </a:cubicBezTo>
                  <a:cubicBezTo>
                    <a:pt x="1451" y="6075"/>
                    <a:pt x="1463" y="6111"/>
                    <a:pt x="1487" y="6147"/>
                  </a:cubicBezTo>
                  <a:lnTo>
                    <a:pt x="1487" y="6160"/>
                  </a:lnTo>
                  <a:cubicBezTo>
                    <a:pt x="1596" y="6317"/>
                    <a:pt x="1741" y="6450"/>
                    <a:pt x="1922" y="6546"/>
                  </a:cubicBezTo>
                  <a:cubicBezTo>
                    <a:pt x="1959" y="6558"/>
                    <a:pt x="2007" y="6583"/>
                    <a:pt x="2055" y="6595"/>
                  </a:cubicBezTo>
                  <a:cubicBezTo>
                    <a:pt x="2089" y="6603"/>
                    <a:pt x="2123" y="6607"/>
                    <a:pt x="2156" y="6607"/>
                  </a:cubicBezTo>
                  <a:cubicBezTo>
                    <a:pt x="2370" y="6607"/>
                    <a:pt x="2549" y="6424"/>
                    <a:pt x="2539" y="5869"/>
                  </a:cubicBezTo>
                  <a:cubicBezTo>
                    <a:pt x="2539" y="5857"/>
                    <a:pt x="2539" y="5833"/>
                    <a:pt x="2539" y="5821"/>
                  </a:cubicBezTo>
                  <a:lnTo>
                    <a:pt x="2539" y="5761"/>
                  </a:lnTo>
                  <a:cubicBezTo>
                    <a:pt x="2527" y="4927"/>
                    <a:pt x="2490" y="2002"/>
                    <a:pt x="2490" y="1675"/>
                  </a:cubicBezTo>
                  <a:cubicBezTo>
                    <a:pt x="2490" y="1361"/>
                    <a:pt x="2418" y="1011"/>
                    <a:pt x="2128" y="817"/>
                  </a:cubicBezTo>
                  <a:cubicBezTo>
                    <a:pt x="1693" y="506"/>
                    <a:pt x="957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77"/>
            <p:cNvSpPr/>
            <p:nvPr/>
          </p:nvSpPr>
          <p:spPr>
            <a:xfrm>
              <a:off x="2036253" y="4342362"/>
              <a:ext cx="42244" cy="45098"/>
            </a:xfrm>
            <a:custGeom>
              <a:avLst/>
              <a:gdLst/>
              <a:ahLst/>
              <a:cxnLst/>
              <a:rect l="l" t="t" r="r" b="b"/>
              <a:pathLst>
                <a:path w="1258" h="1343" extrusionOk="0">
                  <a:moveTo>
                    <a:pt x="581" y="0"/>
                  </a:moveTo>
                  <a:cubicBezTo>
                    <a:pt x="581" y="0"/>
                    <a:pt x="13" y="218"/>
                    <a:pt x="0" y="291"/>
                  </a:cubicBezTo>
                  <a:cubicBezTo>
                    <a:pt x="61" y="532"/>
                    <a:pt x="158" y="774"/>
                    <a:pt x="278" y="1004"/>
                  </a:cubicBezTo>
                  <a:cubicBezTo>
                    <a:pt x="327" y="1052"/>
                    <a:pt x="1257" y="1342"/>
                    <a:pt x="1257" y="1342"/>
                  </a:cubicBezTo>
                  <a:cubicBezTo>
                    <a:pt x="617" y="629"/>
                    <a:pt x="581" y="0"/>
                    <a:pt x="5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77"/>
            <p:cNvSpPr/>
            <p:nvPr/>
          </p:nvSpPr>
          <p:spPr>
            <a:xfrm>
              <a:off x="2004989" y="4225063"/>
              <a:ext cx="107590" cy="298358"/>
            </a:xfrm>
            <a:custGeom>
              <a:avLst/>
              <a:gdLst/>
              <a:ahLst/>
              <a:cxnLst/>
              <a:rect l="l" t="t" r="r" b="b"/>
              <a:pathLst>
                <a:path w="3204" h="8885" extrusionOk="0">
                  <a:moveTo>
                    <a:pt x="1052" y="0"/>
                  </a:moveTo>
                  <a:lnTo>
                    <a:pt x="1" y="2853"/>
                  </a:lnTo>
                  <a:cubicBezTo>
                    <a:pt x="182" y="3481"/>
                    <a:pt x="327" y="4037"/>
                    <a:pt x="388" y="4352"/>
                  </a:cubicBezTo>
                  <a:cubicBezTo>
                    <a:pt x="400" y="4376"/>
                    <a:pt x="400" y="4388"/>
                    <a:pt x="400" y="4400"/>
                  </a:cubicBezTo>
                  <a:cubicBezTo>
                    <a:pt x="400" y="4424"/>
                    <a:pt x="412" y="4460"/>
                    <a:pt x="424" y="4485"/>
                  </a:cubicBezTo>
                  <a:cubicBezTo>
                    <a:pt x="436" y="4485"/>
                    <a:pt x="436" y="4497"/>
                    <a:pt x="436" y="4509"/>
                  </a:cubicBezTo>
                  <a:cubicBezTo>
                    <a:pt x="460" y="4557"/>
                    <a:pt x="484" y="4605"/>
                    <a:pt x="508" y="4642"/>
                  </a:cubicBezTo>
                  <a:lnTo>
                    <a:pt x="508" y="4654"/>
                  </a:lnTo>
                  <a:cubicBezTo>
                    <a:pt x="883" y="5258"/>
                    <a:pt x="1947" y="6793"/>
                    <a:pt x="2781" y="8147"/>
                  </a:cubicBezTo>
                  <a:cubicBezTo>
                    <a:pt x="2926" y="8401"/>
                    <a:pt x="3071" y="8655"/>
                    <a:pt x="3204" y="8884"/>
                  </a:cubicBezTo>
                  <a:cubicBezTo>
                    <a:pt x="3107" y="8691"/>
                    <a:pt x="1995" y="6721"/>
                    <a:pt x="1729" y="6237"/>
                  </a:cubicBezTo>
                  <a:cubicBezTo>
                    <a:pt x="1463" y="5778"/>
                    <a:pt x="557" y="4509"/>
                    <a:pt x="593" y="3771"/>
                  </a:cubicBezTo>
                  <a:cubicBezTo>
                    <a:pt x="605" y="3421"/>
                    <a:pt x="653" y="2502"/>
                    <a:pt x="835" y="1910"/>
                  </a:cubicBezTo>
                  <a:cubicBezTo>
                    <a:pt x="1004" y="1318"/>
                    <a:pt x="1439" y="0"/>
                    <a:pt x="1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77"/>
            <p:cNvSpPr/>
            <p:nvPr/>
          </p:nvSpPr>
          <p:spPr>
            <a:xfrm>
              <a:off x="1945359" y="4195630"/>
              <a:ext cx="53056" cy="353139"/>
            </a:xfrm>
            <a:custGeom>
              <a:avLst/>
              <a:gdLst/>
              <a:ahLst/>
              <a:cxnLst/>
              <a:rect l="l" t="t" r="r" b="b"/>
              <a:pathLst>
                <a:path w="1580" h="6556" extrusionOk="0">
                  <a:moveTo>
                    <a:pt x="185" y="1"/>
                  </a:moveTo>
                  <a:cubicBezTo>
                    <a:pt x="73" y="1"/>
                    <a:pt x="0" y="97"/>
                    <a:pt x="8" y="339"/>
                  </a:cubicBezTo>
                  <a:lnTo>
                    <a:pt x="8" y="980"/>
                  </a:lnTo>
                  <a:cubicBezTo>
                    <a:pt x="44" y="1874"/>
                    <a:pt x="226" y="4678"/>
                    <a:pt x="201" y="6395"/>
                  </a:cubicBezTo>
                  <a:lnTo>
                    <a:pt x="201" y="6504"/>
                  </a:lnTo>
                  <a:cubicBezTo>
                    <a:pt x="361" y="6533"/>
                    <a:pt x="528" y="6555"/>
                    <a:pt x="697" y="6555"/>
                  </a:cubicBezTo>
                  <a:cubicBezTo>
                    <a:pt x="733" y="6555"/>
                    <a:pt x="769" y="6554"/>
                    <a:pt x="806" y="6552"/>
                  </a:cubicBezTo>
                  <a:lnTo>
                    <a:pt x="854" y="6552"/>
                  </a:lnTo>
                  <a:cubicBezTo>
                    <a:pt x="975" y="5452"/>
                    <a:pt x="1579" y="3301"/>
                    <a:pt x="1289" y="1959"/>
                  </a:cubicBezTo>
                  <a:cubicBezTo>
                    <a:pt x="1229" y="1729"/>
                    <a:pt x="1229" y="1512"/>
                    <a:pt x="1180" y="1306"/>
                  </a:cubicBezTo>
                  <a:cubicBezTo>
                    <a:pt x="1144" y="1149"/>
                    <a:pt x="1096" y="1004"/>
                    <a:pt x="1035" y="859"/>
                  </a:cubicBezTo>
                  <a:cubicBezTo>
                    <a:pt x="846" y="447"/>
                    <a:pt x="425" y="1"/>
                    <a:pt x="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77"/>
            <p:cNvSpPr/>
            <p:nvPr/>
          </p:nvSpPr>
          <p:spPr>
            <a:xfrm>
              <a:off x="1949782" y="4181273"/>
              <a:ext cx="96845" cy="189895"/>
            </a:xfrm>
            <a:custGeom>
              <a:avLst/>
              <a:gdLst/>
              <a:ahLst/>
              <a:cxnLst/>
              <a:rect l="l" t="t" r="r" b="b"/>
              <a:pathLst>
                <a:path w="2884" h="5655" extrusionOk="0">
                  <a:moveTo>
                    <a:pt x="888" y="0"/>
                  </a:moveTo>
                  <a:cubicBezTo>
                    <a:pt x="763" y="0"/>
                    <a:pt x="647" y="15"/>
                    <a:pt x="545" y="47"/>
                  </a:cubicBezTo>
                  <a:cubicBezTo>
                    <a:pt x="388" y="96"/>
                    <a:pt x="327" y="519"/>
                    <a:pt x="291" y="809"/>
                  </a:cubicBezTo>
                  <a:cubicBezTo>
                    <a:pt x="267" y="1099"/>
                    <a:pt x="73" y="4121"/>
                    <a:pt x="13" y="4664"/>
                  </a:cubicBezTo>
                  <a:cubicBezTo>
                    <a:pt x="1" y="4749"/>
                    <a:pt x="1" y="4822"/>
                    <a:pt x="1" y="4906"/>
                  </a:cubicBezTo>
                  <a:cubicBezTo>
                    <a:pt x="21" y="5467"/>
                    <a:pt x="372" y="5654"/>
                    <a:pt x="685" y="5654"/>
                  </a:cubicBezTo>
                  <a:cubicBezTo>
                    <a:pt x="750" y="5654"/>
                    <a:pt x="813" y="5646"/>
                    <a:pt x="871" y="5631"/>
                  </a:cubicBezTo>
                  <a:cubicBezTo>
                    <a:pt x="992" y="5619"/>
                    <a:pt x="1113" y="5547"/>
                    <a:pt x="1173" y="5426"/>
                  </a:cubicBezTo>
                  <a:cubicBezTo>
                    <a:pt x="1415" y="4749"/>
                    <a:pt x="2684" y="1619"/>
                    <a:pt x="2684" y="1607"/>
                  </a:cubicBezTo>
                  <a:cubicBezTo>
                    <a:pt x="2884" y="662"/>
                    <a:pt x="170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77"/>
            <p:cNvSpPr/>
            <p:nvPr/>
          </p:nvSpPr>
          <p:spPr>
            <a:xfrm>
              <a:off x="1983358" y="4344341"/>
              <a:ext cx="9772" cy="46643"/>
            </a:xfrm>
            <a:custGeom>
              <a:avLst/>
              <a:gdLst/>
              <a:ahLst/>
              <a:cxnLst/>
              <a:rect l="l" t="t" r="r" b="b"/>
              <a:pathLst>
                <a:path w="291" h="1389" extrusionOk="0">
                  <a:moveTo>
                    <a:pt x="291" y="0"/>
                  </a:moveTo>
                  <a:lnTo>
                    <a:pt x="158" y="290"/>
                  </a:lnTo>
                  <a:lnTo>
                    <a:pt x="1" y="701"/>
                  </a:lnTo>
                  <a:cubicBezTo>
                    <a:pt x="1" y="701"/>
                    <a:pt x="165" y="1389"/>
                    <a:pt x="200" y="1389"/>
                  </a:cubicBezTo>
                  <a:cubicBezTo>
                    <a:pt x="210" y="1389"/>
                    <a:pt x="210" y="1338"/>
                    <a:pt x="194" y="1209"/>
                  </a:cubicBezTo>
                  <a:cubicBezTo>
                    <a:pt x="122" y="604"/>
                    <a:pt x="122" y="798"/>
                    <a:pt x="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77"/>
            <p:cNvSpPr/>
            <p:nvPr/>
          </p:nvSpPr>
          <p:spPr>
            <a:xfrm>
              <a:off x="1858878" y="4067803"/>
              <a:ext cx="19846" cy="11887"/>
            </a:xfrm>
            <a:custGeom>
              <a:avLst/>
              <a:gdLst/>
              <a:ahLst/>
              <a:cxnLst/>
              <a:rect l="l" t="t" r="r" b="b"/>
              <a:pathLst>
                <a:path w="591" h="354" extrusionOk="0">
                  <a:moveTo>
                    <a:pt x="428" y="1"/>
                  </a:moveTo>
                  <a:cubicBezTo>
                    <a:pt x="411" y="1"/>
                    <a:pt x="393" y="2"/>
                    <a:pt x="375" y="6"/>
                  </a:cubicBezTo>
                  <a:cubicBezTo>
                    <a:pt x="351" y="18"/>
                    <a:pt x="327" y="30"/>
                    <a:pt x="303" y="42"/>
                  </a:cubicBezTo>
                  <a:lnTo>
                    <a:pt x="303" y="78"/>
                  </a:lnTo>
                  <a:lnTo>
                    <a:pt x="291" y="78"/>
                  </a:lnTo>
                  <a:cubicBezTo>
                    <a:pt x="291" y="78"/>
                    <a:pt x="170" y="163"/>
                    <a:pt x="158" y="163"/>
                  </a:cubicBezTo>
                  <a:cubicBezTo>
                    <a:pt x="146" y="175"/>
                    <a:pt x="1" y="344"/>
                    <a:pt x="1" y="344"/>
                  </a:cubicBezTo>
                  <a:cubicBezTo>
                    <a:pt x="13" y="350"/>
                    <a:pt x="28" y="353"/>
                    <a:pt x="43" y="353"/>
                  </a:cubicBezTo>
                  <a:cubicBezTo>
                    <a:pt x="58" y="353"/>
                    <a:pt x="73" y="350"/>
                    <a:pt x="85" y="344"/>
                  </a:cubicBezTo>
                  <a:cubicBezTo>
                    <a:pt x="133" y="332"/>
                    <a:pt x="218" y="223"/>
                    <a:pt x="266" y="187"/>
                  </a:cubicBezTo>
                  <a:lnTo>
                    <a:pt x="363" y="127"/>
                  </a:lnTo>
                  <a:cubicBezTo>
                    <a:pt x="385" y="118"/>
                    <a:pt x="407" y="114"/>
                    <a:pt x="430" y="114"/>
                  </a:cubicBezTo>
                  <a:cubicBezTo>
                    <a:pt x="472" y="114"/>
                    <a:pt x="513" y="127"/>
                    <a:pt x="544" y="151"/>
                  </a:cubicBezTo>
                  <a:cubicBezTo>
                    <a:pt x="554" y="165"/>
                    <a:pt x="561" y="170"/>
                    <a:pt x="566" y="170"/>
                  </a:cubicBezTo>
                  <a:cubicBezTo>
                    <a:pt x="590" y="170"/>
                    <a:pt x="557" y="18"/>
                    <a:pt x="557" y="18"/>
                  </a:cubicBezTo>
                  <a:cubicBezTo>
                    <a:pt x="514" y="9"/>
                    <a:pt x="471" y="1"/>
                    <a:pt x="428" y="1"/>
                  </a:cubicBezTo>
                  <a:close/>
                </a:path>
              </a:pathLst>
            </a:custGeom>
            <a:solidFill>
              <a:srgbClr val="F4D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77"/>
            <p:cNvSpPr/>
            <p:nvPr/>
          </p:nvSpPr>
          <p:spPr>
            <a:xfrm>
              <a:off x="1854009" y="4059844"/>
              <a:ext cx="54433" cy="21693"/>
            </a:xfrm>
            <a:custGeom>
              <a:avLst/>
              <a:gdLst/>
              <a:ahLst/>
              <a:cxnLst/>
              <a:rect l="l" t="t" r="r" b="b"/>
              <a:pathLst>
                <a:path w="1621" h="646" extrusionOk="0">
                  <a:moveTo>
                    <a:pt x="1499" y="1"/>
                  </a:moveTo>
                  <a:cubicBezTo>
                    <a:pt x="1499" y="1"/>
                    <a:pt x="1185" y="98"/>
                    <a:pt x="1088" y="110"/>
                  </a:cubicBezTo>
                  <a:cubicBezTo>
                    <a:pt x="1063" y="116"/>
                    <a:pt x="1026" y="118"/>
                    <a:pt x="983" y="118"/>
                  </a:cubicBezTo>
                  <a:cubicBezTo>
                    <a:pt x="886" y="118"/>
                    <a:pt x="756" y="107"/>
                    <a:pt x="653" y="107"/>
                  </a:cubicBezTo>
                  <a:cubicBezTo>
                    <a:pt x="627" y="107"/>
                    <a:pt x="602" y="108"/>
                    <a:pt x="581" y="110"/>
                  </a:cubicBezTo>
                  <a:cubicBezTo>
                    <a:pt x="508" y="110"/>
                    <a:pt x="363" y="267"/>
                    <a:pt x="218" y="376"/>
                  </a:cubicBezTo>
                  <a:cubicBezTo>
                    <a:pt x="109" y="509"/>
                    <a:pt x="0" y="629"/>
                    <a:pt x="37" y="642"/>
                  </a:cubicBezTo>
                  <a:cubicBezTo>
                    <a:pt x="42" y="644"/>
                    <a:pt x="47" y="646"/>
                    <a:pt x="53" y="646"/>
                  </a:cubicBezTo>
                  <a:cubicBezTo>
                    <a:pt x="122" y="646"/>
                    <a:pt x="265" y="466"/>
                    <a:pt x="387" y="388"/>
                  </a:cubicBezTo>
                  <a:cubicBezTo>
                    <a:pt x="424" y="344"/>
                    <a:pt x="473" y="322"/>
                    <a:pt x="525" y="322"/>
                  </a:cubicBezTo>
                  <a:cubicBezTo>
                    <a:pt x="559" y="322"/>
                    <a:pt x="595" y="332"/>
                    <a:pt x="629" y="351"/>
                  </a:cubicBezTo>
                  <a:cubicBezTo>
                    <a:pt x="665" y="376"/>
                    <a:pt x="653" y="424"/>
                    <a:pt x="605" y="448"/>
                  </a:cubicBezTo>
                  <a:cubicBezTo>
                    <a:pt x="569" y="472"/>
                    <a:pt x="484" y="484"/>
                    <a:pt x="472" y="509"/>
                  </a:cubicBezTo>
                  <a:cubicBezTo>
                    <a:pt x="472" y="528"/>
                    <a:pt x="472" y="564"/>
                    <a:pt x="542" y="564"/>
                  </a:cubicBezTo>
                  <a:cubicBezTo>
                    <a:pt x="559" y="564"/>
                    <a:pt x="579" y="562"/>
                    <a:pt x="605" y="557"/>
                  </a:cubicBezTo>
                  <a:cubicBezTo>
                    <a:pt x="702" y="545"/>
                    <a:pt x="786" y="509"/>
                    <a:pt x="871" y="448"/>
                  </a:cubicBezTo>
                  <a:cubicBezTo>
                    <a:pt x="919" y="412"/>
                    <a:pt x="980" y="388"/>
                    <a:pt x="1052" y="388"/>
                  </a:cubicBezTo>
                  <a:cubicBezTo>
                    <a:pt x="1149" y="388"/>
                    <a:pt x="1620" y="303"/>
                    <a:pt x="1620" y="303"/>
                  </a:cubicBezTo>
                  <a:lnTo>
                    <a:pt x="1499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77"/>
            <p:cNvSpPr/>
            <p:nvPr/>
          </p:nvSpPr>
          <p:spPr>
            <a:xfrm>
              <a:off x="1887691" y="4043625"/>
              <a:ext cx="84051" cy="30994"/>
            </a:xfrm>
            <a:custGeom>
              <a:avLst/>
              <a:gdLst/>
              <a:ahLst/>
              <a:cxnLst/>
              <a:rect l="l" t="t" r="r" b="b"/>
              <a:pathLst>
                <a:path w="2503" h="923" extrusionOk="0">
                  <a:moveTo>
                    <a:pt x="2503" y="1"/>
                  </a:moveTo>
                  <a:lnTo>
                    <a:pt x="2503" y="1"/>
                  </a:lnTo>
                  <a:cubicBezTo>
                    <a:pt x="2503" y="1"/>
                    <a:pt x="2382" y="25"/>
                    <a:pt x="2176" y="49"/>
                  </a:cubicBezTo>
                  <a:cubicBezTo>
                    <a:pt x="1439" y="182"/>
                    <a:pt x="714" y="351"/>
                    <a:pt x="1" y="557"/>
                  </a:cubicBezTo>
                  <a:lnTo>
                    <a:pt x="61" y="919"/>
                  </a:lnTo>
                  <a:cubicBezTo>
                    <a:pt x="61" y="919"/>
                    <a:pt x="303" y="922"/>
                    <a:pt x="658" y="922"/>
                  </a:cubicBezTo>
                  <a:cubicBezTo>
                    <a:pt x="1013" y="922"/>
                    <a:pt x="1481" y="919"/>
                    <a:pt x="1935" y="907"/>
                  </a:cubicBezTo>
                  <a:lnTo>
                    <a:pt x="2309" y="895"/>
                  </a:lnTo>
                  <a:lnTo>
                    <a:pt x="2394" y="895"/>
                  </a:lnTo>
                  <a:lnTo>
                    <a:pt x="2406" y="810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77"/>
            <p:cNvSpPr/>
            <p:nvPr/>
          </p:nvSpPr>
          <p:spPr>
            <a:xfrm>
              <a:off x="1793529" y="3974716"/>
              <a:ext cx="42244" cy="100303"/>
            </a:xfrm>
            <a:custGeom>
              <a:avLst/>
              <a:gdLst/>
              <a:ahLst/>
              <a:cxnLst/>
              <a:rect l="l" t="t" r="r" b="b"/>
              <a:pathLst>
                <a:path w="1258" h="2987" extrusionOk="0">
                  <a:moveTo>
                    <a:pt x="160" y="0"/>
                  </a:moveTo>
                  <a:cubicBezTo>
                    <a:pt x="147" y="0"/>
                    <a:pt x="134" y="3"/>
                    <a:pt x="121" y="10"/>
                  </a:cubicBezTo>
                  <a:lnTo>
                    <a:pt x="73" y="22"/>
                  </a:lnTo>
                  <a:cubicBezTo>
                    <a:pt x="25" y="34"/>
                    <a:pt x="1" y="94"/>
                    <a:pt x="25" y="143"/>
                  </a:cubicBezTo>
                  <a:lnTo>
                    <a:pt x="1028" y="2923"/>
                  </a:lnTo>
                  <a:cubicBezTo>
                    <a:pt x="1038" y="2963"/>
                    <a:pt x="1081" y="2986"/>
                    <a:pt x="1123" y="2986"/>
                  </a:cubicBezTo>
                  <a:cubicBezTo>
                    <a:pt x="1132" y="2986"/>
                    <a:pt x="1140" y="2985"/>
                    <a:pt x="1149" y="2983"/>
                  </a:cubicBezTo>
                  <a:lnTo>
                    <a:pt x="1185" y="2959"/>
                  </a:lnTo>
                  <a:cubicBezTo>
                    <a:pt x="1233" y="2947"/>
                    <a:pt x="1258" y="2886"/>
                    <a:pt x="1245" y="2838"/>
                  </a:cubicBezTo>
                  <a:lnTo>
                    <a:pt x="242" y="58"/>
                  </a:lnTo>
                  <a:cubicBezTo>
                    <a:pt x="225" y="23"/>
                    <a:pt x="194" y="0"/>
                    <a:pt x="160" y="0"/>
                  </a:cubicBezTo>
                  <a:close/>
                </a:path>
              </a:pathLst>
            </a:custGeom>
            <a:solidFill>
              <a:srgbClr val="1C4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77"/>
            <p:cNvSpPr/>
            <p:nvPr/>
          </p:nvSpPr>
          <p:spPr>
            <a:xfrm>
              <a:off x="1832886" y="4081370"/>
              <a:ext cx="113299" cy="8160"/>
            </a:xfrm>
            <a:custGeom>
              <a:avLst/>
              <a:gdLst/>
              <a:ahLst/>
              <a:cxnLst/>
              <a:rect l="l" t="t" r="r" b="b"/>
              <a:pathLst>
                <a:path w="3374" h="243" extrusionOk="0">
                  <a:moveTo>
                    <a:pt x="110" y="1"/>
                  </a:moveTo>
                  <a:cubicBezTo>
                    <a:pt x="49" y="1"/>
                    <a:pt x="1" y="61"/>
                    <a:pt x="1" y="121"/>
                  </a:cubicBezTo>
                  <a:lnTo>
                    <a:pt x="1" y="134"/>
                  </a:lnTo>
                  <a:cubicBezTo>
                    <a:pt x="1" y="194"/>
                    <a:pt x="49" y="242"/>
                    <a:pt x="110" y="242"/>
                  </a:cubicBezTo>
                  <a:lnTo>
                    <a:pt x="3264" y="242"/>
                  </a:lnTo>
                  <a:cubicBezTo>
                    <a:pt x="3325" y="242"/>
                    <a:pt x="3373" y="194"/>
                    <a:pt x="3373" y="134"/>
                  </a:cubicBezTo>
                  <a:lnTo>
                    <a:pt x="3373" y="121"/>
                  </a:lnTo>
                  <a:cubicBezTo>
                    <a:pt x="3373" y="61"/>
                    <a:pt x="3325" y="1"/>
                    <a:pt x="3264" y="1"/>
                  </a:cubicBezTo>
                  <a:close/>
                </a:path>
              </a:pathLst>
            </a:custGeom>
            <a:solidFill>
              <a:srgbClr val="1C4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77"/>
            <p:cNvSpPr/>
            <p:nvPr/>
          </p:nvSpPr>
          <p:spPr>
            <a:xfrm>
              <a:off x="1952636" y="4043625"/>
              <a:ext cx="19107" cy="30894"/>
            </a:xfrm>
            <a:custGeom>
              <a:avLst/>
              <a:gdLst/>
              <a:ahLst/>
              <a:cxnLst/>
              <a:rect l="l" t="t" r="r" b="b"/>
              <a:pathLst>
                <a:path w="569" h="920" extrusionOk="0">
                  <a:moveTo>
                    <a:pt x="569" y="1"/>
                  </a:moveTo>
                  <a:cubicBezTo>
                    <a:pt x="569" y="1"/>
                    <a:pt x="448" y="25"/>
                    <a:pt x="242" y="61"/>
                  </a:cubicBezTo>
                  <a:cubicBezTo>
                    <a:pt x="146" y="339"/>
                    <a:pt x="61" y="629"/>
                    <a:pt x="1" y="919"/>
                  </a:cubicBezTo>
                  <a:lnTo>
                    <a:pt x="375" y="895"/>
                  </a:lnTo>
                  <a:lnTo>
                    <a:pt x="472" y="810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77"/>
            <p:cNvSpPr/>
            <p:nvPr/>
          </p:nvSpPr>
          <p:spPr>
            <a:xfrm>
              <a:off x="1946155" y="3955542"/>
              <a:ext cx="121392" cy="246914"/>
            </a:xfrm>
            <a:custGeom>
              <a:avLst/>
              <a:gdLst/>
              <a:ahLst/>
              <a:cxnLst/>
              <a:rect l="l" t="t" r="r" b="b"/>
              <a:pathLst>
                <a:path w="3615" h="7353" extrusionOk="0">
                  <a:moveTo>
                    <a:pt x="2454" y="1"/>
                  </a:moveTo>
                  <a:cubicBezTo>
                    <a:pt x="2454" y="1"/>
                    <a:pt x="1632" y="206"/>
                    <a:pt x="1342" y="641"/>
                  </a:cubicBezTo>
                  <a:cubicBezTo>
                    <a:pt x="762" y="1512"/>
                    <a:pt x="447" y="2781"/>
                    <a:pt x="266" y="3965"/>
                  </a:cubicBezTo>
                  <a:cubicBezTo>
                    <a:pt x="230" y="4255"/>
                    <a:pt x="194" y="4545"/>
                    <a:pt x="169" y="4823"/>
                  </a:cubicBezTo>
                  <a:cubicBezTo>
                    <a:pt x="36" y="6117"/>
                    <a:pt x="49" y="7156"/>
                    <a:pt x="0" y="7241"/>
                  </a:cubicBezTo>
                  <a:cubicBezTo>
                    <a:pt x="0" y="7241"/>
                    <a:pt x="106" y="7352"/>
                    <a:pt x="496" y="7352"/>
                  </a:cubicBezTo>
                  <a:cubicBezTo>
                    <a:pt x="708" y="7352"/>
                    <a:pt x="1005" y="7319"/>
                    <a:pt x="1414" y="7217"/>
                  </a:cubicBezTo>
                  <a:cubicBezTo>
                    <a:pt x="2283" y="7011"/>
                    <a:pt x="2846" y="6851"/>
                    <a:pt x="3247" y="6851"/>
                  </a:cubicBezTo>
                  <a:cubicBezTo>
                    <a:pt x="3387" y="6851"/>
                    <a:pt x="3508" y="6871"/>
                    <a:pt x="3614" y="6914"/>
                  </a:cubicBezTo>
                  <a:cubicBezTo>
                    <a:pt x="3614" y="6914"/>
                    <a:pt x="3155" y="5283"/>
                    <a:pt x="3119" y="4715"/>
                  </a:cubicBezTo>
                  <a:cubicBezTo>
                    <a:pt x="3082" y="4146"/>
                    <a:pt x="3348" y="3167"/>
                    <a:pt x="3348" y="2188"/>
                  </a:cubicBezTo>
                  <a:cubicBezTo>
                    <a:pt x="3348" y="1209"/>
                    <a:pt x="2913" y="545"/>
                    <a:pt x="2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77"/>
            <p:cNvSpPr/>
            <p:nvPr/>
          </p:nvSpPr>
          <p:spPr>
            <a:xfrm>
              <a:off x="1951831" y="3990231"/>
              <a:ext cx="77133" cy="128141"/>
            </a:xfrm>
            <a:custGeom>
              <a:avLst/>
              <a:gdLst/>
              <a:ahLst/>
              <a:cxnLst/>
              <a:rect l="l" t="t" r="r" b="b"/>
              <a:pathLst>
                <a:path w="2297" h="3816" extrusionOk="0">
                  <a:moveTo>
                    <a:pt x="1977" y="1"/>
                  </a:moveTo>
                  <a:cubicBezTo>
                    <a:pt x="1844" y="1"/>
                    <a:pt x="1717" y="68"/>
                    <a:pt x="1717" y="68"/>
                  </a:cubicBezTo>
                  <a:cubicBezTo>
                    <a:pt x="1717" y="68"/>
                    <a:pt x="1354" y="116"/>
                    <a:pt x="1004" y="1204"/>
                  </a:cubicBezTo>
                  <a:cubicBezTo>
                    <a:pt x="798" y="1820"/>
                    <a:pt x="677" y="2292"/>
                    <a:pt x="593" y="2582"/>
                  </a:cubicBezTo>
                  <a:cubicBezTo>
                    <a:pt x="544" y="2787"/>
                    <a:pt x="351" y="2932"/>
                    <a:pt x="145" y="2944"/>
                  </a:cubicBezTo>
                  <a:lnTo>
                    <a:pt x="97" y="2944"/>
                  </a:lnTo>
                  <a:cubicBezTo>
                    <a:pt x="61" y="3234"/>
                    <a:pt x="25" y="3524"/>
                    <a:pt x="0" y="3802"/>
                  </a:cubicBezTo>
                  <a:cubicBezTo>
                    <a:pt x="125" y="3812"/>
                    <a:pt x="251" y="3816"/>
                    <a:pt x="379" y="3816"/>
                  </a:cubicBezTo>
                  <a:cubicBezTo>
                    <a:pt x="585" y="3816"/>
                    <a:pt x="794" y="3805"/>
                    <a:pt x="1004" y="3790"/>
                  </a:cubicBezTo>
                  <a:cubicBezTo>
                    <a:pt x="1680" y="3706"/>
                    <a:pt x="2297" y="950"/>
                    <a:pt x="2273" y="370"/>
                  </a:cubicBezTo>
                  <a:cubicBezTo>
                    <a:pt x="2260" y="73"/>
                    <a:pt x="2116" y="1"/>
                    <a:pt x="1977" y="1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77"/>
            <p:cNvSpPr/>
            <p:nvPr/>
          </p:nvSpPr>
          <p:spPr>
            <a:xfrm>
              <a:off x="2030578" y="4198265"/>
              <a:ext cx="28039" cy="42244"/>
            </a:xfrm>
            <a:custGeom>
              <a:avLst/>
              <a:gdLst/>
              <a:ahLst/>
              <a:cxnLst/>
              <a:rect l="l" t="t" r="r" b="b"/>
              <a:pathLst>
                <a:path w="835" h="1258" extrusionOk="0">
                  <a:moveTo>
                    <a:pt x="592" y="1"/>
                  </a:moveTo>
                  <a:lnTo>
                    <a:pt x="73" y="242"/>
                  </a:lnTo>
                  <a:cubicBezTo>
                    <a:pt x="37" y="412"/>
                    <a:pt x="12" y="569"/>
                    <a:pt x="0" y="738"/>
                  </a:cubicBezTo>
                  <a:cubicBezTo>
                    <a:pt x="12" y="762"/>
                    <a:pt x="206" y="1258"/>
                    <a:pt x="206" y="1258"/>
                  </a:cubicBezTo>
                  <a:cubicBezTo>
                    <a:pt x="206" y="1258"/>
                    <a:pt x="605" y="1113"/>
                    <a:pt x="834" y="436"/>
                  </a:cubicBezTo>
                  <a:lnTo>
                    <a:pt x="5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77"/>
            <p:cNvSpPr/>
            <p:nvPr/>
          </p:nvSpPr>
          <p:spPr>
            <a:xfrm>
              <a:off x="1827480" y="4080228"/>
              <a:ext cx="54500" cy="18939"/>
            </a:xfrm>
            <a:custGeom>
              <a:avLst/>
              <a:gdLst/>
              <a:ahLst/>
              <a:cxnLst/>
              <a:rect l="l" t="t" r="r" b="b"/>
              <a:pathLst>
                <a:path w="1623" h="564" extrusionOk="0">
                  <a:moveTo>
                    <a:pt x="28" y="1"/>
                  </a:moveTo>
                  <a:cubicBezTo>
                    <a:pt x="9" y="1"/>
                    <a:pt x="0" y="15"/>
                    <a:pt x="5" y="47"/>
                  </a:cubicBezTo>
                  <a:cubicBezTo>
                    <a:pt x="65" y="216"/>
                    <a:pt x="198" y="373"/>
                    <a:pt x="367" y="446"/>
                  </a:cubicBezTo>
                  <a:cubicBezTo>
                    <a:pt x="488" y="494"/>
                    <a:pt x="621" y="530"/>
                    <a:pt x="766" y="554"/>
                  </a:cubicBezTo>
                  <a:cubicBezTo>
                    <a:pt x="790" y="560"/>
                    <a:pt x="815" y="563"/>
                    <a:pt x="839" y="563"/>
                  </a:cubicBezTo>
                  <a:cubicBezTo>
                    <a:pt x="863" y="563"/>
                    <a:pt x="887" y="560"/>
                    <a:pt x="911" y="554"/>
                  </a:cubicBezTo>
                  <a:cubicBezTo>
                    <a:pt x="1020" y="530"/>
                    <a:pt x="1141" y="518"/>
                    <a:pt x="1250" y="518"/>
                  </a:cubicBezTo>
                  <a:lnTo>
                    <a:pt x="1419" y="518"/>
                  </a:lnTo>
                  <a:cubicBezTo>
                    <a:pt x="1444" y="519"/>
                    <a:pt x="1464" y="520"/>
                    <a:pt x="1481" y="520"/>
                  </a:cubicBezTo>
                  <a:cubicBezTo>
                    <a:pt x="1623" y="520"/>
                    <a:pt x="1516" y="478"/>
                    <a:pt x="1419" y="446"/>
                  </a:cubicBezTo>
                  <a:lnTo>
                    <a:pt x="1383" y="155"/>
                  </a:lnTo>
                  <a:cubicBezTo>
                    <a:pt x="1250" y="180"/>
                    <a:pt x="1117" y="180"/>
                    <a:pt x="996" y="180"/>
                  </a:cubicBezTo>
                  <a:cubicBezTo>
                    <a:pt x="863" y="168"/>
                    <a:pt x="718" y="95"/>
                    <a:pt x="537" y="59"/>
                  </a:cubicBezTo>
                  <a:cubicBezTo>
                    <a:pt x="506" y="53"/>
                    <a:pt x="479" y="50"/>
                    <a:pt x="456" y="50"/>
                  </a:cubicBezTo>
                  <a:cubicBezTo>
                    <a:pt x="345" y="50"/>
                    <a:pt x="323" y="113"/>
                    <a:pt x="343" y="143"/>
                  </a:cubicBezTo>
                  <a:cubicBezTo>
                    <a:pt x="380" y="192"/>
                    <a:pt x="585" y="216"/>
                    <a:pt x="585" y="216"/>
                  </a:cubicBezTo>
                  <a:cubicBezTo>
                    <a:pt x="585" y="216"/>
                    <a:pt x="609" y="252"/>
                    <a:pt x="500" y="252"/>
                  </a:cubicBezTo>
                  <a:lnTo>
                    <a:pt x="392" y="252"/>
                  </a:lnTo>
                  <a:cubicBezTo>
                    <a:pt x="343" y="228"/>
                    <a:pt x="295" y="216"/>
                    <a:pt x="259" y="180"/>
                  </a:cubicBezTo>
                  <a:lnTo>
                    <a:pt x="186" y="119"/>
                  </a:lnTo>
                  <a:cubicBezTo>
                    <a:pt x="118" y="43"/>
                    <a:pt x="59" y="1"/>
                    <a:pt x="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77"/>
            <p:cNvSpPr/>
            <p:nvPr/>
          </p:nvSpPr>
          <p:spPr>
            <a:xfrm>
              <a:off x="1867811" y="3984220"/>
              <a:ext cx="161150" cy="126429"/>
            </a:xfrm>
            <a:custGeom>
              <a:avLst/>
              <a:gdLst/>
              <a:ahLst/>
              <a:cxnLst/>
              <a:rect l="l" t="t" r="r" b="b"/>
              <a:pathLst>
                <a:path w="4799" h="3765" extrusionOk="0">
                  <a:moveTo>
                    <a:pt x="4367" y="0"/>
                  </a:moveTo>
                  <a:cubicBezTo>
                    <a:pt x="4253" y="0"/>
                    <a:pt x="4158" y="29"/>
                    <a:pt x="4158" y="29"/>
                  </a:cubicBezTo>
                  <a:cubicBezTo>
                    <a:pt x="4158" y="29"/>
                    <a:pt x="3796" y="65"/>
                    <a:pt x="3445" y="1165"/>
                  </a:cubicBezTo>
                  <a:cubicBezTo>
                    <a:pt x="3252" y="1770"/>
                    <a:pt x="3119" y="2241"/>
                    <a:pt x="3046" y="2531"/>
                  </a:cubicBezTo>
                  <a:cubicBezTo>
                    <a:pt x="2986" y="2736"/>
                    <a:pt x="2805" y="2894"/>
                    <a:pt x="2587" y="2894"/>
                  </a:cubicBezTo>
                  <a:lnTo>
                    <a:pt x="25" y="2966"/>
                  </a:lnTo>
                  <a:lnTo>
                    <a:pt x="0" y="3474"/>
                  </a:lnTo>
                  <a:cubicBezTo>
                    <a:pt x="0" y="3474"/>
                    <a:pt x="1004" y="3583"/>
                    <a:pt x="1705" y="3679"/>
                  </a:cubicBezTo>
                  <a:cubicBezTo>
                    <a:pt x="2078" y="3735"/>
                    <a:pt x="2461" y="3764"/>
                    <a:pt x="2845" y="3764"/>
                  </a:cubicBezTo>
                  <a:cubicBezTo>
                    <a:pt x="3046" y="3764"/>
                    <a:pt x="3246" y="3756"/>
                    <a:pt x="3445" y="3740"/>
                  </a:cubicBezTo>
                  <a:cubicBezTo>
                    <a:pt x="4122" y="3655"/>
                    <a:pt x="4799" y="645"/>
                    <a:pt x="4763" y="343"/>
                  </a:cubicBezTo>
                  <a:cubicBezTo>
                    <a:pt x="4734" y="59"/>
                    <a:pt x="4530" y="0"/>
                    <a:pt x="43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77"/>
            <p:cNvSpPr/>
            <p:nvPr/>
          </p:nvSpPr>
          <p:spPr>
            <a:xfrm>
              <a:off x="1948573" y="3870279"/>
              <a:ext cx="82439" cy="86838"/>
            </a:xfrm>
            <a:custGeom>
              <a:avLst/>
              <a:gdLst/>
              <a:ahLst/>
              <a:cxnLst/>
              <a:rect l="l" t="t" r="r" b="b"/>
              <a:pathLst>
                <a:path w="2455" h="2586" extrusionOk="0">
                  <a:moveTo>
                    <a:pt x="1735" y="1"/>
                  </a:moveTo>
                  <a:cubicBezTo>
                    <a:pt x="1641" y="1"/>
                    <a:pt x="640" y="183"/>
                    <a:pt x="605" y="195"/>
                  </a:cubicBezTo>
                  <a:cubicBezTo>
                    <a:pt x="412" y="400"/>
                    <a:pt x="230" y="606"/>
                    <a:pt x="61" y="835"/>
                  </a:cubicBezTo>
                  <a:cubicBezTo>
                    <a:pt x="61" y="835"/>
                    <a:pt x="1" y="968"/>
                    <a:pt x="146" y="1186"/>
                  </a:cubicBezTo>
                  <a:cubicBezTo>
                    <a:pt x="158" y="1210"/>
                    <a:pt x="218" y="1246"/>
                    <a:pt x="218" y="1271"/>
                  </a:cubicBezTo>
                  <a:cubicBezTo>
                    <a:pt x="242" y="1355"/>
                    <a:pt x="242" y="1452"/>
                    <a:pt x="218" y="1536"/>
                  </a:cubicBezTo>
                  <a:cubicBezTo>
                    <a:pt x="315" y="1911"/>
                    <a:pt x="484" y="2262"/>
                    <a:pt x="738" y="2552"/>
                  </a:cubicBezTo>
                  <a:cubicBezTo>
                    <a:pt x="792" y="2575"/>
                    <a:pt x="858" y="2586"/>
                    <a:pt x="930" y="2586"/>
                  </a:cubicBezTo>
                  <a:cubicBezTo>
                    <a:pt x="1196" y="2586"/>
                    <a:pt x="1564" y="2445"/>
                    <a:pt x="1886" y="2274"/>
                  </a:cubicBezTo>
                  <a:cubicBezTo>
                    <a:pt x="1971" y="2274"/>
                    <a:pt x="2454" y="2020"/>
                    <a:pt x="2382" y="1343"/>
                  </a:cubicBezTo>
                  <a:cubicBezTo>
                    <a:pt x="2309" y="835"/>
                    <a:pt x="2080" y="376"/>
                    <a:pt x="1741" y="1"/>
                  </a:cubicBezTo>
                  <a:cubicBezTo>
                    <a:pt x="1740" y="1"/>
                    <a:pt x="1738" y="1"/>
                    <a:pt x="1735" y="1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77"/>
            <p:cNvSpPr/>
            <p:nvPr/>
          </p:nvSpPr>
          <p:spPr>
            <a:xfrm>
              <a:off x="1920164" y="3840594"/>
              <a:ext cx="120586" cy="95535"/>
            </a:xfrm>
            <a:custGeom>
              <a:avLst/>
              <a:gdLst/>
              <a:ahLst/>
              <a:cxnLst/>
              <a:rect l="l" t="t" r="r" b="b"/>
              <a:pathLst>
                <a:path w="3591" h="2845" extrusionOk="0">
                  <a:moveTo>
                    <a:pt x="2076" y="1"/>
                  </a:moveTo>
                  <a:cubicBezTo>
                    <a:pt x="1603" y="1"/>
                    <a:pt x="1134" y="396"/>
                    <a:pt x="992" y="462"/>
                  </a:cubicBezTo>
                  <a:cubicBezTo>
                    <a:pt x="667" y="620"/>
                    <a:pt x="325" y="705"/>
                    <a:pt x="119" y="705"/>
                  </a:cubicBezTo>
                  <a:cubicBezTo>
                    <a:pt x="72" y="705"/>
                    <a:pt x="32" y="701"/>
                    <a:pt x="1" y="692"/>
                  </a:cubicBezTo>
                  <a:lnTo>
                    <a:pt x="1" y="692"/>
                  </a:lnTo>
                  <a:cubicBezTo>
                    <a:pt x="65" y="1514"/>
                    <a:pt x="455" y="1749"/>
                    <a:pt x="864" y="1749"/>
                  </a:cubicBezTo>
                  <a:cubicBezTo>
                    <a:pt x="1297" y="1749"/>
                    <a:pt x="1750" y="1487"/>
                    <a:pt x="1862" y="1381"/>
                  </a:cubicBezTo>
                  <a:cubicBezTo>
                    <a:pt x="1958" y="1295"/>
                    <a:pt x="2023" y="1247"/>
                    <a:pt x="2066" y="1247"/>
                  </a:cubicBezTo>
                  <a:cubicBezTo>
                    <a:pt x="2126" y="1247"/>
                    <a:pt x="2145" y="1339"/>
                    <a:pt x="2152" y="1550"/>
                  </a:cubicBezTo>
                  <a:cubicBezTo>
                    <a:pt x="2128" y="1744"/>
                    <a:pt x="2249" y="1925"/>
                    <a:pt x="2442" y="1973"/>
                  </a:cubicBezTo>
                  <a:cubicBezTo>
                    <a:pt x="2260" y="1781"/>
                    <a:pt x="2434" y="1504"/>
                    <a:pt x="2658" y="1504"/>
                  </a:cubicBezTo>
                  <a:cubicBezTo>
                    <a:pt x="2702" y="1504"/>
                    <a:pt x="2747" y="1514"/>
                    <a:pt x="2793" y="1538"/>
                  </a:cubicBezTo>
                  <a:cubicBezTo>
                    <a:pt x="3240" y="1949"/>
                    <a:pt x="2817" y="2263"/>
                    <a:pt x="2841" y="2420"/>
                  </a:cubicBezTo>
                  <a:cubicBezTo>
                    <a:pt x="2883" y="2690"/>
                    <a:pt x="2942" y="2844"/>
                    <a:pt x="3057" y="2844"/>
                  </a:cubicBezTo>
                  <a:cubicBezTo>
                    <a:pt x="3076" y="2844"/>
                    <a:pt x="3097" y="2840"/>
                    <a:pt x="3119" y="2831"/>
                  </a:cubicBezTo>
                  <a:cubicBezTo>
                    <a:pt x="3349" y="2735"/>
                    <a:pt x="3590" y="1816"/>
                    <a:pt x="3482" y="1163"/>
                  </a:cubicBezTo>
                  <a:cubicBezTo>
                    <a:pt x="3383" y="571"/>
                    <a:pt x="3045" y="297"/>
                    <a:pt x="2766" y="297"/>
                  </a:cubicBezTo>
                  <a:cubicBezTo>
                    <a:pt x="2738" y="297"/>
                    <a:pt x="2711" y="300"/>
                    <a:pt x="2684" y="305"/>
                  </a:cubicBezTo>
                  <a:cubicBezTo>
                    <a:pt x="2500" y="80"/>
                    <a:pt x="2288" y="1"/>
                    <a:pt x="2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77"/>
            <p:cNvSpPr/>
            <p:nvPr/>
          </p:nvSpPr>
          <p:spPr>
            <a:xfrm>
              <a:off x="1989475" y="3931598"/>
              <a:ext cx="39893" cy="37375"/>
            </a:xfrm>
            <a:custGeom>
              <a:avLst/>
              <a:gdLst/>
              <a:ahLst/>
              <a:cxnLst/>
              <a:rect l="l" t="t" r="r" b="b"/>
              <a:pathLst>
                <a:path w="1188" h="1113" extrusionOk="0">
                  <a:moveTo>
                    <a:pt x="370" y="0"/>
                  </a:moveTo>
                  <a:cubicBezTo>
                    <a:pt x="153" y="0"/>
                    <a:pt x="1" y="70"/>
                    <a:pt x="136" y="315"/>
                  </a:cubicBezTo>
                  <a:cubicBezTo>
                    <a:pt x="451" y="895"/>
                    <a:pt x="306" y="1113"/>
                    <a:pt x="306" y="1113"/>
                  </a:cubicBezTo>
                  <a:cubicBezTo>
                    <a:pt x="306" y="1113"/>
                    <a:pt x="910" y="1064"/>
                    <a:pt x="1188" y="738"/>
                  </a:cubicBezTo>
                  <a:cubicBezTo>
                    <a:pt x="1007" y="593"/>
                    <a:pt x="1055" y="121"/>
                    <a:pt x="1055" y="121"/>
                  </a:cubicBezTo>
                  <a:cubicBezTo>
                    <a:pt x="1055" y="121"/>
                    <a:pt x="656" y="0"/>
                    <a:pt x="370" y="0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77"/>
            <p:cNvSpPr/>
            <p:nvPr/>
          </p:nvSpPr>
          <p:spPr>
            <a:xfrm>
              <a:off x="1996896" y="3951075"/>
              <a:ext cx="34117" cy="20349"/>
            </a:xfrm>
            <a:custGeom>
              <a:avLst/>
              <a:gdLst/>
              <a:ahLst/>
              <a:cxnLst/>
              <a:rect l="l" t="t" r="r" b="b"/>
              <a:pathLst>
                <a:path w="1016" h="606" extrusionOk="0">
                  <a:moveTo>
                    <a:pt x="870" y="1"/>
                  </a:moveTo>
                  <a:cubicBezTo>
                    <a:pt x="592" y="61"/>
                    <a:pt x="0" y="267"/>
                    <a:pt x="0" y="267"/>
                  </a:cubicBezTo>
                  <a:cubicBezTo>
                    <a:pt x="0" y="375"/>
                    <a:pt x="0" y="484"/>
                    <a:pt x="0" y="605"/>
                  </a:cubicBezTo>
                  <a:cubicBezTo>
                    <a:pt x="351" y="520"/>
                    <a:pt x="701" y="400"/>
                    <a:pt x="1015" y="230"/>
                  </a:cubicBezTo>
                  <a:cubicBezTo>
                    <a:pt x="991" y="146"/>
                    <a:pt x="943" y="61"/>
                    <a:pt x="870" y="1"/>
                  </a:cubicBezTo>
                  <a:close/>
                </a:path>
              </a:pathLst>
            </a:custGeom>
            <a:solidFill>
              <a:srgbClr val="F9B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77"/>
            <p:cNvSpPr/>
            <p:nvPr/>
          </p:nvSpPr>
          <p:spPr>
            <a:xfrm>
              <a:off x="1953442" y="3918603"/>
              <a:ext cx="11417" cy="20148"/>
            </a:xfrm>
            <a:custGeom>
              <a:avLst/>
              <a:gdLst/>
              <a:ahLst/>
              <a:cxnLst/>
              <a:rect l="l" t="t" r="r" b="b"/>
              <a:pathLst>
                <a:path w="340" h="600" extrusionOk="0">
                  <a:moveTo>
                    <a:pt x="97" y="1"/>
                  </a:moveTo>
                  <a:cubicBezTo>
                    <a:pt x="97" y="1"/>
                    <a:pt x="1" y="436"/>
                    <a:pt x="37" y="545"/>
                  </a:cubicBezTo>
                  <a:cubicBezTo>
                    <a:pt x="53" y="588"/>
                    <a:pt x="115" y="600"/>
                    <a:pt x="178" y="600"/>
                  </a:cubicBezTo>
                  <a:cubicBezTo>
                    <a:pt x="257" y="600"/>
                    <a:pt x="339" y="581"/>
                    <a:pt x="339" y="581"/>
                  </a:cubicBezTo>
                  <a:lnTo>
                    <a:pt x="97" y="1"/>
                  </a:ln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77"/>
            <p:cNvSpPr/>
            <p:nvPr/>
          </p:nvSpPr>
          <p:spPr>
            <a:xfrm>
              <a:off x="1829260" y="3602000"/>
              <a:ext cx="460684" cy="220856"/>
            </a:xfrm>
            <a:custGeom>
              <a:avLst/>
              <a:gdLst/>
              <a:ahLst/>
              <a:cxnLst/>
              <a:rect l="l" t="t" r="r" b="b"/>
              <a:pathLst>
                <a:path w="13719" h="6577" extrusionOk="0">
                  <a:moveTo>
                    <a:pt x="423" y="1"/>
                  </a:moveTo>
                  <a:cubicBezTo>
                    <a:pt x="194" y="1"/>
                    <a:pt x="0" y="194"/>
                    <a:pt x="0" y="424"/>
                  </a:cubicBezTo>
                  <a:lnTo>
                    <a:pt x="0" y="6153"/>
                  </a:lnTo>
                  <a:cubicBezTo>
                    <a:pt x="0" y="6395"/>
                    <a:pt x="194" y="6576"/>
                    <a:pt x="423" y="6576"/>
                  </a:cubicBezTo>
                  <a:lnTo>
                    <a:pt x="13308" y="6576"/>
                  </a:lnTo>
                  <a:cubicBezTo>
                    <a:pt x="13537" y="6576"/>
                    <a:pt x="13719" y="6395"/>
                    <a:pt x="13719" y="6153"/>
                  </a:cubicBezTo>
                  <a:lnTo>
                    <a:pt x="13719" y="424"/>
                  </a:lnTo>
                  <a:cubicBezTo>
                    <a:pt x="13719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77"/>
            <p:cNvSpPr/>
            <p:nvPr/>
          </p:nvSpPr>
          <p:spPr>
            <a:xfrm>
              <a:off x="1819118" y="3591859"/>
              <a:ext cx="461087" cy="220856"/>
            </a:xfrm>
            <a:custGeom>
              <a:avLst/>
              <a:gdLst/>
              <a:ahLst/>
              <a:cxnLst/>
              <a:rect l="l" t="t" r="r" b="b"/>
              <a:pathLst>
                <a:path w="13731" h="6577" extrusionOk="0">
                  <a:moveTo>
                    <a:pt x="423" y="1"/>
                  </a:moveTo>
                  <a:cubicBezTo>
                    <a:pt x="193" y="1"/>
                    <a:pt x="0" y="194"/>
                    <a:pt x="0" y="424"/>
                  </a:cubicBezTo>
                  <a:lnTo>
                    <a:pt x="0" y="6165"/>
                  </a:lnTo>
                  <a:cubicBezTo>
                    <a:pt x="0" y="6395"/>
                    <a:pt x="193" y="6576"/>
                    <a:pt x="423" y="6576"/>
                  </a:cubicBezTo>
                  <a:lnTo>
                    <a:pt x="13308" y="6576"/>
                  </a:lnTo>
                  <a:cubicBezTo>
                    <a:pt x="13537" y="6576"/>
                    <a:pt x="13731" y="6395"/>
                    <a:pt x="13731" y="6165"/>
                  </a:cubicBezTo>
                  <a:lnTo>
                    <a:pt x="13731" y="424"/>
                  </a:lnTo>
                  <a:cubicBezTo>
                    <a:pt x="13731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77"/>
            <p:cNvSpPr/>
            <p:nvPr/>
          </p:nvSpPr>
          <p:spPr>
            <a:xfrm>
              <a:off x="1819118" y="3591859"/>
              <a:ext cx="461087" cy="42244"/>
            </a:xfrm>
            <a:custGeom>
              <a:avLst/>
              <a:gdLst/>
              <a:ahLst/>
              <a:cxnLst/>
              <a:rect l="l" t="t" r="r" b="b"/>
              <a:pathLst>
                <a:path w="13731" h="1258" extrusionOk="0">
                  <a:moveTo>
                    <a:pt x="423" y="1"/>
                  </a:moveTo>
                  <a:cubicBezTo>
                    <a:pt x="193" y="1"/>
                    <a:pt x="0" y="194"/>
                    <a:pt x="0" y="424"/>
                  </a:cubicBezTo>
                  <a:lnTo>
                    <a:pt x="0" y="1258"/>
                  </a:lnTo>
                  <a:lnTo>
                    <a:pt x="13731" y="1258"/>
                  </a:lnTo>
                  <a:lnTo>
                    <a:pt x="13731" y="424"/>
                  </a:lnTo>
                  <a:cubicBezTo>
                    <a:pt x="13731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77"/>
            <p:cNvSpPr/>
            <p:nvPr/>
          </p:nvSpPr>
          <p:spPr>
            <a:xfrm>
              <a:off x="1836547" y="3654051"/>
              <a:ext cx="425391" cy="135932"/>
            </a:xfrm>
            <a:custGeom>
              <a:avLst/>
              <a:gdLst/>
              <a:ahLst/>
              <a:cxnLst/>
              <a:rect l="l" t="t" r="r" b="b"/>
              <a:pathLst>
                <a:path w="12668" h="4048" extrusionOk="0">
                  <a:moveTo>
                    <a:pt x="12046" y="1"/>
                  </a:moveTo>
                  <a:cubicBezTo>
                    <a:pt x="11446" y="1"/>
                    <a:pt x="10508" y="237"/>
                    <a:pt x="9670" y="1461"/>
                  </a:cubicBezTo>
                  <a:cubicBezTo>
                    <a:pt x="9298" y="2012"/>
                    <a:pt x="8993" y="2213"/>
                    <a:pt x="8710" y="2213"/>
                  </a:cubicBezTo>
                  <a:cubicBezTo>
                    <a:pt x="7961" y="2213"/>
                    <a:pt x="7364" y="804"/>
                    <a:pt x="6092" y="699"/>
                  </a:cubicBezTo>
                  <a:cubicBezTo>
                    <a:pt x="6046" y="695"/>
                    <a:pt x="6002" y="693"/>
                    <a:pt x="5958" y="693"/>
                  </a:cubicBezTo>
                  <a:cubicBezTo>
                    <a:pt x="4563" y="693"/>
                    <a:pt x="4341" y="2735"/>
                    <a:pt x="3350" y="2735"/>
                  </a:cubicBezTo>
                  <a:cubicBezTo>
                    <a:pt x="3190" y="2735"/>
                    <a:pt x="3012" y="2683"/>
                    <a:pt x="2805" y="2561"/>
                  </a:cubicBezTo>
                  <a:cubicBezTo>
                    <a:pt x="2161" y="2180"/>
                    <a:pt x="1663" y="2028"/>
                    <a:pt x="1264" y="2028"/>
                  </a:cubicBezTo>
                  <a:cubicBezTo>
                    <a:pt x="675" y="2028"/>
                    <a:pt x="303" y="2360"/>
                    <a:pt x="1" y="2778"/>
                  </a:cubicBezTo>
                  <a:lnTo>
                    <a:pt x="1" y="4047"/>
                  </a:lnTo>
                  <a:lnTo>
                    <a:pt x="12668" y="4047"/>
                  </a:lnTo>
                  <a:lnTo>
                    <a:pt x="12668" y="95"/>
                  </a:lnTo>
                  <a:cubicBezTo>
                    <a:pt x="12668" y="95"/>
                    <a:pt x="12424" y="1"/>
                    <a:pt x="1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77"/>
            <p:cNvSpPr/>
            <p:nvPr/>
          </p:nvSpPr>
          <p:spPr>
            <a:xfrm>
              <a:off x="1836547" y="3656402"/>
              <a:ext cx="83648" cy="5709"/>
            </a:xfrm>
            <a:custGeom>
              <a:avLst/>
              <a:gdLst/>
              <a:ahLst/>
              <a:cxnLst/>
              <a:rect l="l" t="t" r="r" b="b"/>
              <a:pathLst>
                <a:path w="2491" h="170" extrusionOk="0">
                  <a:moveTo>
                    <a:pt x="1" y="1"/>
                  </a:moveTo>
                  <a:lnTo>
                    <a:pt x="1" y="170"/>
                  </a:lnTo>
                  <a:lnTo>
                    <a:pt x="2491" y="170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77"/>
            <p:cNvSpPr/>
            <p:nvPr/>
          </p:nvSpPr>
          <p:spPr>
            <a:xfrm>
              <a:off x="1836547" y="3666543"/>
              <a:ext cx="141708" cy="5742"/>
            </a:xfrm>
            <a:custGeom>
              <a:avLst/>
              <a:gdLst/>
              <a:ahLst/>
              <a:cxnLst/>
              <a:rect l="l" t="t" r="r" b="b"/>
              <a:pathLst>
                <a:path w="4220" h="171" extrusionOk="0">
                  <a:moveTo>
                    <a:pt x="1" y="1"/>
                  </a:moveTo>
                  <a:lnTo>
                    <a:pt x="1" y="170"/>
                  </a:lnTo>
                  <a:lnTo>
                    <a:pt x="4219" y="170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77"/>
            <p:cNvSpPr/>
            <p:nvPr/>
          </p:nvSpPr>
          <p:spPr>
            <a:xfrm>
              <a:off x="1836547" y="3676685"/>
              <a:ext cx="106381" cy="5742"/>
            </a:xfrm>
            <a:custGeom>
              <a:avLst/>
              <a:gdLst/>
              <a:ahLst/>
              <a:cxnLst/>
              <a:rect l="l" t="t" r="r" b="b"/>
              <a:pathLst>
                <a:path w="3168" h="171" extrusionOk="0">
                  <a:moveTo>
                    <a:pt x="1" y="1"/>
                  </a:moveTo>
                  <a:lnTo>
                    <a:pt x="1" y="170"/>
                  </a:lnTo>
                  <a:lnTo>
                    <a:pt x="3167" y="170"/>
                  </a:lnTo>
                  <a:lnTo>
                    <a:pt x="3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77"/>
            <p:cNvSpPr/>
            <p:nvPr/>
          </p:nvSpPr>
          <p:spPr>
            <a:xfrm>
              <a:off x="1836547" y="3686860"/>
              <a:ext cx="128309" cy="5709"/>
            </a:xfrm>
            <a:custGeom>
              <a:avLst/>
              <a:gdLst/>
              <a:ahLst/>
              <a:cxnLst/>
              <a:rect l="l" t="t" r="r" b="b"/>
              <a:pathLst>
                <a:path w="3821" h="170" extrusionOk="0">
                  <a:moveTo>
                    <a:pt x="1" y="0"/>
                  </a:moveTo>
                  <a:lnTo>
                    <a:pt x="1" y="169"/>
                  </a:lnTo>
                  <a:lnTo>
                    <a:pt x="3820" y="169"/>
                  </a:lnTo>
                  <a:lnTo>
                    <a:pt x="3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77"/>
            <p:cNvSpPr/>
            <p:nvPr/>
          </p:nvSpPr>
          <p:spPr>
            <a:xfrm>
              <a:off x="1836547" y="3697001"/>
              <a:ext cx="83648" cy="5709"/>
            </a:xfrm>
            <a:custGeom>
              <a:avLst/>
              <a:gdLst/>
              <a:ahLst/>
              <a:cxnLst/>
              <a:rect l="l" t="t" r="r" b="b"/>
              <a:pathLst>
                <a:path w="2491" h="170" extrusionOk="0">
                  <a:moveTo>
                    <a:pt x="1" y="0"/>
                  </a:moveTo>
                  <a:lnTo>
                    <a:pt x="1" y="170"/>
                  </a:lnTo>
                  <a:lnTo>
                    <a:pt x="2491" y="170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77"/>
            <p:cNvSpPr/>
            <p:nvPr/>
          </p:nvSpPr>
          <p:spPr>
            <a:xfrm>
              <a:off x="955379" y="3533831"/>
              <a:ext cx="257357" cy="89323"/>
            </a:xfrm>
            <a:custGeom>
              <a:avLst/>
              <a:gdLst/>
              <a:ahLst/>
              <a:cxnLst/>
              <a:rect l="l" t="t" r="r" b="b"/>
              <a:pathLst>
                <a:path w="7664" h="2660" extrusionOk="0">
                  <a:moveTo>
                    <a:pt x="0" y="0"/>
                  </a:moveTo>
                  <a:cubicBezTo>
                    <a:pt x="592" y="1596"/>
                    <a:pt x="2128" y="2660"/>
                    <a:pt x="3832" y="2660"/>
                  </a:cubicBezTo>
                  <a:cubicBezTo>
                    <a:pt x="5536" y="2660"/>
                    <a:pt x="7071" y="1596"/>
                    <a:pt x="76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77"/>
            <p:cNvSpPr/>
            <p:nvPr/>
          </p:nvSpPr>
          <p:spPr>
            <a:xfrm>
              <a:off x="926130" y="3397861"/>
              <a:ext cx="144125" cy="122601"/>
            </a:xfrm>
            <a:custGeom>
              <a:avLst/>
              <a:gdLst/>
              <a:ahLst/>
              <a:cxnLst/>
              <a:rect l="l" t="t" r="r" b="b"/>
              <a:pathLst>
                <a:path w="4292" h="3651" extrusionOk="0">
                  <a:moveTo>
                    <a:pt x="932" y="0"/>
                  </a:moveTo>
                  <a:cubicBezTo>
                    <a:pt x="194" y="1064"/>
                    <a:pt x="1" y="2430"/>
                    <a:pt x="424" y="3651"/>
                  </a:cubicBezTo>
                  <a:lnTo>
                    <a:pt x="4292" y="2333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77"/>
            <p:cNvSpPr/>
            <p:nvPr/>
          </p:nvSpPr>
          <p:spPr>
            <a:xfrm>
              <a:off x="1089703" y="3325998"/>
              <a:ext cx="181869" cy="230191"/>
            </a:xfrm>
            <a:custGeom>
              <a:avLst/>
              <a:gdLst/>
              <a:ahLst/>
              <a:cxnLst/>
              <a:rect l="l" t="t" r="r" b="b"/>
              <a:pathLst>
                <a:path w="5416" h="6855" extrusionOk="0">
                  <a:moveTo>
                    <a:pt x="1" y="1"/>
                  </a:moveTo>
                  <a:lnTo>
                    <a:pt x="1" y="4086"/>
                  </a:lnTo>
                  <a:lnTo>
                    <a:pt x="3011" y="6854"/>
                  </a:lnTo>
                  <a:cubicBezTo>
                    <a:pt x="5416" y="4231"/>
                    <a:pt x="356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77"/>
            <p:cNvSpPr/>
            <p:nvPr/>
          </p:nvSpPr>
          <p:spPr>
            <a:xfrm>
              <a:off x="957394" y="3338994"/>
              <a:ext cx="112862" cy="136805"/>
            </a:xfrm>
            <a:custGeom>
              <a:avLst/>
              <a:gdLst/>
              <a:ahLst/>
              <a:cxnLst/>
              <a:rect l="l" t="t" r="r" b="b"/>
              <a:pathLst>
                <a:path w="3361" h="4074" extrusionOk="0">
                  <a:moveTo>
                    <a:pt x="3325" y="1"/>
                  </a:moveTo>
                  <a:cubicBezTo>
                    <a:pt x="1997" y="1"/>
                    <a:pt x="767" y="663"/>
                    <a:pt x="1" y="1753"/>
                  </a:cubicBezTo>
                  <a:lnTo>
                    <a:pt x="3361" y="4074"/>
                  </a:lnTo>
                  <a:lnTo>
                    <a:pt x="3361" y="1"/>
                  </a:lnTo>
                  <a:cubicBezTo>
                    <a:pt x="3349" y="1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77"/>
            <p:cNvSpPr/>
            <p:nvPr/>
          </p:nvSpPr>
          <p:spPr>
            <a:xfrm>
              <a:off x="1044671" y="3475769"/>
              <a:ext cx="126261" cy="137241"/>
            </a:xfrm>
            <a:custGeom>
              <a:avLst/>
              <a:gdLst/>
              <a:ahLst/>
              <a:cxnLst/>
              <a:rect l="l" t="t" r="r" b="b"/>
              <a:pathLst>
                <a:path w="3760" h="4087" extrusionOk="0">
                  <a:moveTo>
                    <a:pt x="762" y="1"/>
                  </a:moveTo>
                  <a:lnTo>
                    <a:pt x="0" y="4014"/>
                  </a:lnTo>
                  <a:cubicBezTo>
                    <a:pt x="256" y="4063"/>
                    <a:pt x="513" y="4087"/>
                    <a:pt x="768" y="4087"/>
                  </a:cubicBezTo>
                  <a:cubicBezTo>
                    <a:pt x="1896" y="4087"/>
                    <a:pt x="2980" y="3617"/>
                    <a:pt x="3759" y="276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77"/>
            <p:cNvSpPr/>
            <p:nvPr/>
          </p:nvSpPr>
          <p:spPr>
            <a:xfrm>
              <a:off x="940771" y="3475769"/>
              <a:ext cx="129484" cy="134790"/>
            </a:xfrm>
            <a:custGeom>
              <a:avLst/>
              <a:gdLst/>
              <a:ahLst/>
              <a:cxnLst/>
              <a:rect l="l" t="t" r="r" b="b"/>
              <a:pathLst>
                <a:path w="3856" h="4014" extrusionOk="0">
                  <a:moveTo>
                    <a:pt x="3856" y="1"/>
                  </a:moveTo>
                  <a:lnTo>
                    <a:pt x="0" y="1331"/>
                  </a:lnTo>
                  <a:cubicBezTo>
                    <a:pt x="472" y="2721"/>
                    <a:pt x="1656" y="3748"/>
                    <a:pt x="3094" y="4014"/>
                  </a:cubicBezTo>
                  <a:lnTo>
                    <a:pt x="3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77"/>
            <p:cNvSpPr/>
            <p:nvPr/>
          </p:nvSpPr>
          <p:spPr>
            <a:xfrm>
              <a:off x="811283" y="3832568"/>
              <a:ext cx="200943" cy="94192"/>
            </a:xfrm>
            <a:custGeom>
              <a:avLst/>
              <a:gdLst/>
              <a:ahLst/>
              <a:cxnLst/>
              <a:rect l="l" t="t" r="r" b="b"/>
              <a:pathLst>
                <a:path w="5984" h="2805" extrusionOk="0">
                  <a:moveTo>
                    <a:pt x="266" y="0"/>
                  </a:moveTo>
                  <a:cubicBezTo>
                    <a:pt x="121" y="0"/>
                    <a:pt x="0" y="121"/>
                    <a:pt x="0" y="278"/>
                  </a:cubicBezTo>
                  <a:lnTo>
                    <a:pt x="0" y="1995"/>
                  </a:lnTo>
                  <a:cubicBezTo>
                    <a:pt x="0" y="2140"/>
                    <a:pt x="121" y="2261"/>
                    <a:pt x="266" y="2261"/>
                  </a:cubicBezTo>
                  <a:lnTo>
                    <a:pt x="4775" y="2261"/>
                  </a:lnTo>
                  <a:cubicBezTo>
                    <a:pt x="4799" y="2442"/>
                    <a:pt x="4932" y="2804"/>
                    <a:pt x="5585" y="2804"/>
                  </a:cubicBezTo>
                  <a:cubicBezTo>
                    <a:pt x="5585" y="2804"/>
                    <a:pt x="5319" y="2756"/>
                    <a:pt x="5258" y="2261"/>
                  </a:cubicBezTo>
                  <a:lnTo>
                    <a:pt x="5717" y="2261"/>
                  </a:lnTo>
                  <a:cubicBezTo>
                    <a:pt x="5863" y="2261"/>
                    <a:pt x="5983" y="2140"/>
                    <a:pt x="5983" y="1995"/>
                  </a:cubicBezTo>
                  <a:lnTo>
                    <a:pt x="5983" y="278"/>
                  </a:lnTo>
                  <a:cubicBezTo>
                    <a:pt x="5983" y="121"/>
                    <a:pt x="5863" y="0"/>
                    <a:pt x="5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77"/>
            <p:cNvSpPr/>
            <p:nvPr/>
          </p:nvSpPr>
          <p:spPr>
            <a:xfrm>
              <a:off x="807622" y="3828102"/>
              <a:ext cx="201346" cy="94192"/>
            </a:xfrm>
            <a:custGeom>
              <a:avLst/>
              <a:gdLst/>
              <a:ahLst/>
              <a:cxnLst/>
              <a:rect l="l" t="t" r="r" b="b"/>
              <a:pathLst>
                <a:path w="5996" h="2805" extrusionOk="0">
                  <a:moveTo>
                    <a:pt x="279" y="0"/>
                  </a:moveTo>
                  <a:cubicBezTo>
                    <a:pt x="122" y="0"/>
                    <a:pt x="1" y="121"/>
                    <a:pt x="1" y="278"/>
                  </a:cubicBezTo>
                  <a:lnTo>
                    <a:pt x="1" y="1995"/>
                  </a:lnTo>
                  <a:cubicBezTo>
                    <a:pt x="1" y="2140"/>
                    <a:pt x="122" y="2261"/>
                    <a:pt x="279" y="2261"/>
                  </a:cubicBezTo>
                  <a:lnTo>
                    <a:pt x="4787" y="2261"/>
                  </a:lnTo>
                  <a:cubicBezTo>
                    <a:pt x="4811" y="2454"/>
                    <a:pt x="4932" y="2805"/>
                    <a:pt x="5597" y="2805"/>
                  </a:cubicBezTo>
                  <a:cubicBezTo>
                    <a:pt x="5597" y="2805"/>
                    <a:pt x="5319" y="2756"/>
                    <a:pt x="5270" y="2261"/>
                  </a:cubicBezTo>
                  <a:lnTo>
                    <a:pt x="5718" y="2261"/>
                  </a:lnTo>
                  <a:cubicBezTo>
                    <a:pt x="5875" y="2261"/>
                    <a:pt x="5996" y="2140"/>
                    <a:pt x="5996" y="1995"/>
                  </a:cubicBezTo>
                  <a:lnTo>
                    <a:pt x="5996" y="278"/>
                  </a:lnTo>
                  <a:cubicBezTo>
                    <a:pt x="5996" y="121"/>
                    <a:pt x="5863" y="0"/>
                    <a:pt x="5718" y="0"/>
                  </a:cubicBezTo>
                  <a:close/>
                </a:path>
              </a:pathLst>
            </a:custGeom>
            <a:solidFill>
              <a:srgbClr val="EB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77"/>
            <p:cNvSpPr/>
            <p:nvPr/>
          </p:nvSpPr>
          <p:spPr>
            <a:xfrm>
              <a:off x="813700" y="3835389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1"/>
                  </a:moveTo>
                  <a:cubicBezTo>
                    <a:pt x="37" y="1"/>
                    <a:pt x="1" y="37"/>
                    <a:pt x="1" y="86"/>
                  </a:cubicBezTo>
                  <a:lnTo>
                    <a:pt x="1" y="146"/>
                  </a:lnTo>
                  <a:cubicBezTo>
                    <a:pt x="1" y="194"/>
                    <a:pt x="37" y="231"/>
                    <a:pt x="86" y="231"/>
                  </a:cubicBezTo>
                  <a:lnTo>
                    <a:pt x="5500" y="231"/>
                  </a:lnTo>
                  <a:cubicBezTo>
                    <a:pt x="5549" y="231"/>
                    <a:pt x="5585" y="194"/>
                    <a:pt x="5585" y="146"/>
                  </a:cubicBezTo>
                  <a:lnTo>
                    <a:pt x="5585" y="86"/>
                  </a:lnTo>
                  <a:cubicBezTo>
                    <a:pt x="5585" y="37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77"/>
            <p:cNvSpPr/>
            <p:nvPr/>
          </p:nvSpPr>
          <p:spPr>
            <a:xfrm>
              <a:off x="813700" y="3848385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1"/>
                  </a:moveTo>
                  <a:cubicBezTo>
                    <a:pt x="37" y="1"/>
                    <a:pt x="1" y="37"/>
                    <a:pt x="1" y="85"/>
                  </a:cubicBezTo>
                  <a:lnTo>
                    <a:pt x="1" y="146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6"/>
                  </a:cubicBezTo>
                  <a:lnTo>
                    <a:pt x="5585" y="85"/>
                  </a:lnTo>
                  <a:cubicBezTo>
                    <a:pt x="5585" y="37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77"/>
            <p:cNvSpPr/>
            <p:nvPr/>
          </p:nvSpPr>
          <p:spPr>
            <a:xfrm>
              <a:off x="813700" y="3861380"/>
              <a:ext cx="187578" cy="8160"/>
            </a:xfrm>
            <a:custGeom>
              <a:avLst/>
              <a:gdLst/>
              <a:ahLst/>
              <a:cxnLst/>
              <a:rect l="l" t="t" r="r" b="b"/>
              <a:pathLst>
                <a:path w="5586" h="243" extrusionOk="0">
                  <a:moveTo>
                    <a:pt x="86" y="1"/>
                  </a:moveTo>
                  <a:cubicBezTo>
                    <a:pt x="37" y="1"/>
                    <a:pt x="1" y="49"/>
                    <a:pt x="1" y="85"/>
                  </a:cubicBezTo>
                  <a:lnTo>
                    <a:pt x="1" y="158"/>
                  </a:lnTo>
                  <a:cubicBezTo>
                    <a:pt x="1" y="206"/>
                    <a:pt x="37" y="242"/>
                    <a:pt x="86" y="242"/>
                  </a:cubicBezTo>
                  <a:lnTo>
                    <a:pt x="5500" y="242"/>
                  </a:lnTo>
                  <a:cubicBezTo>
                    <a:pt x="5549" y="242"/>
                    <a:pt x="5585" y="206"/>
                    <a:pt x="5585" y="158"/>
                  </a:cubicBezTo>
                  <a:lnTo>
                    <a:pt x="5585" y="85"/>
                  </a:lnTo>
                  <a:cubicBezTo>
                    <a:pt x="5585" y="49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77"/>
            <p:cNvSpPr/>
            <p:nvPr/>
          </p:nvSpPr>
          <p:spPr>
            <a:xfrm>
              <a:off x="813700" y="3874779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0"/>
                  </a:moveTo>
                  <a:cubicBezTo>
                    <a:pt x="37" y="0"/>
                    <a:pt x="1" y="37"/>
                    <a:pt x="1" y="85"/>
                  </a:cubicBezTo>
                  <a:lnTo>
                    <a:pt x="1" y="145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5"/>
                  </a:cubicBezTo>
                  <a:lnTo>
                    <a:pt x="5585" y="85"/>
                  </a:lnTo>
                  <a:cubicBezTo>
                    <a:pt x="5585" y="37"/>
                    <a:pt x="5549" y="0"/>
                    <a:pt x="5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77"/>
            <p:cNvSpPr/>
            <p:nvPr/>
          </p:nvSpPr>
          <p:spPr>
            <a:xfrm>
              <a:off x="813700" y="3888178"/>
              <a:ext cx="187578" cy="7723"/>
            </a:xfrm>
            <a:custGeom>
              <a:avLst/>
              <a:gdLst/>
              <a:ahLst/>
              <a:cxnLst/>
              <a:rect l="l" t="t" r="r" b="b"/>
              <a:pathLst>
                <a:path w="5586" h="230" extrusionOk="0">
                  <a:moveTo>
                    <a:pt x="86" y="0"/>
                  </a:moveTo>
                  <a:cubicBezTo>
                    <a:pt x="37" y="0"/>
                    <a:pt x="1" y="36"/>
                    <a:pt x="1" y="73"/>
                  </a:cubicBezTo>
                  <a:lnTo>
                    <a:pt x="1" y="145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5"/>
                  </a:cubicBezTo>
                  <a:lnTo>
                    <a:pt x="5585" y="73"/>
                  </a:lnTo>
                  <a:cubicBezTo>
                    <a:pt x="5585" y="36"/>
                    <a:pt x="5549" y="0"/>
                    <a:pt x="5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77"/>
            <p:cNvSpPr/>
            <p:nvPr/>
          </p:nvSpPr>
          <p:spPr>
            <a:xfrm>
              <a:off x="2056133" y="3861380"/>
              <a:ext cx="200943" cy="94192"/>
            </a:xfrm>
            <a:custGeom>
              <a:avLst/>
              <a:gdLst/>
              <a:ahLst/>
              <a:cxnLst/>
              <a:rect l="l" t="t" r="r" b="b"/>
              <a:pathLst>
                <a:path w="5984" h="2805" extrusionOk="0">
                  <a:moveTo>
                    <a:pt x="279" y="1"/>
                  </a:moveTo>
                  <a:cubicBezTo>
                    <a:pt x="122" y="1"/>
                    <a:pt x="1" y="121"/>
                    <a:pt x="1" y="266"/>
                  </a:cubicBezTo>
                  <a:lnTo>
                    <a:pt x="1" y="1995"/>
                  </a:lnTo>
                  <a:cubicBezTo>
                    <a:pt x="1" y="2140"/>
                    <a:pt x="122" y="2261"/>
                    <a:pt x="279" y="2261"/>
                  </a:cubicBezTo>
                  <a:lnTo>
                    <a:pt x="726" y="2261"/>
                  </a:lnTo>
                  <a:cubicBezTo>
                    <a:pt x="665" y="2756"/>
                    <a:pt x="400" y="2805"/>
                    <a:pt x="400" y="2805"/>
                  </a:cubicBezTo>
                  <a:cubicBezTo>
                    <a:pt x="1052" y="2805"/>
                    <a:pt x="1185" y="2442"/>
                    <a:pt x="1209" y="2261"/>
                  </a:cubicBezTo>
                  <a:lnTo>
                    <a:pt x="5718" y="2261"/>
                  </a:lnTo>
                  <a:cubicBezTo>
                    <a:pt x="5863" y="2261"/>
                    <a:pt x="5984" y="2140"/>
                    <a:pt x="5984" y="1995"/>
                  </a:cubicBezTo>
                  <a:lnTo>
                    <a:pt x="5984" y="266"/>
                  </a:lnTo>
                  <a:cubicBezTo>
                    <a:pt x="5984" y="121"/>
                    <a:pt x="5863" y="1"/>
                    <a:pt x="5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77"/>
            <p:cNvSpPr/>
            <p:nvPr/>
          </p:nvSpPr>
          <p:spPr>
            <a:xfrm>
              <a:off x="2059391" y="3856914"/>
              <a:ext cx="201346" cy="93789"/>
            </a:xfrm>
            <a:custGeom>
              <a:avLst/>
              <a:gdLst/>
              <a:ahLst/>
              <a:cxnLst/>
              <a:rect l="l" t="t" r="r" b="b"/>
              <a:pathLst>
                <a:path w="5996" h="2793" extrusionOk="0">
                  <a:moveTo>
                    <a:pt x="278" y="1"/>
                  </a:moveTo>
                  <a:cubicBezTo>
                    <a:pt x="133" y="1"/>
                    <a:pt x="0" y="121"/>
                    <a:pt x="12" y="266"/>
                  </a:cubicBezTo>
                  <a:lnTo>
                    <a:pt x="12" y="1983"/>
                  </a:lnTo>
                  <a:cubicBezTo>
                    <a:pt x="12" y="2140"/>
                    <a:pt x="133" y="2261"/>
                    <a:pt x="278" y="2261"/>
                  </a:cubicBezTo>
                  <a:lnTo>
                    <a:pt x="726" y="2261"/>
                  </a:lnTo>
                  <a:cubicBezTo>
                    <a:pt x="677" y="2744"/>
                    <a:pt x="399" y="2793"/>
                    <a:pt x="399" y="2793"/>
                  </a:cubicBezTo>
                  <a:cubicBezTo>
                    <a:pt x="1064" y="2793"/>
                    <a:pt x="1185" y="2442"/>
                    <a:pt x="1209" y="2261"/>
                  </a:cubicBezTo>
                  <a:lnTo>
                    <a:pt x="5717" y="2261"/>
                  </a:lnTo>
                  <a:cubicBezTo>
                    <a:pt x="5875" y="2261"/>
                    <a:pt x="5995" y="2140"/>
                    <a:pt x="5995" y="1983"/>
                  </a:cubicBezTo>
                  <a:lnTo>
                    <a:pt x="5995" y="266"/>
                  </a:lnTo>
                  <a:cubicBezTo>
                    <a:pt x="5995" y="121"/>
                    <a:pt x="5875" y="1"/>
                    <a:pt x="5717" y="1"/>
                  </a:cubicBezTo>
                  <a:close/>
                </a:path>
              </a:pathLst>
            </a:custGeom>
            <a:solidFill>
              <a:srgbClr val="EB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77"/>
            <p:cNvSpPr/>
            <p:nvPr/>
          </p:nvSpPr>
          <p:spPr>
            <a:xfrm>
              <a:off x="2196972" y="3865041"/>
              <a:ext cx="57690" cy="59705"/>
            </a:xfrm>
            <a:custGeom>
              <a:avLst/>
              <a:gdLst/>
              <a:ahLst/>
              <a:cxnLst/>
              <a:rect l="l" t="t" r="r" b="b"/>
              <a:pathLst>
                <a:path w="1718" h="1778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1644"/>
                  </a:lnTo>
                  <a:cubicBezTo>
                    <a:pt x="1" y="1717"/>
                    <a:pt x="49" y="1777"/>
                    <a:pt x="122" y="1777"/>
                  </a:cubicBezTo>
                  <a:lnTo>
                    <a:pt x="1584" y="1777"/>
                  </a:lnTo>
                  <a:cubicBezTo>
                    <a:pt x="1657" y="1777"/>
                    <a:pt x="1717" y="1717"/>
                    <a:pt x="1717" y="1644"/>
                  </a:cubicBezTo>
                  <a:lnTo>
                    <a:pt x="1717" y="121"/>
                  </a:lnTo>
                  <a:cubicBezTo>
                    <a:pt x="1717" y="49"/>
                    <a:pt x="1657" y="0"/>
                    <a:pt x="1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77"/>
            <p:cNvSpPr/>
            <p:nvPr/>
          </p:nvSpPr>
          <p:spPr>
            <a:xfrm>
              <a:off x="2067517" y="3865041"/>
              <a:ext cx="121392" cy="7320"/>
            </a:xfrm>
            <a:custGeom>
              <a:avLst/>
              <a:gdLst/>
              <a:ahLst/>
              <a:cxnLst/>
              <a:rect l="l" t="t" r="r" b="b"/>
              <a:pathLst>
                <a:path w="3615" h="218" extrusionOk="0">
                  <a:moveTo>
                    <a:pt x="73" y="0"/>
                  </a:moveTo>
                  <a:cubicBezTo>
                    <a:pt x="36" y="0"/>
                    <a:pt x="0" y="24"/>
                    <a:pt x="0" y="61"/>
                  </a:cubicBezTo>
                  <a:lnTo>
                    <a:pt x="0" y="157"/>
                  </a:lnTo>
                  <a:cubicBezTo>
                    <a:pt x="0" y="194"/>
                    <a:pt x="36" y="218"/>
                    <a:pt x="73" y="218"/>
                  </a:cubicBezTo>
                  <a:lnTo>
                    <a:pt x="3554" y="218"/>
                  </a:lnTo>
                  <a:cubicBezTo>
                    <a:pt x="3590" y="218"/>
                    <a:pt x="3614" y="194"/>
                    <a:pt x="3614" y="157"/>
                  </a:cubicBezTo>
                  <a:lnTo>
                    <a:pt x="3614" y="61"/>
                  </a:lnTo>
                  <a:cubicBezTo>
                    <a:pt x="3614" y="24"/>
                    <a:pt x="3590" y="0"/>
                    <a:pt x="3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77"/>
            <p:cNvSpPr/>
            <p:nvPr/>
          </p:nvSpPr>
          <p:spPr>
            <a:xfrm>
              <a:off x="2094281" y="3878037"/>
              <a:ext cx="94628" cy="7320"/>
            </a:xfrm>
            <a:custGeom>
              <a:avLst/>
              <a:gdLst/>
              <a:ahLst/>
              <a:cxnLst/>
              <a:rect l="l" t="t" r="r" b="b"/>
              <a:pathLst>
                <a:path w="2818" h="218" extrusionOk="0">
                  <a:moveTo>
                    <a:pt x="49" y="0"/>
                  </a:moveTo>
                  <a:cubicBezTo>
                    <a:pt x="25" y="0"/>
                    <a:pt x="1" y="24"/>
                    <a:pt x="1" y="48"/>
                  </a:cubicBezTo>
                  <a:lnTo>
                    <a:pt x="1" y="157"/>
                  </a:lnTo>
                  <a:cubicBezTo>
                    <a:pt x="1" y="193"/>
                    <a:pt x="25" y="218"/>
                    <a:pt x="49" y="218"/>
                  </a:cubicBezTo>
                  <a:lnTo>
                    <a:pt x="2769" y="218"/>
                  </a:lnTo>
                  <a:cubicBezTo>
                    <a:pt x="2793" y="218"/>
                    <a:pt x="2817" y="193"/>
                    <a:pt x="2817" y="157"/>
                  </a:cubicBezTo>
                  <a:lnTo>
                    <a:pt x="2817" y="48"/>
                  </a:lnTo>
                  <a:cubicBezTo>
                    <a:pt x="2817" y="24"/>
                    <a:pt x="2793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77"/>
            <p:cNvSpPr/>
            <p:nvPr/>
          </p:nvSpPr>
          <p:spPr>
            <a:xfrm>
              <a:off x="2067517" y="3890999"/>
              <a:ext cx="121392" cy="7354"/>
            </a:xfrm>
            <a:custGeom>
              <a:avLst/>
              <a:gdLst/>
              <a:ahLst/>
              <a:cxnLst/>
              <a:rect l="l" t="t" r="r" b="b"/>
              <a:pathLst>
                <a:path w="3615" h="219" extrusionOk="0">
                  <a:moveTo>
                    <a:pt x="73" y="1"/>
                  </a:moveTo>
                  <a:cubicBezTo>
                    <a:pt x="36" y="1"/>
                    <a:pt x="0" y="25"/>
                    <a:pt x="0" y="61"/>
                  </a:cubicBezTo>
                  <a:lnTo>
                    <a:pt x="0" y="158"/>
                  </a:lnTo>
                  <a:cubicBezTo>
                    <a:pt x="0" y="194"/>
                    <a:pt x="36" y="218"/>
                    <a:pt x="73" y="218"/>
                  </a:cubicBezTo>
                  <a:lnTo>
                    <a:pt x="3554" y="218"/>
                  </a:lnTo>
                  <a:cubicBezTo>
                    <a:pt x="3590" y="218"/>
                    <a:pt x="3614" y="194"/>
                    <a:pt x="3614" y="158"/>
                  </a:cubicBezTo>
                  <a:lnTo>
                    <a:pt x="3614" y="61"/>
                  </a:lnTo>
                  <a:cubicBezTo>
                    <a:pt x="3614" y="25"/>
                    <a:pt x="3590" y="1"/>
                    <a:pt x="3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77"/>
            <p:cNvSpPr/>
            <p:nvPr/>
          </p:nvSpPr>
          <p:spPr>
            <a:xfrm>
              <a:off x="2077659" y="3903995"/>
              <a:ext cx="111251" cy="7354"/>
            </a:xfrm>
            <a:custGeom>
              <a:avLst/>
              <a:gdLst/>
              <a:ahLst/>
              <a:cxnLst/>
              <a:rect l="l" t="t" r="r" b="b"/>
              <a:pathLst>
                <a:path w="3313" h="219" extrusionOk="0">
                  <a:moveTo>
                    <a:pt x="61" y="1"/>
                  </a:moveTo>
                  <a:cubicBezTo>
                    <a:pt x="24" y="1"/>
                    <a:pt x="0" y="25"/>
                    <a:pt x="0" y="61"/>
                  </a:cubicBezTo>
                  <a:lnTo>
                    <a:pt x="0" y="158"/>
                  </a:lnTo>
                  <a:cubicBezTo>
                    <a:pt x="0" y="194"/>
                    <a:pt x="24" y="218"/>
                    <a:pt x="61" y="218"/>
                  </a:cubicBezTo>
                  <a:lnTo>
                    <a:pt x="3252" y="218"/>
                  </a:lnTo>
                  <a:cubicBezTo>
                    <a:pt x="3288" y="218"/>
                    <a:pt x="3312" y="194"/>
                    <a:pt x="3312" y="158"/>
                  </a:cubicBezTo>
                  <a:lnTo>
                    <a:pt x="3312" y="61"/>
                  </a:lnTo>
                  <a:cubicBezTo>
                    <a:pt x="3312" y="25"/>
                    <a:pt x="3288" y="1"/>
                    <a:pt x="3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77"/>
            <p:cNvSpPr/>
            <p:nvPr/>
          </p:nvSpPr>
          <p:spPr>
            <a:xfrm>
              <a:off x="2142605" y="3916991"/>
              <a:ext cx="46307" cy="7757"/>
            </a:xfrm>
            <a:custGeom>
              <a:avLst/>
              <a:gdLst/>
              <a:ahLst/>
              <a:cxnLst/>
              <a:rect l="l" t="t" r="r" b="b"/>
              <a:pathLst>
                <a:path w="1379" h="231" extrusionOk="0">
                  <a:moveTo>
                    <a:pt x="36" y="0"/>
                  </a:moveTo>
                  <a:cubicBezTo>
                    <a:pt x="12" y="0"/>
                    <a:pt x="0" y="25"/>
                    <a:pt x="0" y="37"/>
                  </a:cubicBezTo>
                  <a:lnTo>
                    <a:pt x="0" y="182"/>
                  </a:lnTo>
                  <a:cubicBezTo>
                    <a:pt x="0" y="206"/>
                    <a:pt x="12" y="230"/>
                    <a:pt x="36" y="230"/>
                  </a:cubicBezTo>
                  <a:lnTo>
                    <a:pt x="1342" y="230"/>
                  </a:lnTo>
                  <a:cubicBezTo>
                    <a:pt x="1366" y="230"/>
                    <a:pt x="1378" y="206"/>
                    <a:pt x="1378" y="182"/>
                  </a:cubicBezTo>
                  <a:lnTo>
                    <a:pt x="1378" y="37"/>
                  </a:lnTo>
                  <a:cubicBezTo>
                    <a:pt x="1378" y="25"/>
                    <a:pt x="1366" y="0"/>
                    <a:pt x="1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77"/>
            <p:cNvSpPr/>
            <p:nvPr/>
          </p:nvSpPr>
          <p:spPr>
            <a:xfrm>
              <a:off x="1541067" y="3477818"/>
              <a:ext cx="185932" cy="56045"/>
            </a:xfrm>
            <a:custGeom>
              <a:avLst/>
              <a:gdLst/>
              <a:ahLst/>
              <a:cxnLst/>
              <a:rect l="l" t="t" r="r" b="b"/>
              <a:pathLst>
                <a:path w="5537" h="1669" extrusionOk="0">
                  <a:moveTo>
                    <a:pt x="3445" y="0"/>
                  </a:moveTo>
                  <a:lnTo>
                    <a:pt x="2539" y="182"/>
                  </a:lnTo>
                  <a:cubicBezTo>
                    <a:pt x="702" y="484"/>
                    <a:pt x="194" y="1149"/>
                    <a:pt x="61" y="1475"/>
                  </a:cubicBezTo>
                  <a:cubicBezTo>
                    <a:pt x="25" y="1535"/>
                    <a:pt x="13" y="1608"/>
                    <a:pt x="1" y="1668"/>
                  </a:cubicBezTo>
                  <a:lnTo>
                    <a:pt x="5488" y="1668"/>
                  </a:lnTo>
                  <a:cubicBezTo>
                    <a:pt x="5536" y="0"/>
                    <a:pt x="3445" y="0"/>
                    <a:pt x="34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77"/>
            <p:cNvSpPr/>
            <p:nvPr/>
          </p:nvSpPr>
          <p:spPr>
            <a:xfrm>
              <a:off x="1541067" y="3526409"/>
              <a:ext cx="123407" cy="7455"/>
            </a:xfrm>
            <a:custGeom>
              <a:avLst/>
              <a:gdLst/>
              <a:ahLst/>
              <a:cxnLst/>
              <a:rect l="l" t="t" r="r" b="b"/>
              <a:pathLst>
                <a:path w="3675" h="222" extrusionOk="0">
                  <a:moveTo>
                    <a:pt x="274" y="1"/>
                  </a:moveTo>
                  <a:cubicBezTo>
                    <a:pt x="200" y="1"/>
                    <a:pt x="127" y="10"/>
                    <a:pt x="61" y="28"/>
                  </a:cubicBezTo>
                  <a:cubicBezTo>
                    <a:pt x="25" y="88"/>
                    <a:pt x="13" y="161"/>
                    <a:pt x="1" y="221"/>
                  </a:cubicBezTo>
                  <a:lnTo>
                    <a:pt x="3675" y="221"/>
                  </a:lnTo>
                  <a:cubicBezTo>
                    <a:pt x="3675" y="221"/>
                    <a:pt x="3578" y="88"/>
                    <a:pt x="3107" y="88"/>
                  </a:cubicBezTo>
                  <a:lnTo>
                    <a:pt x="714" y="88"/>
                  </a:lnTo>
                  <a:lnTo>
                    <a:pt x="496" y="28"/>
                  </a:lnTo>
                  <a:cubicBezTo>
                    <a:pt x="424" y="10"/>
                    <a:pt x="348" y="1"/>
                    <a:pt x="274" y="1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77"/>
            <p:cNvSpPr/>
            <p:nvPr/>
          </p:nvSpPr>
          <p:spPr>
            <a:xfrm>
              <a:off x="1619008" y="3446554"/>
              <a:ext cx="41841" cy="52385"/>
            </a:xfrm>
            <a:custGeom>
              <a:avLst/>
              <a:gdLst/>
              <a:ahLst/>
              <a:cxnLst/>
              <a:rect l="l" t="t" r="r" b="b"/>
              <a:pathLst>
                <a:path w="1246" h="1560" extrusionOk="0">
                  <a:moveTo>
                    <a:pt x="931" y="1"/>
                  </a:moveTo>
                  <a:lnTo>
                    <a:pt x="0" y="1004"/>
                  </a:lnTo>
                  <a:cubicBezTo>
                    <a:pt x="61" y="1101"/>
                    <a:pt x="109" y="1209"/>
                    <a:pt x="133" y="1318"/>
                  </a:cubicBezTo>
                  <a:cubicBezTo>
                    <a:pt x="157" y="1463"/>
                    <a:pt x="290" y="1560"/>
                    <a:pt x="447" y="1560"/>
                  </a:cubicBezTo>
                  <a:cubicBezTo>
                    <a:pt x="1245" y="1512"/>
                    <a:pt x="1197" y="1004"/>
                    <a:pt x="1197" y="1004"/>
                  </a:cubicBezTo>
                  <a:cubicBezTo>
                    <a:pt x="1028" y="750"/>
                    <a:pt x="931" y="1"/>
                    <a:pt x="931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77"/>
            <p:cNvSpPr/>
            <p:nvPr/>
          </p:nvSpPr>
          <p:spPr>
            <a:xfrm>
              <a:off x="1554869" y="3399070"/>
              <a:ext cx="30457" cy="37375"/>
            </a:xfrm>
            <a:custGeom>
              <a:avLst/>
              <a:gdLst/>
              <a:ahLst/>
              <a:cxnLst/>
              <a:rect l="l" t="t" r="r" b="b"/>
              <a:pathLst>
                <a:path w="907" h="1113" extrusionOk="0">
                  <a:moveTo>
                    <a:pt x="448" y="1"/>
                  </a:moveTo>
                  <a:lnTo>
                    <a:pt x="37" y="121"/>
                  </a:lnTo>
                  <a:cubicBezTo>
                    <a:pt x="37" y="121"/>
                    <a:pt x="1" y="1113"/>
                    <a:pt x="440" y="1113"/>
                  </a:cubicBezTo>
                  <a:cubicBezTo>
                    <a:pt x="442" y="1113"/>
                    <a:pt x="445" y="1113"/>
                    <a:pt x="448" y="1113"/>
                  </a:cubicBezTo>
                  <a:cubicBezTo>
                    <a:pt x="907" y="1088"/>
                    <a:pt x="448" y="1"/>
                    <a:pt x="448" y="1"/>
                  </a:cubicBezTo>
                  <a:close/>
                </a:path>
              </a:pathLst>
            </a:custGeom>
            <a:solidFill>
              <a:srgbClr val="2C1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77"/>
            <p:cNvSpPr/>
            <p:nvPr/>
          </p:nvSpPr>
          <p:spPr>
            <a:xfrm>
              <a:off x="1562592" y="3397861"/>
              <a:ext cx="84454" cy="94595"/>
            </a:xfrm>
            <a:custGeom>
              <a:avLst/>
              <a:gdLst/>
              <a:ahLst/>
              <a:cxnLst/>
              <a:rect l="l" t="t" r="r" b="b"/>
              <a:pathLst>
                <a:path w="2515" h="2817" extrusionOk="0">
                  <a:moveTo>
                    <a:pt x="1245" y="0"/>
                  </a:moveTo>
                  <a:cubicBezTo>
                    <a:pt x="1221" y="0"/>
                    <a:pt x="157" y="133"/>
                    <a:pt x="85" y="254"/>
                  </a:cubicBezTo>
                  <a:cubicBezTo>
                    <a:pt x="0" y="375"/>
                    <a:pt x="36" y="774"/>
                    <a:pt x="36" y="810"/>
                  </a:cubicBezTo>
                  <a:cubicBezTo>
                    <a:pt x="61" y="1161"/>
                    <a:pt x="133" y="1499"/>
                    <a:pt x="254" y="1838"/>
                  </a:cubicBezTo>
                  <a:lnTo>
                    <a:pt x="278" y="1886"/>
                  </a:lnTo>
                  <a:cubicBezTo>
                    <a:pt x="459" y="2357"/>
                    <a:pt x="762" y="2792"/>
                    <a:pt x="1306" y="2817"/>
                  </a:cubicBezTo>
                  <a:lnTo>
                    <a:pt x="1451" y="2817"/>
                  </a:lnTo>
                  <a:cubicBezTo>
                    <a:pt x="1837" y="2768"/>
                    <a:pt x="2381" y="2164"/>
                    <a:pt x="2490" y="1729"/>
                  </a:cubicBezTo>
                  <a:cubicBezTo>
                    <a:pt x="2490" y="1717"/>
                    <a:pt x="2502" y="1705"/>
                    <a:pt x="2502" y="1680"/>
                  </a:cubicBezTo>
                  <a:cubicBezTo>
                    <a:pt x="2502" y="1668"/>
                    <a:pt x="2502" y="1656"/>
                    <a:pt x="2502" y="1644"/>
                  </a:cubicBezTo>
                  <a:cubicBezTo>
                    <a:pt x="2514" y="1511"/>
                    <a:pt x="2514" y="1390"/>
                    <a:pt x="2502" y="1257"/>
                  </a:cubicBezTo>
                  <a:cubicBezTo>
                    <a:pt x="2442" y="858"/>
                    <a:pt x="2369" y="460"/>
                    <a:pt x="2285" y="73"/>
                  </a:cubicBezTo>
                  <a:cubicBezTo>
                    <a:pt x="2285" y="73"/>
                    <a:pt x="1269" y="0"/>
                    <a:pt x="1245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77"/>
            <p:cNvSpPr/>
            <p:nvPr/>
          </p:nvSpPr>
          <p:spPr>
            <a:xfrm>
              <a:off x="1571525" y="3439401"/>
              <a:ext cx="80793" cy="53493"/>
            </a:xfrm>
            <a:custGeom>
              <a:avLst/>
              <a:gdLst/>
              <a:ahLst/>
              <a:cxnLst/>
              <a:rect l="l" t="t" r="r" b="b"/>
              <a:pathLst>
                <a:path w="2406" h="1593" extrusionOk="0">
                  <a:moveTo>
                    <a:pt x="2284" y="0"/>
                  </a:moveTo>
                  <a:cubicBezTo>
                    <a:pt x="2201" y="0"/>
                    <a:pt x="2115" y="16"/>
                    <a:pt x="2115" y="81"/>
                  </a:cubicBezTo>
                  <a:cubicBezTo>
                    <a:pt x="2043" y="335"/>
                    <a:pt x="1898" y="576"/>
                    <a:pt x="1704" y="770"/>
                  </a:cubicBezTo>
                  <a:lnTo>
                    <a:pt x="1656" y="770"/>
                  </a:lnTo>
                  <a:cubicBezTo>
                    <a:pt x="1583" y="758"/>
                    <a:pt x="1354" y="697"/>
                    <a:pt x="1233" y="673"/>
                  </a:cubicBezTo>
                  <a:cubicBezTo>
                    <a:pt x="1168" y="665"/>
                    <a:pt x="1102" y="661"/>
                    <a:pt x="1035" y="661"/>
                  </a:cubicBezTo>
                  <a:cubicBezTo>
                    <a:pt x="891" y="661"/>
                    <a:pt x="745" y="680"/>
                    <a:pt x="604" y="721"/>
                  </a:cubicBezTo>
                  <a:cubicBezTo>
                    <a:pt x="314" y="837"/>
                    <a:pt x="437" y="976"/>
                    <a:pt x="350" y="976"/>
                  </a:cubicBezTo>
                  <a:cubicBezTo>
                    <a:pt x="347" y="976"/>
                    <a:pt x="343" y="976"/>
                    <a:pt x="338" y="975"/>
                  </a:cubicBezTo>
                  <a:cubicBezTo>
                    <a:pt x="218" y="963"/>
                    <a:pt x="0" y="601"/>
                    <a:pt x="0" y="601"/>
                  </a:cubicBezTo>
                  <a:lnTo>
                    <a:pt x="0" y="601"/>
                  </a:lnTo>
                  <a:lnTo>
                    <a:pt x="12" y="649"/>
                  </a:lnTo>
                  <a:cubicBezTo>
                    <a:pt x="189" y="1121"/>
                    <a:pt x="401" y="1592"/>
                    <a:pt x="1017" y="1592"/>
                  </a:cubicBezTo>
                  <a:cubicBezTo>
                    <a:pt x="1032" y="1592"/>
                    <a:pt x="1048" y="1592"/>
                    <a:pt x="1064" y="1592"/>
                  </a:cubicBezTo>
                  <a:cubicBezTo>
                    <a:pt x="1100" y="1592"/>
                    <a:pt x="1148" y="1580"/>
                    <a:pt x="1197" y="1580"/>
                  </a:cubicBezTo>
                  <a:cubicBezTo>
                    <a:pt x="1777" y="1531"/>
                    <a:pt x="2309" y="854"/>
                    <a:pt x="2381" y="419"/>
                  </a:cubicBezTo>
                  <a:lnTo>
                    <a:pt x="2381" y="383"/>
                  </a:lnTo>
                  <a:cubicBezTo>
                    <a:pt x="2405" y="262"/>
                    <a:pt x="2405" y="129"/>
                    <a:pt x="2393" y="8"/>
                  </a:cubicBezTo>
                  <a:cubicBezTo>
                    <a:pt x="2365" y="4"/>
                    <a:pt x="2325" y="0"/>
                    <a:pt x="2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77"/>
            <p:cNvSpPr/>
            <p:nvPr/>
          </p:nvSpPr>
          <p:spPr>
            <a:xfrm>
              <a:off x="1547548" y="3366564"/>
              <a:ext cx="105173" cy="84286"/>
            </a:xfrm>
            <a:custGeom>
              <a:avLst/>
              <a:gdLst/>
              <a:ahLst/>
              <a:cxnLst/>
              <a:rect l="l" t="t" r="r" b="b"/>
              <a:pathLst>
                <a:path w="3132" h="2510" extrusionOk="0">
                  <a:moveTo>
                    <a:pt x="1804" y="1"/>
                  </a:moveTo>
                  <a:cubicBezTo>
                    <a:pt x="1656" y="1"/>
                    <a:pt x="1476" y="23"/>
                    <a:pt x="1258" y="86"/>
                  </a:cubicBezTo>
                  <a:cubicBezTo>
                    <a:pt x="1045" y="148"/>
                    <a:pt x="860" y="170"/>
                    <a:pt x="704" y="170"/>
                  </a:cubicBezTo>
                  <a:cubicBezTo>
                    <a:pt x="337" y="170"/>
                    <a:pt x="135" y="48"/>
                    <a:pt x="112" y="48"/>
                  </a:cubicBezTo>
                  <a:cubicBezTo>
                    <a:pt x="110" y="48"/>
                    <a:pt x="110" y="49"/>
                    <a:pt x="110" y="50"/>
                  </a:cubicBezTo>
                  <a:cubicBezTo>
                    <a:pt x="25" y="280"/>
                    <a:pt x="1" y="533"/>
                    <a:pt x="49" y="775"/>
                  </a:cubicBezTo>
                  <a:cubicBezTo>
                    <a:pt x="49" y="775"/>
                    <a:pt x="66" y="1310"/>
                    <a:pt x="807" y="1310"/>
                  </a:cubicBezTo>
                  <a:cubicBezTo>
                    <a:pt x="958" y="1310"/>
                    <a:pt x="1138" y="1288"/>
                    <a:pt x="1355" y="1234"/>
                  </a:cubicBezTo>
                  <a:cubicBezTo>
                    <a:pt x="1595" y="1177"/>
                    <a:pt x="1812" y="1124"/>
                    <a:pt x="1980" y="1124"/>
                  </a:cubicBezTo>
                  <a:cubicBezTo>
                    <a:pt x="2057" y="1124"/>
                    <a:pt x="2123" y="1135"/>
                    <a:pt x="2177" y="1162"/>
                  </a:cubicBezTo>
                  <a:cubicBezTo>
                    <a:pt x="2435" y="1960"/>
                    <a:pt x="2442" y="2348"/>
                    <a:pt x="2531" y="2348"/>
                  </a:cubicBezTo>
                  <a:cubicBezTo>
                    <a:pt x="2534" y="2348"/>
                    <a:pt x="2536" y="2347"/>
                    <a:pt x="2539" y="2346"/>
                  </a:cubicBezTo>
                  <a:cubicBezTo>
                    <a:pt x="2654" y="2312"/>
                    <a:pt x="2376" y="1688"/>
                    <a:pt x="2690" y="1688"/>
                  </a:cubicBezTo>
                  <a:cubicBezTo>
                    <a:pt x="2707" y="1688"/>
                    <a:pt x="2725" y="1690"/>
                    <a:pt x="2745" y="1694"/>
                  </a:cubicBezTo>
                  <a:cubicBezTo>
                    <a:pt x="3047" y="1754"/>
                    <a:pt x="2733" y="2504"/>
                    <a:pt x="2733" y="2504"/>
                  </a:cubicBezTo>
                  <a:cubicBezTo>
                    <a:pt x="2733" y="2504"/>
                    <a:pt x="2780" y="2510"/>
                    <a:pt x="2842" y="2510"/>
                  </a:cubicBezTo>
                  <a:cubicBezTo>
                    <a:pt x="2950" y="2510"/>
                    <a:pt x="3100" y="2490"/>
                    <a:pt x="3107" y="2383"/>
                  </a:cubicBezTo>
                  <a:cubicBezTo>
                    <a:pt x="3107" y="2274"/>
                    <a:pt x="3131" y="811"/>
                    <a:pt x="2878" y="461"/>
                  </a:cubicBezTo>
                  <a:cubicBezTo>
                    <a:pt x="2757" y="268"/>
                    <a:pt x="2551" y="147"/>
                    <a:pt x="2322" y="135"/>
                  </a:cubicBezTo>
                  <a:cubicBezTo>
                    <a:pt x="2322" y="135"/>
                    <a:pt x="2163" y="1"/>
                    <a:pt x="1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77"/>
            <p:cNvSpPr/>
            <p:nvPr/>
          </p:nvSpPr>
          <p:spPr>
            <a:xfrm>
              <a:off x="1546977" y="3701870"/>
              <a:ext cx="57455" cy="53291"/>
            </a:xfrm>
            <a:custGeom>
              <a:avLst/>
              <a:gdLst/>
              <a:ahLst/>
              <a:cxnLst/>
              <a:rect l="l" t="t" r="r" b="b"/>
              <a:pathLst>
                <a:path w="1711" h="1587" extrusionOk="0">
                  <a:moveTo>
                    <a:pt x="1190" y="0"/>
                  </a:moveTo>
                  <a:cubicBezTo>
                    <a:pt x="1106" y="145"/>
                    <a:pt x="1009" y="290"/>
                    <a:pt x="888" y="411"/>
                  </a:cubicBezTo>
                  <a:cubicBezTo>
                    <a:pt x="791" y="496"/>
                    <a:pt x="671" y="544"/>
                    <a:pt x="538" y="556"/>
                  </a:cubicBezTo>
                  <a:cubicBezTo>
                    <a:pt x="393" y="617"/>
                    <a:pt x="260" y="713"/>
                    <a:pt x="175" y="846"/>
                  </a:cubicBezTo>
                  <a:cubicBezTo>
                    <a:pt x="130" y="891"/>
                    <a:pt x="152" y="916"/>
                    <a:pt x="206" y="916"/>
                  </a:cubicBezTo>
                  <a:cubicBezTo>
                    <a:pt x="224" y="916"/>
                    <a:pt x="247" y="913"/>
                    <a:pt x="272" y="907"/>
                  </a:cubicBezTo>
                  <a:cubicBezTo>
                    <a:pt x="381" y="883"/>
                    <a:pt x="526" y="798"/>
                    <a:pt x="562" y="798"/>
                  </a:cubicBezTo>
                  <a:cubicBezTo>
                    <a:pt x="610" y="798"/>
                    <a:pt x="610" y="859"/>
                    <a:pt x="562" y="955"/>
                  </a:cubicBezTo>
                  <a:cubicBezTo>
                    <a:pt x="501" y="1076"/>
                    <a:pt x="417" y="1185"/>
                    <a:pt x="320" y="1269"/>
                  </a:cubicBezTo>
                  <a:cubicBezTo>
                    <a:pt x="248" y="1330"/>
                    <a:pt x="54" y="1439"/>
                    <a:pt x="18" y="1511"/>
                  </a:cubicBezTo>
                  <a:cubicBezTo>
                    <a:pt x="0" y="1555"/>
                    <a:pt x="8" y="1586"/>
                    <a:pt x="55" y="1586"/>
                  </a:cubicBezTo>
                  <a:cubicBezTo>
                    <a:pt x="73" y="1586"/>
                    <a:pt x="97" y="1582"/>
                    <a:pt x="127" y="1572"/>
                  </a:cubicBezTo>
                  <a:cubicBezTo>
                    <a:pt x="248" y="1511"/>
                    <a:pt x="368" y="1451"/>
                    <a:pt x="477" y="1378"/>
                  </a:cubicBezTo>
                  <a:cubicBezTo>
                    <a:pt x="526" y="1354"/>
                    <a:pt x="574" y="1318"/>
                    <a:pt x="610" y="1282"/>
                  </a:cubicBezTo>
                  <a:cubicBezTo>
                    <a:pt x="681" y="1299"/>
                    <a:pt x="758" y="1310"/>
                    <a:pt x="832" y="1310"/>
                  </a:cubicBezTo>
                  <a:cubicBezTo>
                    <a:pt x="860" y="1310"/>
                    <a:pt x="886" y="1309"/>
                    <a:pt x="912" y="1306"/>
                  </a:cubicBezTo>
                  <a:cubicBezTo>
                    <a:pt x="973" y="1294"/>
                    <a:pt x="1009" y="1282"/>
                    <a:pt x="1057" y="1245"/>
                  </a:cubicBezTo>
                  <a:cubicBezTo>
                    <a:pt x="1069" y="1245"/>
                    <a:pt x="1094" y="1245"/>
                    <a:pt x="1106" y="1233"/>
                  </a:cubicBezTo>
                  <a:cubicBezTo>
                    <a:pt x="1190" y="1197"/>
                    <a:pt x="1251" y="871"/>
                    <a:pt x="1299" y="786"/>
                  </a:cubicBezTo>
                  <a:cubicBezTo>
                    <a:pt x="1420" y="629"/>
                    <a:pt x="1565" y="496"/>
                    <a:pt x="1710" y="363"/>
                  </a:cubicBezTo>
                  <a:lnTo>
                    <a:pt x="1190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77"/>
            <p:cNvSpPr/>
            <p:nvPr/>
          </p:nvSpPr>
          <p:spPr>
            <a:xfrm>
              <a:off x="1582069" y="3515563"/>
              <a:ext cx="143722" cy="205812"/>
            </a:xfrm>
            <a:custGeom>
              <a:avLst/>
              <a:gdLst/>
              <a:ahLst/>
              <a:cxnLst/>
              <a:rect l="l" t="t" r="r" b="b"/>
              <a:pathLst>
                <a:path w="4280" h="6129" extrusionOk="0">
                  <a:moveTo>
                    <a:pt x="2623" y="0"/>
                  </a:moveTo>
                  <a:lnTo>
                    <a:pt x="2454" y="544"/>
                  </a:lnTo>
                  <a:cubicBezTo>
                    <a:pt x="2514" y="569"/>
                    <a:pt x="2575" y="617"/>
                    <a:pt x="2599" y="689"/>
                  </a:cubicBezTo>
                  <a:cubicBezTo>
                    <a:pt x="2587" y="1415"/>
                    <a:pt x="2406" y="2116"/>
                    <a:pt x="2067" y="2756"/>
                  </a:cubicBezTo>
                  <a:cubicBezTo>
                    <a:pt x="2055" y="2780"/>
                    <a:pt x="2031" y="2805"/>
                    <a:pt x="2007" y="2841"/>
                  </a:cubicBezTo>
                  <a:cubicBezTo>
                    <a:pt x="1149" y="4086"/>
                    <a:pt x="0" y="5693"/>
                    <a:pt x="0" y="5693"/>
                  </a:cubicBezTo>
                  <a:lnTo>
                    <a:pt x="484" y="6129"/>
                  </a:lnTo>
                  <a:cubicBezTo>
                    <a:pt x="484" y="6129"/>
                    <a:pt x="1233" y="5464"/>
                    <a:pt x="1874" y="4871"/>
                  </a:cubicBezTo>
                  <a:cubicBezTo>
                    <a:pt x="2454" y="4340"/>
                    <a:pt x="3360" y="2998"/>
                    <a:pt x="3518" y="2756"/>
                  </a:cubicBezTo>
                  <a:lnTo>
                    <a:pt x="3530" y="2732"/>
                  </a:lnTo>
                  <a:lnTo>
                    <a:pt x="3542" y="2708"/>
                  </a:lnTo>
                  <a:cubicBezTo>
                    <a:pt x="4086" y="1874"/>
                    <a:pt x="4279" y="544"/>
                    <a:pt x="4279" y="544"/>
                  </a:cubicBezTo>
                  <a:lnTo>
                    <a:pt x="3578" y="73"/>
                  </a:lnTo>
                  <a:lnTo>
                    <a:pt x="3227" y="242"/>
                  </a:lnTo>
                  <a:cubicBezTo>
                    <a:pt x="2998" y="146"/>
                    <a:pt x="2623" y="0"/>
                    <a:pt x="26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77"/>
            <p:cNvSpPr/>
            <p:nvPr/>
          </p:nvSpPr>
          <p:spPr>
            <a:xfrm>
              <a:off x="1522396" y="3534234"/>
              <a:ext cx="52788" cy="14507"/>
            </a:xfrm>
            <a:custGeom>
              <a:avLst/>
              <a:gdLst/>
              <a:ahLst/>
              <a:cxnLst/>
              <a:rect l="l" t="t" r="r" b="b"/>
              <a:pathLst>
                <a:path w="1572" h="432" extrusionOk="0">
                  <a:moveTo>
                    <a:pt x="1" y="0"/>
                  </a:moveTo>
                  <a:cubicBezTo>
                    <a:pt x="315" y="0"/>
                    <a:pt x="436" y="121"/>
                    <a:pt x="702" y="121"/>
                  </a:cubicBezTo>
                  <a:cubicBezTo>
                    <a:pt x="738" y="121"/>
                    <a:pt x="774" y="133"/>
                    <a:pt x="798" y="158"/>
                  </a:cubicBezTo>
                  <a:lnTo>
                    <a:pt x="871" y="206"/>
                  </a:lnTo>
                  <a:cubicBezTo>
                    <a:pt x="895" y="230"/>
                    <a:pt x="919" y="266"/>
                    <a:pt x="943" y="278"/>
                  </a:cubicBezTo>
                  <a:cubicBezTo>
                    <a:pt x="992" y="339"/>
                    <a:pt x="1040" y="375"/>
                    <a:pt x="1076" y="375"/>
                  </a:cubicBezTo>
                  <a:cubicBezTo>
                    <a:pt x="1083" y="378"/>
                    <a:pt x="1090" y="380"/>
                    <a:pt x="1098" y="380"/>
                  </a:cubicBezTo>
                  <a:cubicBezTo>
                    <a:pt x="1119" y="380"/>
                    <a:pt x="1143" y="369"/>
                    <a:pt x="1161" y="351"/>
                  </a:cubicBezTo>
                  <a:cubicBezTo>
                    <a:pt x="1161" y="351"/>
                    <a:pt x="1161" y="339"/>
                    <a:pt x="1161" y="327"/>
                  </a:cubicBezTo>
                  <a:cubicBezTo>
                    <a:pt x="1209" y="375"/>
                    <a:pt x="1245" y="411"/>
                    <a:pt x="1282" y="411"/>
                  </a:cubicBezTo>
                  <a:cubicBezTo>
                    <a:pt x="1289" y="415"/>
                    <a:pt x="1297" y="416"/>
                    <a:pt x="1305" y="416"/>
                  </a:cubicBezTo>
                  <a:cubicBezTo>
                    <a:pt x="1325" y="416"/>
                    <a:pt x="1346" y="408"/>
                    <a:pt x="1354" y="399"/>
                  </a:cubicBezTo>
                  <a:cubicBezTo>
                    <a:pt x="1378" y="411"/>
                    <a:pt x="1403" y="424"/>
                    <a:pt x="1427" y="424"/>
                  </a:cubicBezTo>
                  <a:cubicBezTo>
                    <a:pt x="1437" y="429"/>
                    <a:pt x="1447" y="431"/>
                    <a:pt x="1458" y="431"/>
                  </a:cubicBezTo>
                  <a:cubicBezTo>
                    <a:pt x="1473" y="431"/>
                    <a:pt x="1490" y="426"/>
                    <a:pt x="1511" y="411"/>
                  </a:cubicBezTo>
                  <a:cubicBezTo>
                    <a:pt x="1511" y="411"/>
                    <a:pt x="1523" y="387"/>
                    <a:pt x="1499" y="375"/>
                  </a:cubicBezTo>
                  <a:lnTo>
                    <a:pt x="1463" y="327"/>
                  </a:lnTo>
                  <a:lnTo>
                    <a:pt x="1475" y="327"/>
                  </a:lnTo>
                  <a:cubicBezTo>
                    <a:pt x="1511" y="327"/>
                    <a:pt x="1536" y="315"/>
                    <a:pt x="1560" y="303"/>
                  </a:cubicBezTo>
                  <a:cubicBezTo>
                    <a:pt x="1560" y="303"/>
                    <a:pt x="1572" y="278"/>
                    <a:pt x="1560" y="266"/>
                  </a:cubicBezTo>
                  <a:cubicBezTo>
                    <a:pt x="1536" y="254"/>
                    <a:pt x="1463" y="158"/>
                    <a:pt x="1403" y="85"/>
                  </a:cubicBezTo>
                  <a:cubicBezTo>
                    <a:pt x="1391" y="73"/>
                    <a:pt x="1366" y="49"/>
                    <a:pt x="1354" y="25"/>
                  </a:cubicBezTo>
                  <a:lnTo>
                    <a:pt x="1354" y="13"/>
                  </a:lnTo>
                  <a:cubicBezTo>
                    <a:pt x="1378" y="13"/>
                    <a:pt x="1415" y="13"/>
                    <a:pt x="1439" y="0"/>
                  </a:cubicBezTo>
                  <a:close/>
                </a:path>
              </a:pathLst>
            </a:custGeom>
            <a:solidFill>
              <a:srgbClr val="5F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77"/>
            <p:cNvSpPr/>
            <p:nvPr/>
          </p:nvSpPr>
          <p:spPr>
            <a:xfrm>
              <a:off x="1519978" y="3527551"/>
              <a:ext cx="52788" cy="21189"/>
            </a:xfrm>
            <a:custGeom>
              <a:avLst/>
              <a:gdLst/>
              <a:ahLst/>
              <a:cxnLst/>
              <a:rect l="l" t="t" r="r" b="b"/>
              <a:pathLst>
                <a:path w="1572" h="631" extrusionOk="0">
                  <a:moveTo>
                    <a:pt x="806" y="1"/>
                  </a:moveTo>
                  <a:cubicBezTo>
                    <a:pt x="411" y="1"/>
                    <a:pt x="0" y="199"/>
                    <a:pt x="0" y="199"/>
                  </a:cubicBezTo>
                  <a:cubicBezTo>
                    <a:pt x="314" y="199"/>
                    <a:pt x="435" y="320"/>
                    <a:pt x="701" y="320"/>
                  </a:cubicBezTo>
                  <a:cubicBezTo>
                    <a:pt x="737" y="320"/>
                    <a:pt x="774" y="332"/>
                    <a:pt x="798" y="357"/>
                  </a:cubicBezTo>
                  <a:lnTo>
                    <a:pt x="870" y="405"/>
                  </a:lnTo>
                  <a:lnTo>
                    <a:pt x="943" y="477"/>
                  </a:lnTo>
                  <a:cubicBezTo>
                    <a:pt x="967" y="526"/>
                    <a:pt x="1015" y="562"/>
                    <a:pt x="1076" y="574"/>
                  </a:cubicBezTo>
                  <a:cubicBezTo>
                    <a:pt x="1082" y="577"/>
                    <a:pt x="1090" y="579"/>
                    <a:pt x="1097" y="579"/>
                  </a:cubicBezTo>
                  <a:cubicBezTo>
                    <a:pt x="1118" y="579"/>
                    <a:pt x="1143" y="568"/>
                    <a:pt x="1160" y="550"/>
                  </a:cubicBezTo>
                  <a:cubicBezTo>
                    <a:pt x="1160" y="550"/>
                    <a:pt x="1160" y="538"/>
                    <a:pt x="1160" y="526"/>
                  </a:cubicBezTo>
                  <a:cubicBezTo>
                    <a:pt x="1209" y="574"/>
                    <a:pt x="1245" y="610"/>
                    <a:pt x="1281" y="610"/>
                  </a:cubicBezTo>
                  <a:cubicBezTo>
                    <a:pt x="1288" y="614"/>
                    <a:pt x="1296" y="615"/>
                    <a:pt x="1305" y="615"/>
                  </a:cubicBezTo>
                  <a:cubicBezTo>
                    <a:pt x="1325" y="615"/>
                    <a:pt x="1345" y="607"/>
                    <a:pt x="1354" y="598"/>
                  </a:cubicBezTo>
                  <a:cubicBezTo>
                    <a:pt x="1378" y="610"/>
                    <a:pt x="1402" y="623"/>
                    <a:pt x="1426" y="623"/>
                  </a:cubicBezTo>
                  <a:cubicBezTo>
                    <a:pt x="1436" y="628"/>
                    <a:pt x="1446" y="630"/>
                    <a:pt x="1457" y="630"/>
                  </a:cubicBezTo>
                  <a:cubicBezTo>
                    <a:pt x="1473" y="630"/>
                    <a:pt x="1490" y="625"/>
                    <a:pt x="1511" y="610"/>
                  </a:cubicBezTo>
                  <a:cubicBezTo>
                    <a:pt x="1511" y="610"/>
                    <a:pt x="1511" y="574"/>
                    <a:pt x="1511" y="574"/>
                  </a:cubicBezTo>
                  <a:cubicBezTo>
                    <a:pt x="1499" y="562"/>
                    <a:pt x="1487" y="550"/>
                    <a:pt x="1463" y="526"/>
                  </a:cubicBezTo>
                  <a:lnTo>
                    <a:pt x="1487" y="526"/>
                  </a:lnTo>
                  <a:cubicBezTo>
                    <a:pt x="1511" y="526"/>
                    <a:pt x="1535" y="514"/>
                    <a:pt x="1559" y="502"/>
                  </a:cubicBezTo>
                  <a:cubicBezTo>
                    <a:pt x="1559" y="502"/>
                    <a:pt x="1571" y="477"/>
                    <a:pt x="1559" y="465"/>
                  </a:cubicBezTo>
                  <a:cubicBezTo>
                    <a:pt x="1535" y="453"/>
                    <a:pt x="1463" y="357"/>
                    <a:pt x="1402" y="296"/>
                  </a:cubicBezTo>
                  <a:lnTo>
                    <a:pt x="1354" y="224"/>
                  </a:lnTo>
                  <a:cubicBezTo>
                    <a:pt x="1378" y="212"/>
                    <a:pt x="1414" y="212"/>
                    <a:pt x="1438" y="199"/>
                  </a:cubicBezTo>
                  <a:cubicBezTo>
                    <a:pt x="1475" y="187"/>
                    <a:pt x="1511" y="115"/>
                    <a:pt x="1390" y="115"/>
                  </a:cubicBezTo>
                  <a:cubicBezTo>
                    <a:pt x="1317" y="115"/>
                    <a:pt x="1257" y="103"/>
                    <a:pt x="1197" y="91"/>
                  </a:cubicBezTo>
                  <a:cubicBezTo>
                    <a:pt x="1081" y="25"/>
                    <a:pt x="944" y="1"/>
                    <a:pt x="806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77"/>
            <p:cNvSpPr/>
            <p:nvPr/>
          </p:nvSpPr>
          <p:spPr>
            <a:xfrm>
              <a:off x="1560544" y="3530171"/>
              <a:ext cx="10578" cy="4500"/>
            </a:xfrm>
            <a:custGeom>
              <a:avLst/>
              <a:gdLst/>
              <a:ahLst/>
              <a:cxnLst/>
              <a:rect l="l" t="t" r="r" b="b"/>
              <a:pathLst>
                <a:path w="315" h="134" extrusionOk="0">
                  <a:moveTo>
                    <a:pt x="242" y="109"/>
                  </a:moveTo>
                  <a:cubicBezTo>
                    <a:pt x="206" y="121"/>
                    <a:pt x="182" y="121"/>
                    <a:pt x="146" y="134"/>
                  </a:cubicBezTo>
                  <a:cubicBezTo>
                    <a:pt x="97" y="85"/>
                    <a:pt x="49" y="49"/>
                    <a:pt x="1" y="1"/>
                  </a:cubicBezTo>
                  <a:cubicBezTo>
                    <a:pt x="61" y="13"/>
                    <a:pt x="122" y="25"/>
                    <a:pt x="182" y="25"/>
                  </a:cubicBezTo>
                  <a:cubicBezTo>
                    <a:pt x="315" y="25"/>
                    <a:pt x="279" y="97"/>
                    <a:pt x="242" y="109"/>
                  </a:cubicBezTo>
                  <a:close/>
                </a:path>
              </a:pathLst>
            </a:custGeom>
            <a:solidFill>
              <a:srgbClr val="FBC9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77"/>
            <p:cNvSpPr/>
            <p:nvPr/>
          </p:nvSpPr>
          <p:spPr>
            <a:xfrm>
              <a:off x="2208356" y="4563157"/>
              <a:ext cx="166422" cy="17495"/>
            </a:xfrm>
            <a:custGeom>
              <a:avLst/>
              <a:gdLst/>
              <a:ahLst/>
              <a:cxnLst/>
              <a:rect l="l" t="t" r="r" b="b"/>
              <a:pathLst>
                <a:path w="4956" h="521" extrusionOk="0">
                  <a:moveTo>
                    <a:pt x="1318" y="1"/>
                  </a:moveTo>
                  <a:cubicBezTo>
                    <a:pt x="532" y="49"/>
                    <a:pt x="0" y="146"/>
                    <a:pt x="0" y="242"/>
                  </a:cubicBezTo>
                  <a:cubicBezTo>
                    <a:pt x="0" y="400"/>
                    <a:pt x="1112" y="520"/>
                    <a:pt x="2478" y="520"/>
                  </a:cubicBezTo>
                  <a:cubicBezTo>
                    <a:pt x="3856" y="520"/>
                    <a:pt x="4956" y="400"/>
                    <a:pt x="4956" y="242"/>
                  </a:cubicBezTo>
                  <a:cubicBezTo>
                    <a:pt x="4956" y="134"/>
                    <a:pt x="4364" y="37"/>
                    <a:pt x="3493" y="1"/>
                  </a:cubicBezTo>
                  <a:lnTo>
                    <a:pt x="3457" y="158"/>
                  </a:lnTo>
                  <a:cubicBezTo>
                    <a:pt x="3433" y="218"/>
                    <a:pt x="3385" y="255"/>
                    <a:pt x="3312" y="267"/>
                  </a:cubicBezTo>
                  <a:lnTo>
                    <a:pt x="1487" y="267"/>
                  </a:lnTo>
                  <a:cubicBezTo>
                    <a:pt x="1427" y="255"/>
                    <a:pt x="1366" y="218"/>
                    <a:pt x="1354" y="158"/>
                  </a:cubicBezTo>
                  <a:lnTo>
                    <a:pt x="1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77"/>
            <p:cNvSpPr/>
            <p:nvPr/>
          </p:nvSpPr>
          <p:spPr>
            <a:xfrm>
              <a:off x="2149489" y="4384909"/>
              <a:ext cx="125052" cy="75992"/>
            </a:xfrm>
            <a:custGeom>
              <a:avLst/>
              <a:gdLst/>
              <a:ahLst/>
              <a:cxnLst/>
              <a:rect l="l" t="t" r="r" b="b"/>
              <a:pathLst>
                <a:path w="3724" h="2263" extrusionOk="0">
                  <a:moveTo>
                    <a:pt x="979" y="1"/>
                  </a:moveTo>
                  <a:cubicBezTo>
                    <a:pt x="105" y="1"/>
                    <a:pt x="1" y="1018"/>
                    <a:pt x="1" y="1018"/>
                  </a:cubicBezTo>
                  <a:cubicBezTo>
                    <a:pt x="1" y="1018"/>
                    <a:pt x="409" y="769"/>
                    <a:pt x="1053" y="769"/>
                  </a:cubicBezTo>
                  <a:cubicBezTo>
                    <a:pt x="1328" y="769"/>
                    <a:pt x="1647" y="815"/>
                    <a:pt x="1995" y="945"/>
                  </a:cubicBezTo>
                  <a:cubicBezTo>
                    <a:pt x="3155" y="1380"/>
                    <a:pt x="3240" y="2263"/>
                    <a:pt x="3240" y="2263"/>
                  </a:cubicBezTo>
                  <a:lnTo>
                    <a:pt x="3651" y="2251"/>
                  </a:lnTo>
                  <a:cubicBezTo>
                    <a:pt x="3675" y="2178"/>
                    <a:pt x="3675" y="2118"/>
                    <a:pt x="3687" y="2057"/>
                  </a:cubicBezTo>
                  <a:cubicBezTo>
                    <a:pt x="3723" y="1513"/>
                    <a:pt x="3385" y="1465"/>
                    <a:pt x="3385" y="1465"/>
                  </a:cubicBezTo>
                  <a:cubicBezTo>
                    <a:pt x="3385" y="1465"/>
                    <a:pt x="3445" y="824"/>
                    <a:pt x="3083" y="510"/>
                  </a:cubicBezTo>
                  <a:cubicBezTo>
                    <a:pt x="2965" y="405"/>
                    <a:pt x="2841" y="367"/>
                    <a:pt x="2724" y="367"/>
                  </a:cubicBezTo>
                  <a:cubicBezTo>
                    <a:pt x="2410" y="367"/>
                    <a:pt x="2140" y="643"/>
                    <a:pt x="2140" y="643"/>
                  </a:cubicBezTo>
                  <a:cubicBezTo>
                    <a:pt x="2140" y="643"/>
                    <a:pt x="1959" y="51"/>
                    <a:pt x="1040" y="3"/>
                  </a:cubicBezTo>
                  <a:cubicBezTo>
                    <a:pt x="1019" y="1"/>
                    <a:pt x="999" y="1"/>
                    <a:pt x="979" y="1"/>
                  </a:cubicBezTo>
                  <a:close/>
                </a:path>
              </a:pathLst>
            </a:custGeom>
            <a:solidFill>
              <a:srgbClr val="61C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77"/>
            <p:cNvSpPr/>
            <p:nvPr/>
          </p:nvSpPr>
          <p:spPr>
            <a:xfrm>
              <a:off x="2149489" y="4383364"/>
              <a:ext cx="125052" cy="77536"/>
            </a:xfrm>
            <a:custGeom>
              <a:avLst/>
              <a:gdLst/>
              <a:ahLst/>
              <a:cxnLst/>
              <a:rect l="l" t="t" r="r" b="b"/>
              <a:pathLst>
                <a:path w="3724" h="2309" extrusionOk="0">
                  <a:moveTo>
                    <a:pt x="3240" y="2309"/>
                  </a:moveTo>
                  <a:cubicBezTo>
                    <a:pt x="3240" y="2309"/>
                    <a:pt x="3155" y="1426"/>
                    <a:pt x="1995" y="991"/>
                  </a:cubicBezTo>
                  <a:cubicBezTo>
                    <a:pt x="835" y="556"/>
                    <a:pt x="1" y="1064"/>
                    <a:pt x="1" y="1064"/>
                  </a:cubicBezTo>
                  <a:cubicBezTo>
                    <a:pt x="1" y="1064"/>
                    <a:pt x="109" y="0"/>
                    <a:pt x="1040" y="49"/>
                  </a:cubicBezTo>
                  <a:cubicBezTo>
                    <a:pt x="1959" y="97"/>
                    <a:pt x="2140" y="689"/>
                    <a:pt x="2140" y="689"/>
                  </a:cubicBezTo>
                  <a:cubicBezTo>
                    <a:pt x="2140" y="689"/>
                    <a:pt x="2648" y="169"/>
                    <a:pt x="3083" y="556"/>
                  </a:cubicBezTo>
                  <a:cubicBezTo>
                    <a:pt x="3445" y="870"/>
                    <a:pt x="3385" y="1511"/>
                    <a:pt x="3385" y="1511"/>
                  </a:cubicBezTo>
                  <a:cubicBezTo>
                    <a:pt x="3385" y="1511"/>
                    <a:pt x="3723" y="1559"/>
                    <a:pt x="3687" y="2103"/>
                  </a:cubicBezTo>
                  <a:cubicBezTo>
                    <a:pt x="3675" y="2164"/>
                    <a:pt x="3675" y="2224"/>
                    <a:pt x="3651" y="22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77"/>
            <p:cNvSpPr/>
            <p:nvPr/>
          </p:nvSpPr>
          <p:spPr>
            <a:xfrm>
              <a:off x="2232300" y="4324094"/>
              <a:ext cx="49967" cy="136402"/>
            </a:xfrm>
            <a:custGeom>
              <a:avLst/>
              <a:gdLst/>
              <a:ahLst/>
              <a:cxnLst/>
              <a:rect l="l" t="t" r="r" b="b"/>
              <a:pathLst>
                <a:path w="1488" h="4062" extrusionOk="0">
                  <a:moveTo>
                    <a:pt x="49" y="1"/>
                  </a:moveTo>
                  <a:lnTo>
                    <a:pt x="0" y="49"/>
                  </a:lnTo>
                  <a:cubicBezTo>
                    <a:pt x="25" y="61"/>
                    <a:pt x="1415" y="1294"/>
                    <a:pt x="1427" y="4062"/>
                  </a:cubicBezTo>
                  <a:lnTo>
                    <a:pt x="1487" y="4062"/>
                  </a:lnTo>
                  <a:cubicBezTo>
                    <a:pt x="1475" y="1258"/>
                    <a:pt x="61" y="13"/>
                    <a:pt x="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77"/>
            <p:cNvSpPr/>
            <p:nvPr/>
          </p:nvSpPr>
          <p:spPr>
            <a:xfrm>
              <a:off x="2213830" y="4310728"/>
              <a:ext cx="21323" cy="16085"/>
            </a:xfrm>
            <a:custGeom>
              <a:avLst/>
              <a:gdLst/>
              <a:ahLst/>
              <a:cxnLst/>
              <a:rect l="l" t="t" r="r" b="b"/>
              <a:pathLst>
                <a:path w="635" h="479" extrusionOk="0">
                  <a:moveTo>
                    <a:pt x="301" y="1"/>
                  </a:moveTo>
                  <a:cubicBezTo>
                    <a:pt x="131" y="1"/>
                    <a:pt x="1" y="238"/>
                    <a:pt x="176" y="374"/>
                  </a:cubicBezTo>
                  <a:cubicBezTo>
                    <a:pt x="282" y="442"/>
                    <a:pt x="410" y="478"/>
                    <a:pt x="538" y="478"/>
                  </a:cubicBezTo>
                  <a:cubicBezTo>
                    <a:pt x="570" y="478"/>
                    <a:pt x="603" y="476"/>
                    <a:pt x="635" y="471"/>
                  </a:cubicBezTo>
                  <a:cubicBezTo>
                    <a:pt x="623" y="314"/>
                    <a:pt x="538" y="157"/>
                    <a:pt x="430" y="48"/>
                  </a:cubicBezTo>
                  <a:cubicBezTo>
                    <a:pt x="387" y="15"/>
                    <a:pt x="343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77"/>
            <p:cNvSpPr/>
            <p:nvPr/>
          </p:nvSpPr>
          <p:spPr>
            <a:xfrm>
              <a:off x="2218296" y="4330508"/>
              <a:ext cx="20920" cy="16387"/>
            </a:xfrm>
            <a:custGeom>
              <a:avLst/>
              <a:gdLst/>
              <a:ahLst/>
              <a:cxnLst/>
              <a:rect l="l" t="t" r="r" b="b"/>
              <a:pathLst>
                <a:path w="623" h="488" extrusionOk="0">
                  <a:moveTo>
                    <a:pt x="561" y="1"/>
                  </a:moveTo>
                  <a:cubicBezTo>
                    <a:pt x="415" y="1"/>
                    <a:pt x="280" y="39"/>
                    <a:pt x="164" y="124"/>
                  </a:cubicBezTo>
                  <a:cubicBezTo>
                    <a:pt x="0" y="268"/>
                    <a:pt x="134" y="488"/>
                    <a:pt x="299" y="488"/>
                  </a:cubicBezTo>
                  <a:cubicBezTo>
                    <a:pt x="342" y="488"/>
                    <a:pt x="387" y="473"/>
                    <a:pt x="429" y="438"/>
                  </a:cubicBezTo>
                  <a:cubicBezTo>
                    <a:pt x="538" y="317"/>
                    <a:pt x="599" y="160"/>
                    <a:pt x="623" y="3"/>
                  </a:cubicBezTo>
                  <a:cubicBezTo>
                    <a:pt x="602" y="1"/>
                    <a:pt x="581" y="1"/>
                    <a:pt x="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77"/>
            <p:cNvSpPr/>
            <p:nvPr/>
          </p:nvSpPr>
          <p:spPr>
            <a:xfrm>
              <a:off x="2238781" y="4314993"/>
              <a:ext cx="21424" cy="15883"/>
            </a:xfrm>
            <a:custGeom>
              <a:avLst/>
              <a:gdLst/>
              <a:ahLst/>
              <a:cxnLst/>
              <a:rect l="l" t="t" r="r" b="b"/>
              <a:pathLst>
                <a:path w="638" h="473" extrusionOk="0">
                  <a:moveTo>
                    <a:pt x="339" y="0"/>
                  </a:moveTo>
                  <a:cubicBezTo>
                    <a:pt x="300" y="0"/>
                    <a:pt x="259" y="13"/>
                    <a:pt x="218" y="42"/>
                  </a:cubicBezTo>
                  <a:cubicBezTo>
                    <a:pt x="97" y="163"/>
                    <a:pt x="25" y="308"/>
                    <a:pt x="1" y="465"/>
                  </a:cubicBezTo>
                  <a:cubicBezTo>
                    <a:pt x="34" y="470"/>
                    <a:pt x="67" y="472"/>
                    <a:pt x="100" y="472"/>
                  </a:cubicBezTo>
                  <a:cubicBezTo>
                    <a:pt x="227" y="472"/>
                    <a:pt x="355" y="438"/>
                    <a:pt x="460" y="380"/>
                  </a:cubicBezTo>
                  <a:cubicBezTo>
                    <a:pt x="637" y="242"/>
                    <a:pt x="510" y="0"/>
                    <a:pt x="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77"/>
            <p:cNvSpPr/>
            <p:nvPr/>
          </p:nvSpPr>
          <p:spPr>
            <a:xfrm>
              <a:off x="2231192" y="4348944"/>
              <a:ext cx="21827" cy="15514"/>
            </a:xfrm>
            <a:custGeom>
              <a:avLst/>
              <a:gdLst/>
              <a:ahLst/>
              <a:cxnLst/>
              <a:rect l="l" t="t" r="r" b="b"/>
              <a:pathLst>
                <a:path w="650" h="462" extrusionOk="0">
                  <a:moveTo>
                    <a:pt x="530" y="1"/>
                  </a:moveTo>
                  <a:cubicBezTo>
                    <a:pt x="410" y="1"/>
                    <a:pt x="287" y="28"/>
                    <a:pt x="178" y="82"/>
                  </a:cubicBezTo>
                  <a:cubicBezTo>
                    <a:pt x="0" y="211"/>
                    <a:pt x="114" y="461"/>
                    <a:pt x="287" y="461"/>
                  </a:cubicBezTo>
                  <a:cubicBezTo>
                    <a:pt x="325" y="461"/>
                    <a:pt x="367" y="449"/>
                    <a:pt x="408" y="421"/>
                  </a:cubicBezTo>
                  <a:cubicBezTo>
                    <a:pt x="529" y="312"/>
                    <a:pt x="614" y="167"/>
                    <a:pt x="650" y="10"/>
                  </a:cubicBezTo>
                  <a:cubicBezTo>
                    <a:pt x="611" y="4"/>
                    <a:pt x="571" y="1"/>
                    <a:pt x="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77"/>
            <p:cNvSpPr/>
            <p:nvPr/>
          </p:nvSpPr>
          <p:spPr>
            <a:xfrm>
              <a:off x="2252583" y="4334873"/>
              <a:ext cx="23607" cy="15514"/>
            </a:xfrm>
            <a:custGeom>
              <a:avLst/>
              <a:gdLst/>
              <a:ahLst/>
              <a:cxnLst/>
              <a:rect l="l" t="t" r="r" b="b"/>
              <a:pathLst>
                <a:path w="703" h="462" extrusionOk="0">
                  <a:moveTo>
                    <a:pt x="399" y="1"/>
                  </a:moveTo>
                  <a:cubicBezTo>
                    <a:pt x="361" y="1"/>
                    <a:pt x="320" y="13"/>
                    <a:pt x="279" y="42"/>
                  </a:cubicBezTo>
                  <a:cubicBezTo>
                    <a:pt x="146" y="139"/>
                    <a:pt x="49" y="284"/>
                    <a:pt x="1" y="441"/>
                  </a:cubicBezTo>
                  <a:cubicBezTo>
                    <a:pt x="60" y="455"/>
                    <a:pt x="120" y="461"/>
                    <a:pt x="181" y="461"/>
                  </a:cubicBezTo>
                  <a:cubicBezTo>
                    <a:pt x="281" y="461"/>
                    <a:pt x="381" y="443"/>
                    <a:pt x="472" y="405"/>
                  </a:cubicBezTo>
                  <a:cubicBezTo>
                    <a:pt x="703" y="294"/>
                    <a:pt x="584" y="1"/>
                    <a:pt x="3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77"/>
            <p:cNvSpPr/>
            <p:nvPr/>
          </p:nvSpPr>
          <p:spPr>
            <a:xfrm>
              <a:off x="2281395" y="4273756"/>
              <a:ext cx="60511" cy="186738"/>
            </a:xfrm>
            <a:custGeom>
              <a:avLst/>
              <a:gdLst/>
              <a:ahLst/>
              <a:cxnLst/>
              <a:rect l="l" t="t" r="r" b="b"/>
              <a:pathLst>
                <a:path w="1802" h="5561" extrusionOk="0">
                  <a:moveTo>
                    <a:pt x="1741" y="1"/>
                  </a:moveTo>
                  <a:cubicBezTo>
                    <a:pt x="1729" y="13"/>
                    <a:pt x="1" y="1850"/>
                    <a:pt x="327" y="5561"/>
                  </a:cubicBezTo>
                  <a:lnTo>
                    <a:pt x="412" y="5561"/>
                  </a:lnTo>
                  <a:cubicBezTo>
                    <a:pt x="98" y="1886"/>
                    <a:pt x="1790" y="73"/>
                    <a:pt x="1802" y="61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77"/>
            <p:cNvSpPr/>
            <p:nvPr/>
          </p:nvSpPr>
          <p:spPr>
            <a:xfrm>
              <a:off x="2338651" y="4254782"/>
              <a:ext cx="27233" cy="22667"/>
            </a:xfrm>
            <a:custGeom>
              <a:avLst/>
              <a:gdLst/>
              <a:ahLst/>
              <a:cxnLst/>
              <a:rect l="l" t="t" r="r" b="b"/>
              <a:pathLst>
                <a:path w="811" h="675" extrusionOk="0">
                  <a:moveTo>
                    <a:pt x="418" y="1"/>
                  </a:moveTo>
                  <a:cubicBezTo>
                    <a:pt x="356" y="1"/>
                    <a:pt x="290" y="25"/>
                    <a:pt x="230" y="82"/>
                  </a:cubicBezTo>
                  <a:cubicBezTo>
                    <a:pt x="85" y="239"/>
                    <a:pt x="12" y="457"/>
                    <a:pt x="0" y="675"/>
                  </a:cubicBezTo>
                  <a:cubicBezTo>
                    <a:pt x="218" y="675"/>
                    <a:pt x="435" y="602"/>
                    <a:pt x="604" y="469"/>
                  </a:cubicBezTo>
                  <a:cubicBezTo>
                    <a:pt x="810" y="282"/>
                    <a:pt x="632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77"/>
            <p:cNvSpPr/>
            <p:nvPr/>
          </p:nvSpPr>
          <p:spPr>
            <a:xfrm>
              <a:off x="2334185" y="4282285"/>
              <a:ext cx="29013" cy="20920"/>
            </a:xfrm>
            <a:custGeom>
              <a:avLst/>
              <a:gdLst/>
              <a:ahLst/>
              <a:cxnLst/>
              <a:rect l="l" t="t" r="r" b="b"/>
              <a:pathLst>
                <a:path w="864" h="623" extrusionOk="0">
                  <a:moveTo>
                    <a:pt x="147" y="1"/>
                  </a:moveTo>
                  <a:cubicBezTo>
                    <a:pt x="98" y="1"/>
                    <a:pt x="49" y="5"/>
                    <a:pt x="0" y="13"/>
                  </a:cubicBezTo>
                  <a:cubicBezTo>
                    <a:pt x="36" y="230"/>
                    <a:pt x="145" y="424"/>
                    <a:pt x="302" y="569"/>
                  </a:cubicBezTo>
                  <a:cubicBezTo>
                    <a:pt x="355" y="606"/>
                    <a:pt x="410" y="622"/>
                    <a:pt x="461" y="622"/>
                  </a:cubicBezTo>
                  <a:cubicBezTo>
                    <a:pt x="691" y="622"/>
                    <a:pt x="864" y="299"/>
                    <a:pt x="617" y="121"/>
                  </a:cubicBezTo>
                  <a:cubicBezTo>
                    <a:pt x="476" y="47"/>
                    <a:pt x="314" y="1"/>
                    <a:pt x="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77"/>
            <p:cNvSpPr/>
            <p:nvPr/>
          </p:nvSpPr>
          <p:spPr>
            <a:xfrm>
              <a:off x="2304667" y="4263715"/>
              <a:ext cx="29953" cy="20215"/>
            </a:xfrm>
            <a:custGeom>
              <a:avLst/>
              <a:gdLst/>
              <a:ahLst/>
              <a:cxnLst/>
              <a:rect l="l" t="t" r="r" b="b"/>
              <a:pathLst>
                <a:path w="892" h="602" extrusionOk="0">
                  <a:moveTo>
                    <a:pt x="395" y="0"/>
                  </a:moveTo>
                  <a:cubicBezTo>
                    <a:pt x="159" y="0"/>
                    <a:pt x="0" y="354"/>
                    <a:pt x="263" y="505"/>
                  </a:cubicBezTo>
                  <a:cubicBezTo>
                    <a:pt x="392" y="570"/>
                    <a:pt x="537" y="602"/>
                    <a:pt x="680" y="602"/>
                  </a:cubicBezTo>
                  <a:cubicBezTo>
                    <a:pt x="752" y="602"/>
                    <a:pt x="823" y="594"/>
                    <a:pt x="891" y="578"/>
                  </a:cubicBezTo>
                  <a:cubicBezTo>
                    <a:pt x="891" y="578"/>
                    <a:pt x="795" y="191"/>
                    <a:pt x="541" y="46"/>
                  </a:cubicBezTo>
                  <a:cubicBezTo>
                    <a:pt x="491" y="14"/>
                    <a:pt x="441" y="0"/>
                    <a:pt x="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77"/>
            <p:cNvSpPr/>
            <p:nvPr/>
          </p:nvSpPr>
          <p:spPr>
            <a:xfrm>
              <a:off x="2317931" y="4308210"/>
              <a:ext cx="30121" cy="19980"/>
            </a:xfrm>
            <a:custGeom>
              <a:avLst/>
              <a:gdLst/>
              <a:ahLst/>
              <a:cxnLst/>
              <a:rect l="l" t="t" r="r" b="b"/>
              <a:pathLst>
                <a:path w="897" h="595" extrusionOk="0">
                  <a:moveTo>
                    <a:pt x="262" y="1"/>
                  </a:moveTo>
                  <a:cubicBezTo>
                    <a:pt x="174" y="1"/>
                    <a:pt x="86" y="13"/>
                    <a:pt x="1" y="38"/>
                  </a:cubicBezTo>
                  <a:cubicBezTo>
                    <a:pt x="61" y="244"/>
                    <a:pt x="194" y="425"/>
                    <a:pt x="363" y="558"/>
                  </a:cubicBezTo>
                  <a:cubicBezTo>
                    <a:pt x="412" y="583"/>
                    <a:pt x="458" y="594"/>
                    <a:pt x="502" y="594"/>
                  </a:cubicBezTo>
                  <a:cubicBezTo>
                    <a:pt x="752" y="594"/>
                    <a:pt x="897" y="229"/>
                    <a:pt x="629" y="75"/>
                  </a:cubicBezTo>
                  <a:cubicBezTo>
                    <a:pt x="509" y="25"/>
                    <a:pt x="385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77"/>
            <p:cNvSpPr/>
            <p:nvPr/>
          </p:nvSpPr>
          <p:spPr>
            <a:xfrm>
              <a:off x="2288212" y="4292561"/>
              <a:ext cx="30155" cy="19174"/>
            </a:xfrm>
            <a:custGeom>
              <a:avLst/>
              <a:gdLst/>
              <a:ahLst/>
              <a:cxnLst/>
              <a:rect l="l" t="t" r="r" b="b"/>
              <a:pathLst>
                <a:path w="898" h="571" extrusionOk="0">
                  <a:moveTo>
                    <a:pt x="384" y="1"/>
                  </a:moveTo>
                  <a:cubicBezTo>
                    <a:pt x="132" y="1"/>
                    <a:pt x="0" y="377"/>
                    <a:pt x="257" y="516"/>
                  </a:cubicBezTo>
                  <a:cubicBezTo>
                    <a:pt x="360" y="553"/>
                    <a:pt x="469" y="571"/>
                    <a:pt x="578" y="571"/>
                  </a:cubicBezTo>
                  <a:cubicBezTo>
                    <a:pt x="686" y="571"/>
                    <a:pt x="795" y="553"/>
                    <a:pt x="898" y="516"/>
                  </a:cubicBezTo>
                  <a:cubicBezTo>
                    <a:pt x="813" y="311"/>
                    <a:pt x="680" y="142"/>
                    <a:pt x="487" y="21"/>
                  </a:cubicBezTo>
                  <a:cubicBezTo>
                    <a:pt x="451" y="7"/>
                    <a:pt x="417" y="1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77"/>
            <p:cNvSpPr/>
            <p:nvPr/>
          </p:nvSpPr>
          <p:spPr>
            <a:xfrm>
              <a:off x="2305775" y="4337392"/>
              <a:ext cx="31129" cy="19275"/>
            </a:xfrm>
            <a:custGeom>
              <a:avLst/>
              <a:gdLst/>
              <a:ahLst/>
              <a:cxnLst/>
              <a:rect l="l" t="t" r="r" b="b"/>
              <a:pathLst>
                <a:path w="927" h="574" extrusionOk="0">
                  <a:moveTo>
                    <a:pt x="365" y="1"/>
                  </a:moveTo>
                  <a:cubicBezTo>
                    <a:pt x="241" y="1"/>
                    <a:pt x="117" y="23"/>
                    <a:pt x="0" y="64"/>
                  </a:cubicBezTo>
                  <a:cubicBezTo>
                    <a:pt x="85" y="269"/>
                    <a:pt x="230" y="439"/>
                    <a:pt x="423" y="547"/>
                  </a:cubicBezTo>
                  <a:cubicBezTo>
                    <a:pt x="463" y="565"/>
                    <a:pt x="502" y="573"/>
                    <a:pt x="538" y="573"/>
                  </a:cubicBezTo>
                  <a:cubicBezTo>
                    <a:pt x="795" y="573"/>
                    <a:pt x="927" y="167"/>
                    <a:pt x="641" y="40"/>
                  </a:cubicBezTo>
                  <a:cubicBezTo>
                    <a:pt x="552" y="14"/>
                    <a:pt x="459" y="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77"/>
            <p:cNvSpPr/>
            <p:nvPr/>
          </p:nvSpPr>
          <p:spPr>
            <a:xfrm>
              <a:off x="2274881" y="4323892"/>
              <a:ext cx="31733" cy="18805"/>
            </a:xfrm>
            <a:custGeom>
              <a:avLst/>
              <a:gdLst/>
              <a:ahLst/>
              <a:cxnLst/>
              <a:rect l="l" t="t" r="r" b="b"/>
              <a:pathLst>
                <a:path w="945" h="560" extrusionOk="0">
                  <a:moveTo>
                    <a:pt x="384" y="0"/>
                  </a:moveTo>
                  <a:cubicBezTo>
                    <a:pt x="114" y="0"/>
                    <a:pt x="1" y="418"/>
                    <a:pt x="304" y="526"/>
                  </a:cubicBezTo>
                  <a:cubicBezTo>
                    <a:pt x="383" y="548"/>
                    <a:pt x="463" y="559"/>
                    <a:pt x="542" y="559"/>
                  </a:cubicBezTo>
                  <a:cubicBezTo>
                    <a:pt x="679" y="559"/>
                    <a:pt x="814" y="527"/>
                    <a:pt x="944" y="466"/>
                  </a:cubicBezTo>
                  <a:cubicBezTo>
                    <a:pt x="848" y="272"/>
                    <a:pt x="690" y="115"/>
                    <a:pt x="485" y="19"/>
                  </a:cubicBezTo>
                  <a:cubicBezTo>
                    <a:pt x="449" y="6"/>
                    <a:pt x="416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77"/>
            <p:cNvSpPr/>
            <p:nvPr/>
          </p:nvSpPr>
          <p:spPr>
            <a:xfrm>
              <a:off x="2297649" y="4364290"/>
              <a:ext cx="31935" cy="18268"/>
            </a:xfrm>
            <a:custGeom>
              <a:avLst/>
              <a:gdLst/>
              <a:ahLst/>
              <a:cxnLst/>
              <a:rect l="l" t="t" r="r" b="b"/>
              <a:pathLst>
                <a:path w="951" h="544" extrusionOk="0">
                  <a:moveTo>
                    <a:pt x="485" y="0"/>
                  </a:moveTo>
                  <a:cubicBezTo>
                    <a:pt x="316" y="0"/>
                    <a:pt x="151" y="48"/>
                    <a:pt x="0" y="133"/>
                  </a:cubicBezTo>
                  <a:cubicBezTo>
                    <a:pt x="121" y="314"/>
                    <a:pt x="290" y="459"/>
                    <a:pt x="496" y="532"/>
                  </a:cubicBezTo>
                  <a:cubicBezTo>
                    <a:pt x="525" y="540"/>
                    <a:pt x="552" y="544"/>
                    <a:pt x="578" y="544"/>
                  </a:cubicBezTo>
                  <a:cubicBezTo>
                    <a:pt x="865" y="544"/>
                    <a:pt x="950" y="90"/>
                    <a:pt x="629" y="12"/>
                  </a:cubicBezTo>
                  <a:cubicBezTo>
                    <a:pt x="581" y="4"/>
                    <a:pt x="533" y="0"/>
                    <a:pt x="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77"/>
            <p:cNvSpPr/>
            <p:nvPr/>
          </p:nvSpPr>
          <p:spPr>
            <a:xfrm>
              <a:off x="2266351" y="4356331"/>
              <a:ext cx="32136" cy="18167"/>
            </a:xfrm>
            <a:custGeom>
              <a:avLst/>
              <a:gdLst/>
              <a:ahLst/>
              <a:cxnLst/>
              <a:rect l="l" t="t" r="r" b="b"/>
              <a:pathLst>
                <a:path w="957" h="541" extrusionOk="0">
                  <a:moveTo>
                    <a:pt x="372" y="1"/>
                  </a:moveTo>
                  <a:cubicBezTo>
                    <a:pt x="64" y="1"/>
                    <a:pt x="0" y="483"/>
                    <a:pt x="340" y="539"/>
                  </a:cubicBezTo>
                  <a:cubicBezTo>
                    <a:pt x="358" y="540"/>
                    <a:pt x="377" y="541"/>
                    <a:pt x="395" y="541"/>
                  </a:cubicBezTo>
                  <a:cubicBezTo>
                    <a:pt x="594" y="541"/>
                    <a:pt x="790" y="481"/>
                    <a:pt x="957" y="370"/>
                  </a:cubicBezTo>
                  <a:cubicBezTo>
                    <a:pt x="824" y="189"/>
                    <a:pt x="642" y="68"/>
                    <a:pt x="437" y="7"/>
                  </a:cubicBezTo>
                  <a:cubicBezTo>
                    <a:pt x="414" y="3"/>
                    <a:pt x="393" y="1"/>
                    <a:pt x="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77"/>
            <p:cNvSpPr/>
            <p:nvPr/>
          </p:nvSpPr>
          <p:spPr>
            <a:xfrm>
              <a:off x="2293585" y="4392633"/>
              <a:ext cx="32875" cy="18637"/>
            </a:xfrm>
            <a:custGeom>
              <a:avLst/>
              <a:gdLst/>
              <a:ahLst/>
              <a:cxnLst/>
              <a:rect l="l" t="t" r="r" b="b"/>
              <a:pathLst>
                <a:path w="979" h="555" extrusionOk="0">
                  <a:moveTo>
                    <a:pt x="560" y="1"/>
                  </a:moveTo>
                  <a:cubicBezTo>
                    <a:pt x="353" y="1"/>
                    <a:pt x="167" y="62"/>
                    <a:pt x="1" y="184"/>
                  </a:cubicBezTo>
                  <a:cubicBezTo>
                    <a:pt x="133" y="353"/>
                    <a:pt x="315" y="486"/>
                    <a:pt x="532" y="546"/>
                  </a:cubicBezTo>
                  <a:cubicBezTo>
                    <a:pt x="557" y="552"/>
                    <a:pt x="580" y="554"/>
                    <a:pt x="602" y="554"/>
                  </a:cubicBezTo>
                  <a:cubicBezTo>
                    <a:pt x="918" y="554"/>
                    <a:pt x="978" y="25"/>
                    <a:pt x="617" y="2"/>
                  </a:cubicBezTo>
                  <a:cubicBezTo>
                    <a:pt x="598" y="1"/>
                    <a:pt x="579" y="1"/>
                    <a:pt x="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77"/>
            <p:cNvSpPr/>
            <p:nvPr/>
          </p:nvSpPr>
          <p:spPr>
            <a:xfrm>
              <a:off x="2262590" y="4388200"/>
              <a:ext cx="31834" cy="18335"/>
            </a:xfrm>
            <a:custGeom>
              <a:avLst/>
              <a:gdLst/>
              <a:ahLst/>
              <a:cxnLst/>
              <a:rect l="l" t="t" r="r" b="b"/>
              <a:pathLst>
                <a:path w="948" h="546" extrusionOk="0">
                  <a:moveTo>
                    <a:pt x="368" y="0"/>
                  </a:moveTo>
                  <a:cubicBezTo>
                    <a:pt x="28" y="0"/>
                    <a:pt x="1" y="510"/>
                    <a:pt x="355" y="545"/>
                  </a:cubicBezTo>
                  <a:cubicBezTo>
                    <a:pt x="573" y="533"/>
                    <a:pt x="778" y="461"/>
                    <a:pt x="948" y="316"/>
                  </a:cubicBezTo>
                  <a:cubicBezTo>
                    <a:pt x="948" y="316"/>
                    <a:pt x="682" y="13"/>
                    <a:pt x="392" y="1"/>
                  </a:cubicBezTo>
                  <a:cubicBezTo>
                    <a:pt x="384" y="1"/>
                    <a:pt x="376" y="0"/>
                    <a:pt x="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77"/>
            <p:cNvSpPr/>
            <p:nvPr/>
          </p:nvSpPr>
          <p:spPr>
            <a:xfrm>
              <a:off x="2292376" y="4429169"/>
              <a:ext cx="31397" cy="17965"/>
            </a:xfrm>
            <a:custGeom>
              <a:avLst/>
              <a:gdLst/>
              <a:ahLst/>
              <a:cxnLst/>
              <a:rect l="l" t="t" r="r" b="b"/>
              <a:pathLst>
                <a:path w="935" h="535" extrusionOk="0">
                  <a:moveTo>
                    <a:pt x="550" y="1"/>
                  </a:moveTo>
                  <a:cubicBezTo>
                    <a:pt x="353" y="1"/>
                    <a:pt x="166" y="61"/>
                    <a:pt x="0" y="183"/>
                  </a:cubicBezTo>
                  <a:cubicBezTo>
                    <a:pt x="133" y="353"/>
                    <a:pt x="315" y="473"/>
                    <a:pt x="532" y="534"/>
                  </a:cubicBezTo>
                  <a:cubicBezTo>
                    <a:pt x="540" y="534"/>
                    <a:pt x="548" y="535"/>
                    <a:pt x="556" y="535"/>
                  </a:cubicBezTo>
                  <a:cubicBezTo>
                    <a:pt x="874" y="535"/>
                    <a:pt x="935" y="73"/>
                    <a:pt x="605" y="2"/>
                  </a:cubicBezTo>
                  <a:cubicBezTo>
                    <a:pt x="586" y="1"/>
                    <a:pt x="568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77"/>
            <p:cNvSpPr/>
            <p:nvPr/>
          </p:nvSpPr>
          <p:spPr>
            <a:xfrm>
              <a:off x="2261112" y="4424702"/>
              <a:ext cx="31700" cy="17932"/>
            </a:xfrm>
            <a:custGeom>
              <a:avLst/>
              <a:gdLst/>
              <a:ahLst/>
              <a:cxnLst/>
              <a:rect l="l" t="t" r="r" b="b"/>
              <a:pathLst>
                <a:path w="944" h="534" extrusionOk="0">
                  <a:moveTo>
                    <a:pt x="365" y="0"/>
                  </a:moveTo>
                  <a:cubicBezTo>
                    <a:pt x="34" y="0"/>
                    <a:pt x="0" y="511"/>
                    <a:pt x="351" y="534"/>
                  </a:cubicBezTo>
                  <a:cubicBezTo>
                    <a:pt x="569" y="534"/>
                    <a:pt x="786" y="449"/>
                    <a:pt x="943" y="316"/>
                  </a:cubicBezTo>
                  <a:cubicBezTo>
                    <a:pt x="943" y="316"/>
                    <a:pt x="690" y="14"/>
                    <a:pt x="399" y="2"/>
                  </a:cubicBezTo>
                  <a:cubicBezTo>
                    <a:pt x="388" y="1"/>
                    <a:pt x="376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77"/>
            <p:cNvSpPr/>
            <p:nvPr/>
          </p:nvSpPr>
          <p:spPr>
            <a:xfrm>
              <a:off x="2292667" y="4314062"/>
              <a:ext cx="184690" cy="147349"/>
            </a:xfrm>
            <a:custGeom>
              <a:avLst/>
              <a:gdLst/>
              <a:ahLst/>
              <a:cxnLst/>
              <a:rect l="l" t="t" r="r" b="b"/>
              <a:pathLst>
                <a:path w="5500" h="4388" extrusionOk="0">
                  <a:moveTo>
                    <a:pt x="508" y="4388"/>
                  </a:moveTo>
                  <a:cubicBezTo>
                    <a:pt x="508" y="4388"/>
                    <a:pt x="0" y="2744"/>
                    <a:pt x="1052" y="2490"/>
                  </a:cubicBezTo>
                  <a:cubicBezTo>
                    <a:pt x="1052" y="2490"/>
                    <a:pt x="1112" y="302"/>
                    <a:pt x="2671" y="858"/>
                  </a:cubicBezTo>
                  <a:cubicBezTo>
                    <a:pt x="2671" y="858"/>
                    <a:pt x="2901" y="0"/>
                    <a:pt x="3807" y="37"/>
                  </a:cubicBezTo>
                  <a:cubicBezTo>
                    <a:pt x="4714" y="73"/>
                    <a:pt x="4678" y="943"/>
                    <a:pt x="4678" y="943"/>
                  </a:cubicBezTo>
                  <a:cubicBezTo>
                    <a:pt x="4678" y="943"/>
                    <a:pt x="5500" y="1076"/>
                    <a:pt x="5500" y="1765"/>
                  </a:cubicBezTo>
                  <a:cubicBezTo>
                    <a:pt x="5500" y="1765"/>
                    <a:pt x="1438" y="617"/>
                    <a:pt x="1088" y="43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77"/>
            <p:cNvSpPr/>
            <p:nvPr/>
          </p:nvSpPr>
          <p:spPr>
            <a:xfrm>
              <a:off x="2226625" y="4460466"/>
              <a:ext cx="124615" cy="111654"/>
            </a:xfrm>
            <a:custGeom>
              <a:avLst/>
              <a:gdLst/>
              <a:ahLst/>
              <a:cxnLst/>
              <a:rect l="l" t="t" r="r" b="b"/>
              <a:pathLst>
                <a:path w="3711" h="3325" fill="none" extrusionOk="0">
                  <a:moveTo>
                    <a:pt x="49" y="363"/>
                  </a:moveTo>
                  <a:lnTo>
                    <a:pt x="810" y="3216"/>
                  </a:lnTo>
                  <a:cubicBezTo>
                    <a:pt x="822" y="3276"/>
                    <a:pt x="883" y="3313"/>
                    <a:pt x="955" y="3325"/>
                  </a:cubicBezTo>
                  <a:lnTo>
                    <a:pt x="2768" y="3325"/>
                  </a:lnTo>
                  <a:cubicBezTo>
                    <a:pt x="2841" y="3313"/>
                    <a:pt x="2889" y="3276"/>
                    <a:pt x="2913" y="3216"/>
                  </a:cubicBezTo>
                  <a:lnTo>
                    <a:pt x="3662" y="363"/>
                  </a:lnTo>
                  <a:cubicBezTo>
                    <a:pt x="3711" y="182"/>
                    <a:pt x="3578" y="1"/>
                    <a:pt x="3397" y="1"/>
                  </a:cubicBezTo>
                  <a:lnTo>
                    <a:pt x="327" y="1"/>
                  </a:lnTo>
                  <a:cubicBezTo>
                    <a:pt x="145" y="1"/>
                    <a:pt x="0" y="182"/>
                    <a:pt x="49" y="363"/>
                  </a:cubicBezTo>
                  <a:close/>
                </a:path>
              </a:pathLst>
            </a:custGeom>
            <a:solidFill>
              <a:schemeClr val="accent2"/>
            </a:solidFill>
            <a:ln w="2125" cap="flat" cmpd="sng">
              <a:solidFill>
                <a:schemeClr val="accent2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77"/>
            <p:cNvSpPr/>
            <p:nvPr/>
          </p:nvSpPr>
          <p:spPr>
            <a:xfrm>
              <a:off x="2307790" y="4472253"/>
              <a:ext cx="17092" cy="90129"/>
            </a:xfrm>
            <a:custGeom>
              <a:avLst/>
              <a:gdLst/>
              <a:ahLst/>
              <a:cxnLst/>
              <a:rect l="l" t="t" r="r" b="b"/>
              <a:pathLst>
                <a:path w="509" h="2684" fill="none" extrusionOk="0">
                  <a:moveTo>
                    <a:pt x="508" y="0"/>
                  </a:moveTo>
                  <a:lnTo>
                    <a:pt x="1" y="2684"/>
                  </a:lnTo>
                </a:path>
              </a:pathLst>
            </a:custGeom>
            <a:noFill/>
            <a:ln w="2125" cap="rnd" cmpd="sng">
              <a:solidFill>
                <a:schemeClr val="accent4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6894AEA-22B2-1D35-FFC7-1DD4099DE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164" y="2615153"/>
            <a:ext cx="2260600" cy="2260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3"/>
          <p:cNvSpPr txBox="1">
            <a:spLocks noGrp="1"/>
          </p:cNvSpPr>
          <p:nvPr>
            <p:ph type="title"/>
          </p:nvPr>
        </p:nvSpPr>
        <p:spPr>
          <a:xfrm>
            <a:off x="4281166" y="1702770"/>
            <a:ext cx="48628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INTRODUCTION</a:t>
            </a:r>
            <a:endParaRPr dirty="0"/>
          </a:p>
        </p:txBody>
      </p:sp>
      <p:grpSp>
        <p:nvGrpSpPr>
          <p:cNvPr id="795" name="Google Shape;795;p43"/>
          <p:cNvGrpSpPr/>
          <p:nvPr/>
        </p:nvGrpSpPr>
        <p:grpSpPr>
          <a:xfrm>
            <a:off x="457198" y="740196"/>
            <a:ext cx="4176135" cy="3663093"/>
            <a:chOff x="457198" y="740196"/>
            <a:chExt cx="4176135" cy="3663093"/>
          </a:xfrm>
        </p:grpSpPr>
        <p:sp>
          <p:nvSpPr>
            <p:cNvPr id="796" name="Google Shape;796;p43"/>
            <p:cNvSpPr/>
            <p:nvPr/>
          </p:nvSpPr>
          <p:spPr>
            <a:xfrm>
              <a:off x="4633259" y="4224847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cubicBezTo>
                    <a:pt x="0" y="41"/>
                    <a:pt x="0" y="31"/>
                    <a:pt x="0" y="2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4608653" y="4267857"/>
              <a:ext cx="16471" cy="69150"/>
            </a:xfrm>
            <a:custGeom>
              <a:avLst/>
              <a:gdLst/>
              <a:ahLst/>
              <a:cxnLst/>
              <a:rect l="l" t="t" r="r" b="b"/>
              <a:pathLst>
                <a:path w="247" h="1037" extrusionOk="0">
                  <a:moveTo>
                    <a:pt x="123" y="1"/>
                  </a:moveTo>
                  <a:cubicBezTo>
                    <a:pt x="51" y="1"/>
                    <a:pt x="0" y="52"/>
                    <a:pt x="0" y="124"/>
                  </a:cubicBezTo>
                  <a:lnTo>
                    <a:pt x="0" y="903"/>
                  </a:lnTo>
                  <a:cubicBezTo>
                    <a:pt x="0" y="975"/>
                    <a:pt x="51" y="1026"/>
                    <a:pt x="123" y="1036"/>
                  </a:cubicBezTo>
                  <a:cubicBezTo>
                    <a:pt x="185" y="1026"/>
                    <a:pt x="246" y="975"/>
                    <a:pt x="246" y="903"/>
                  </a:cubicBezTo>
                  <a:lnTo>
                    <a:pt x="246" y="124"/>
                  </a:lnTo>
                  <a:cubicBezTo>
                    <a:pt x="246" y="52"/>
                    <a:pt x="185" y="1"/>
                    <a:pt x="123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4583313" y="4282261"/>
              <a:ext cx="15804" cy="71150"/>
            </a:xfrm>
            <a:custGeom>
              <a:avLst/>
              <a:gdLst/>
              <a:ahLst/>
              <a:cxnLst/>
              <a:rect l="l" t="t" r="r" b="b"/>
              <a:pathLst>
                <a:path w="237" h="1067" extrusionOk="0">
                  <a:moveTo>
                    <a:pt x="124" y="0"/>
                  </a:moveTo>
                  <a:cubicBezTo>
                    <a:pt x="52" y="0"/>
                    <a:pt x="1" y="51"/>
                    <a:pt x="1" y="113"/>
                  </a:cubicBezTo>
                  <a:lnTo>
                    <a:pt x="1" y="943"/>
                  </a:lnTo>
                  <a:cubicBezTo>
                    <a:pt x="1" y="1005"/>
                    <a:pt x="52" y="1066"/>
                    <a:pt x="124" y="1066"/>
                  </a:cubicBezTo>
                  <a:cubicBezTo>
                    <a:pt x="185" y="1066"/>
                    <a:pt x="237" y="1005"/>
                    <a:pt x="237" y="943"/>
                  </a:cubicBezTo>
                  <a:lnTo>
                    <a:pt x="237" y="113"/>
                  </a:lnTo>
                  <a:cubicBezTo>
                    <a:pt x="237" y="51"/>
                    <a:pt x="185" y="0"/>
                    <a:pt x="124" y="0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4625057" y="4086078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4599717" y="4129089"/>
              <a:ext cx="16471" cy="68483"/>
            </a:xfrm>
            <a:custGeom>
              <a:avLst/>
              <a:gdLst/>
              <a:ahLst/>
              <a:cxnLst/>
              <a:rect l="l" t="t" r="r" b="b"/>
              <a:pathLst>
                <a:path w="247" h="1027" extrusionOk="0">
                  <a:moveTo>
                    <a:pt x="124" y="1"/>
                  </a:moveTo>
                  <a:cubicBezTo>
                    <a:pt x="62" y="1"/>
                    <a:pt x="1" y="52"/>
                    <a:pt x="1" y="124"/>
                  </a:cubicBezTo>
                  <a:lnTo>
                    <a:pt x="1" y="903"/>
                  </a:lnTo>
                  <a:cubicBezTo>
                    <a:pt x="1" y="965"/>
                    <a:pt x="62" y="1026"/>
                    <a:pt x="124" y="1026"/>
                  </a:cubicBezTo>
                  <a:cubicBezTo>
                    <a:pt x="196" y="1026"/>
                    <a:pt x="247" y="965"/>
                    <a:pt x="247" y="903"/>
                  </a:cubicBezTo>
                  <a:lnTo>
                    <a:pt x="247" y="124"/>
                  </a:lnTo>
                  <a:cubicBezTo>
                    <a:pt x="247" y="52"/>
                    <a:pt x="196" y="1"/>
                    <a:pt x="124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1" name="Google Shape;801;p43"/>
            <p:cNvGrpSpPr/>
            <p:nvPr/>
          </p:nvGrpSpPr>
          <p:grpSpPr>
            <a:xfrm>
              <a:off x="457198" y="740196"/>
              <a:ext cx="4176135" cy="3663093"/>
              <a:chOff x="457198" y="740196"/>
              <a:chExt cx="4176135" cy="3663093"/>
            </a:xfrm>
          </p:grpSpPr>
          <p:sp>
            <p:nvSpPr>
              <p:cNvPr id="802" name="Google Shape;802;p43"/>
              <p:cNvSpPr/>
              <p:nvPr/>
            </p:nvSpPr>
            <p:spPr>
              <a:xfrm>
                <a:off x="1926811" y="2569164"/>
                <a:ext cx="170980" cy="1112264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16680" extrusionOk="0">
                    <a:moveTo>
                      <a:pt x="0" y="0"/>
                    </a:moveTo>
                    <a:lnTo>
                      <a:pt x="0" y="16679"/>
                    </a:lnTo>
                    <a:lnTo>
                      <a:pt x="2563" y="16679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3"/>
              <p:cNvSpPr/>
              <p:nvPr/>
            </p:nvSpPr>
            <p:spPr>
              <a:xfrm>
                <a:off x="2200950" y="2338773"/>
                <a:ext cx="170980" cy="1342652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20135" extrusionOk="0">
                    <a:moveTo>
                      <a:pt x="0" y="0"/>
                    </a:moveTo>
                    <a:lnTo>
                      <a:pt x="0" y="20134"/>
                    </a:lnTo>
                    <a:lnTo>
                      <a:pt x="2563" y="20134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3"/>
              <p:cNvSpPr/>
              <p:nvPr/>
            </p:nvSpPr>
            <p:spPr>
              <a:xfrm>
                <a:off x="2496961" y="2061904"/>
                <a:ext cx="171647" cy="16195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4287" extrusionOk="0">
                    <a:moveTo>
                      <a:pt x="0" y="1"/>
                    </a:moveTo>
                    <a:lnTo>
                      <a:pt x="0" y="24286"/>
                    </a:lnTo>
                    <a:lnTo>
                      <a:pt x="2573" y="24286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3"/>
              <p:cNvSpPr/>
              <p:nvPr/>
            </p:nvSpPr>
            <p:spPr>
              <a:xfrm>
                <a:off x="2771101" y="1782300"/>
                <a:ext cx="171647" cy="18991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8480" extrusionOk="0">
                    <a:moveTo>
                      <a:pt x="0" y="1"/>
                    </a:moveTo>
                    <a:lnTo>
                      <a:pt x="0" y="28479"/>
                    </a:lnTo>
                    <a:lnTo>
                      <a:pt x="2573" y="28479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3"/>
              <p:cNvSpPr/>
              <p:nvPr/>
            </p:nvSpPr>
            <p:spPr>
              <a:xfrm>
                <a:off x="3087584" y="1590252"/>
                <a:ext cx="171647" cy="2091163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1360" extrusionOk="0">
                    <a:moveTo>
                      <a:pt x="1" y="0"/>
                    </a:moveTo>
                    <a:lnTo>
                      <a:pt x="1" y="31359"/>
                    </a:lnTo>
                    <a:lnTo>
                      <a:pt x="2574" y="3135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3"/>
              <p:cNvSpPr/>
              <p:nvPr/>
            </p:nvSpPr>
            <p:spPr>
              <a:xfrm>
                <a:off x="3423940" y="1256635"/>
                <a:ext cx="171647" cy="2424776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6363" extrusionOk="0">
                    <a:moveTo>
                      <a:pt x="0" y="0"/>
                    </a:moveTo>
                    <a:lnTo>
                      <a:pt x="0" y="36362"/>
                    </a:lnTo>
                    <a:lnTo>
                      <a:pt x="2573" y="36362"/>
                    </a:lnTo>
                    <a:lnTo>
                      <a:pt x="257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3"/>
              <p:cNvSpPr/>
              <p:nvPr/>
            </p:nvSpPr>
            <p:spPr>
              <a:xfrm>
                <a:off x="1898803" y="897078"/>
                <a:ext cx="1737811" cy="1420537"/>
              </a:xfrm>
              <a:custGeom>
                <a:avLst/>
                <a:gdLst/>
                <a:ahLst/>
                <a:cxnLst/>
                <a:rect l="l" t="t" r="r" b="b"/>
                <a:pathLst>
                  <a:path w="26060" h="21303" fill="none" extrusionOk="0">
                    <a:moveTo>
                      <a:pt x="0" y="21303"/>
                    </a:moveTo>
                    <a:lnTo>
                      <a:pt x="1651" y="19078"/>
                    </a:lnTo>
                    <a:lnTo>
                      <a:pt x="5362" y="19078"/>
                    </a:lnTo>
                    <a:lnTo>
                      <a:pt x="12702" y="10908"/>
                    </a:lnTo>
                    <a:lnTo>
                      <a:pt x="16126" y="10908"/>
                    </a:lnTo>
                    <a:lnTo>
                      <a:pt x="26059" y="0"/>
                    </a:lnTo>
                  </a:path>
                </a:pathLst>
              </a:custGeom>
              <a:noFill/>
              <a:ln w="12825" cap="flat" cmpd="sng">
                <a:solidFill>
                  <a:schemeClr val="accent6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3"/>
              <p:cNvSpPr/>
              <p:nvPr/>
            </p:nvSpPr>
            <p:spPr>
              <a:xfrm>
                <a:off x="3547639" y="868337"/>
                <a:ext cx="119033" cy="11829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74" extrusionOk="0">
                    <a:moveTo>
                      <a:pt x="1723" y="1"/>
                    </a:moveTo>
                    <a:lnTo>
                      <a:pt x="493" y="52"/>
                    </a:lnTo>
                    <a:lnTo>
                      <a:pt x="1" y="605"/>
                    </a:lnTo>
                    <a:lnTo>
                      <a:pt x="1231" y="544"/>
                    </a:lnTo>
                    <a:lnTo>
                      <a:pt x="1282" y="1774"/>
                    </a:lnTo>
                    <a:lnTo>
                      <a:pt x="1785" y="1231"/>
                    </a:lnTo>
                    <a:lnTo>
                      <a:pt x="1723" y="1"/>
                    </a:ln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3"/>
              <p:cNvSpPr/>
              <p:nvPr/>
            </p:nvSpPr>
            <p:spPr>
              <a:xfrm>
                <a:off x="1853658" y="2301164"/>
                <a:ext cx="62951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8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8" y="764"/>
                      <a:pt x="428" y="808"/>
                      <a:pt x="535" y="808"/>
                    </a:cubicBezTo>
                    <a:cubicBezTo>
                      <a:pt x="724" y="808"/>
                      <a:pt x="907" y="673"/>
                      <a:pt x="933" y="452"/>
                    </a:cubicBezTo>
                    <a:cubicBezTo>
                      <a:pt x="944" y="226"/>
                      <a:pt x="769" y="2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3"/>
              <p:cNvSpPr/>
              <p:nvPr/>
            </p:nvSpPr>
            <p:spPr>
              <a:xfrm>
                <a:off x="1974690" y="2143924"/>
                <a:ext cx="62951" cy="539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523" y="1"/>
                    </a:moveTo>
                    <a:cubicBezTo>
                      <a:pt x="185" y="1"/>
                      <a:pt x="0" y="411"/>
                      <a:pt x="226" y="667"/>
                    </a:cubicBezTo>
                    <a:cubicBezTo>
                      <a:pt x="311" y="764"/>
                      <a:pt x="422" y="808"/>
                      <a:pt x="529" y="808"/>
                    </a:cubicBezTo>
                    <a:cubicBezTo>
                      <a:pt x="717" y="808"/>
                      <a:pt x="897" y="673"/>
                      <a:pt x="923" y="452"/>
                    </a:cubicBezTo>
                    <a:cubicBezTo>
                      <a:pt x="943" y="216"/>
                      <a:pt x="759" y="21"/>
                      <a:pt x="523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3"/>
              <p:cNvSpPr/>
              <p:nvPr/>
            </p:nvSpPr>
            <p:spPr>
              <a:xfrm>
                <a:off x="2220755" y="2132988"/>
                <a:ext cx="62951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1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7" y="759"/>
                      <a:pt x="425" y="801"/>
                      <a:pt x="532" y="801"/>
                    </a:cubicBezTo>
                    <a:cubicBezTo>
                      <a:pt x="721" y="801"/>
                      <a:pt x="907" y="668"/>
                      <a:pt x="934" y="452"/>
                    </a:cubicBezTo>
                    <a:cubicBezTo>
                      <a:pt x="944" y="216"/>
                      <a:pt x="769" y="1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3"/>
              <p:cNvSpPr/>
              <p:nvPr/>
            </p:nvSpPr>
            <p:spPr>
              <a:xfrm>
                <a:off x="2705416" y="1590252"/>
                <a:ext cx="63017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5" h="803" extrusionOk="0">
                    <a:moveTo>
                      <a:pt x="534" y="0"/>
                    </a:moveTo>
                    <a:cubicBezTo>
                      <a:pt x="185" y="0"/>
                      <a:pt x="1" y="410"/>
                      <a:pt x="226" y="666"/>
                    </a:cubicBezTo>
                    <a:cubicBezTo>
                      <a:pt x="309" y="760"/>
                      <a:pt x="418" y="803"/>
                      <a:pt x="526" y="803"/>
                    </a:cubicBezTo>
                    <a:cubicBezTo>
                      <a:pt x="714" y="803"/>
                      <a:pt x="898" y="672"/>
                      <a:pt x="924" y="451"/>
                    </a:cubicBezTo>
                    <a:cubicBezTo>
                      <a:pt x="944" y="215"/>
                      <a:pt x="760" y="21"/>
                      <a:pt x="534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3"/>
              <p:cNvSpPr/>
              <p:nvPr/>
            </p:nvSpPr>
            <p:spPr>
              <a:xfrm>
                <a:off x="2931743" y="1590252"/>
                <a:ext cx="62951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3" extrusionOk="0">
                    <a:moveTo>
                      <a:pt x="533" y="0"/>
                    </a:moveTo>
                    <a:cubicBezTo>
                      <a:pt x="185" y="0"/>
                      <a:pt x="0" y="410"/>
                      <a:pt x="226" y="666"/>
                    </a:cubicBezTo>
                    <a:cubicBezTo>
                      <a:pt x="312" y="760"/>
                      <a:pt x="422" y="803"/>
                      <a:pt x="531" y="803"/>
                    </a:cubicBezTo>
                    <a:cubicBezTo>
                      <a:pt x="719" y="803"/>
                      <a:pt x="900" y="672"/>
                      <a:pt x="933" y="451"/>
                    </a:cubicBezTo>
                    <a:cubicBezTo>
                      <a:pt x="943" y="215"/>
                      <a:pt x="769" y="21"/>
                      <a:pt x="533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3"/>
              <p:cNvSpPr/>
              <p:nvPr/>
            </p:nvSpPr>
            <p:spPr>
              <a:xfrm>
                <a:off x="3371259" y="2179800"/>
                <a:ext cx="525811" cy="350950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5263" extrusionOk="0">
                    <a:moveTo>
                      <a:pt x="6688" y="0"/>
                    </a:moveTo>
                    <a:cubicBezTo>
                      <a:pt x="6313" y="0"/>
                      <a:pt x="5948" y="195"/>
                      <a:pt x="5752" y="539"/>
                    </a:cubicBezTo>
                    <a:lnTo>
                      <a:pt x="4224" y="3030"/>
                    </a:lnTo>
                    <a:lnTo>
                      <a:pt x="267" y="1677"/>
                    </a:lnTo>
                    <a:lnTo>
                      <a:pt x="1" y="2794"/>
                    </a:lnTo>
                    <a:cubicBezTo>
                      <a:pt x="1" y="2794"/>
                      <a:pt x="2815" y="5263"/>
                      <a:pt x="4589" y="5263"/>
                    </a:cubicBezTo>
                    <a:cubicBezTo>
                      <a:pt x="4698" y="5263"/>
                      <a:pt x="4802" y="5254"/>
                      <a:pt x="4901" y="5234"/>
                    </a:cubicBezTo>
                    <a:cubicBezTo>
                      <a:pt x="6101" y="4988"/>
                      <a:pt x="7095" y="2702"/>
                      <a:pt x="7648" y="1441"/>
                    </a:cubicBezTo>
                    <a:cubicBezTo>
                      <a:pt x="7884" y="908"/>
                      <a:pt x="7669" y="293"/>
                      <a:pt x="7156" y="27"/>
                    </a:cubicBezTo>
                    <a:lnTo>
                      <a:pt x="7156" y="27"/>
                    </a:lnTo>
                    <a:lnTo>
                      <a:pt x="7197" y="129"/>
                    </a:lnTo>
                    <a:cubicBezTo>
                      <a:pt x="7036" y="42"/>
                      <a:pt x="6861" y="0"/>
                      <a:pt x="6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3"/>
              <p:cNvSpPr/>
              <p:nvPr/>
            </p:nvSpPr>
            <p:spPr>
              <a:xfrm>
                <a:off x="3248893" y="1927937"/>
                <a:ext cx="209258" cy="413632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6203" extrusionOk="0">
                    <a:moveTo>
                      <a:pt x="831" y="0"/>
                    </a:moveTo>
                    <a:lnTo>
                      <a:pt x="1" y="328"/>
                    </a:lnTo>
                    <a:lnTo>
                      <a:pt x="2307" y="6202"/>
                    </a:lnTo>
                    <a:lnTo>
                      <a:pt x="3138" y="5874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808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3"/>
              <p:cNvSpPr/>
              <p:nvPr/>
            </p:nvSpPr>
            <p:spPr>
              <a:xfrm>
                <a:off x="3271499" y="2020360"/>
                <a:ext cx="317221" cy="608411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9124" extrusionOk="0">
                    <a:moveTo>
                      <a:pt x="1085" y="1"/>
                    </a:moveTo>
                    <a:cubicBezTo>
                      <a:pt x="1017" y="1"/>
                      <a:pt x="948" y="13"/>
                      <a:pt x="882" y="39"/>
                    </a:cubicBezTo>
                    <a:lnTo>
                      <a:pt x="441" y="213"/>
                    </a:lnTo>
                    <a:cubicBezTo>
                      <a:pt x="144" y="336"/>
                      <a:pt x="0" y="665"/>
                      <a:pt x="113" y="962"/>
                    </a:cubicBezTo>
                    <a:lnTo>
                      <a:pt x="3137" y="8763"/>
                    </a:lnTo>
                    <a:cubicBezTo>
                      <a:pt x="3223" y="8982"/>
                      <a:pt x="3441" y="9124"/>
                      <a:pt x="3671" y="9124"/>
                    </a:cubicBezTo>
                    <a:cubicBezTo>
                      <a:pt x="3742" y="9124"/>
                      <a:pt x="3815" y="9110"/>
                      <a:pt x="3885" y="9081"/>
                    </a:cubicBezTo>
                    <a:lnTo>
                      <a:pt x="4316" y="8907"/>
                    </a:lnTo>
                    <a:cubicBezTo>
                      <a:pt x="4613" y="8794"/>
                      <a:pt x="4757" y="8466"/>
                      <a:pt x="4644" y="8169"/>
                    </a:cubicBezTo>
                    <a:lnTo>
                      <a:pt x="1620" y="367"/>
                    </a:lnTo>
                    <a:cubicBezTo>
                      <a:pt x="1533" y="139"/>
                      <a:pt x="1313" y="1"/>
                      <a:pt x="10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3"/>
              <p:cNvSpPr/>
              <p:nvPr/>
            </p:nvSpPr>
            <p:spPr>
              <a:xfrm>
                <a:off x="3203148" y="1860920"/>
                <a:ext cx="127168" cy="108092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621" extrusionOk="0">
                    <a:moveTo>
                      <a:pt x="1507" y="1"/>
                    </a:moveTo>
                    <a:lnTo>
                      <a:pt x="0" y="595"/>
                    </a:lnTo>
                    <a:lnTo>
                      <a:pt x="400" y="1620"/>
                    </a:lnTo>
                    <a:lnTo>
                      <a:pt x="1907" y="1026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3"/>
              <p:cNvSpPr/>
              <p:nvPr/>
            </p:nvSpPr>
            <p:spPr>
              <a:xfrm>
                <a:off x="2558444" y="984500"/>
                <a:ext cx="1058358" cy="957294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4356" extrusionOk="0">
                    <a:moveTo>
                      <a:pt x="7756" y="1651"/>
                    </a:moveTo>
                    <a:cubicBezTo>
                      <a:pt x="7781" y="1651"/>
                      <a:pt x="7807" y="1651"/>
                      <a:pt x="7833" y="1652"/>
                    </a:cubicBezTo>
                    <a:cubicBezTo>
                      <a:pt x="10068" y="1693"/>
                      <a:pt x="12057" y="3077"/>
                      <a:pt x="12877" y="5158"/>
                    </a:cubicBezTo>
                    <a:cubicBezTo>
                      <a:pt x="13994" y="7987"/>
                      <a:pt x="12600" y="11196"/>
                      <a:pt x="9760" y="12323"/>
                    </a:cubicBezTo>
                    <a:cubicBezTo>
                      <a:pt x="9105" y="12578"/>
                      <a:pt x="8422" y="12702"/>
                      <a:pt x="7745" y="12702"/>
                    </a:cubicBezTo>
                    <a:cubicBezTo>
                      <a:pt x="6270" y="12702"/>
                      <a:pt x="4824" y="12114"/>
                      <a:pt x="3763" y="11011"/>
                    </a:cubicBezTo>
                    <a:cubicBezTo>
                      <a:pt x="2215" y="9412"/>
                      <a:pt x="1785" y="7023"/>
                      <a:pt x="2666" y="4973"/>
                    </a:cubicBezTo>
                    <a:cubicBezTo>
                      <a:pt x="3548" y="2947"/>
                      <a:pt x="5551" y="1651"/>
                      <a:pt x="7756" y="1651"/>
                    </a:cubicBezTo>
                    <a:close/>
                    <a:moveTo>
                      <a:pt x="7737" y="0"/>
                    </a:moveTo>
                    <a:cubicBezTo>
                      <a:pt x="4886" y="0"/>
                      <a:pt x="2301" y="1701"/>
                      <a:pt x="1159" y="4317"/>
                    </a:cubicBezTo>
                    <a:cubicBezTo>
                      <a:pt x="1" y="6982"/>
                      <a:pt x="565" y="10078"/>
                      <a:pt x="2574" y="12159"/>
                    </a:cubicBezTo>
                    <a:cubicBezTo>
                      <a:pt x="3957" y="13592"/>
                      <a:pt x="5836" y="14356"/>
                      <a:pt x="7748" y="14356"/>
                    </a:cubicBezTo>
                    <a:cubicBezTo>
                      <a:pt x="8628" y="14356"/>
                      <a:pt x="9516" y="14194"/>
                      <a:pt x="10365" y="13861"/>
                    </a:cubicBezTo>
                    <a:cubicBezTo>
                      <a:pt x="14056" y="12406"/>
                      <a:pt x="15870" y="8233"/>
                      <a:pt x="14414" y="4543"/>
                    </a:cubicBezTo>
                    <a:cubicBezTo>
                      <a:pt x="13348" y="1847"/>
                      <a:pt x="10765" y="53"/>
                      <a:pt x="7864" y="1"/>
                    </a:cubicBezTo>
                    <a:cubicBezTo>
                      <a:pt x="7821" y="1"/>
                      <a:pt x="7779" y="0"/>
                      <a:pt x="7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3"/>
              <p:cNvSpPr/>
              <p:nvPr/>
            </p:nvSpPr>
            <p:spPr>
              <a:xfrm>
                <a:off x="2679476" y="1094594"/>
                <a:ext cx="789617" cy="736975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11052" extrusionOk="0">
                    <a:moveTo>
                      <a:pt x="5918" y="1"/>
                    </a:moveTo>
                    <a:cubicBezTo>
                      <a:pt x="3224" y="1"/>
                      <a:pt x="871" y="1960"/>
                      <a:pt x="462" y="4706"/>
                    </a:cubicBezTo>
                    <a:cubicBezTo>
                      <a:pt x="0" y="7720"/>
                      <a:pt x="2081" y="10529"/>
                      <a:pt x="5095" y="10990"/>
                    </a:cubicBezTo>
                    <a:cubicBezTo>
                      <a:pt x="5373" y="11032"/>
                      <a:pt x="5648" y="11052"/>
                      <a:pt x="5920" y="11052"/>
                    </a:cubicBezTo>
                    <a:cubicBezTo>
                      <a:pt x="8615" y="11052"/>
                      <a:pt x="10970" y="9084"/>
                      <a:pt x="11380" y="6346"/>
                    </a:cubicBezTo>
                    <a:cubicBezTo>
                      <a:pt x="11841" y="3332"/>
                      <a:pt x="9760" y="513"/>
                      <a:pt x="6746" y="62"/>
                    </a:cubicBezTo>
                    <a:cubicBezTo>
                      <a:pt x="6467" y="21"/>
                      <a:pt x="6191" y="1"/>
                      <a:pt x="5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3"/>
              <p:cNvSpPr/>
              <p:nvPr/>
            </p:nvSpPr>
            <p:spPr>
              <a:xfrm>
                <a:off x="3715817" y="2150592"/>
                <a:ext cx="369235" cy="629816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9445" extrusionOk="0">
                    <a:moveTo>
                      <a:pt x="2412" y="1"/>
                    </a:moveTo>
                    <a:cubicBezTo>
                      <a:pt x="1857" y="1"/>
                      <a:pt x="1549" y="280"/>
                      <a:pt x="1549" y="280"/>
                    </a:cubicBezTo>
                    <a:cubicBezTo>
                      <a:pt x="1549" y="280"/>
                      <a:pt x="185" y="547"/>
                      <a:pt x="113" y="3519"/>
                    </a:cubicBezTo>
                    <a:cubicBezTo>
                      <a:pt x="52" y="5765"/>
                      <a:pt x="1" y="9445"/>
                      <a:pt x="1" y="9445"/>
                    </a:cubicBezTo>
                    <a:lnTo>
                      <a:pt x="4891" y="9445"/>
                    </a:lnTo>
                    <a:cubicBezTo>
                      <a:pt x="4891" y="9445"/>
                      <a:pt x="5536" y="1982"/>
                      <a:pt x="4152" y="793"/>
                    </a:cubicBezTo>
                    <a:cubicBezTo>
                      <a:pt x="3439" y="174"/>
                      <a:pt x="2849" y="1"/>
                      <a:pt x="24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3"/>
              <p:cNvSpPr/>
              <p:nvPr/>
            </p:nvSpPr>
            <p:spPr>
              <a:xfrm>
                <a:off x="3715150" y="1929270"/>
                <a:ext cx="198988" cy="263929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958" extrusionOk="0">
                    <a:moveTo>
                      <a:pt x="298" y="1"/>
                    </a:moveTo>
                    <a:cubicBezTo>
                      <a:pt x="298" y="1"/>
                      <a:pt x="0" y="2051"/>
                      <a:pt x="339" y="2533"/>
                    </a:cubicBezTo>
                    <a:cubicBezTo>
                      <a:pt x="677" y="3025"/>
                      <a:pt x="1518" y="3066"/>
                      <a:pt x="1518" y="3066"/>
                    </a:cubicBezTo>
                    <a:lnTo>
                      <a:pt x="1559" y="3958"/>
                    </a:lnTo>
                    <a:lnTo>
                      <a:pt x="2748" y="3548"/>
                    </a:lnTo>
                    <a:lnTo>
                      <a:pt x="2789" y="2533"/>
                    </a:lnTo>
                    <a:lnTo>
                      <a:pt x="2984" y="7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3"/>
              <p:cNvSpPr/>
              <p:nvPr/>
            </p:nvSpPr>
            <p:spPr>
              <a:xfrm>
                <a:off x="3698079" y="1871322"/>
                <a:ext cx="273475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3259" extrusionOk="0">
                    <a:moveTo>
                      <a:pt x="1771" y="0"/>
                    </a:moveTo>
                    <a:cubicBezTo>
                      <a:pt x="1023" y="0"/>
                      <a:pt x="215" y="60"/>
                      <a:pt x="215" y="60"/>
                    </a:cubicBezTo>
                    <a:cubicBezTo>
                      <a:pt x="215" y="60"/>
                      <a:pt x="0" y="439"/>
                      <a:pt x="564" y="870"/>
                    </a:cubicBezTo>
                    <a:lnTo>
                      <a:pt x="2061" y="911"/>
                    </a:lnTo>
                    <a:cubicBezTo>
                      <a:pt x="1938" y="1249"/>
                      <a:pt x="1938" y="1618"/>
                      <a:pt x="2081" y="1956"/>
                    </a:cubicBezTo>
                    <a:cubicBezTo>
                      <a:pt x="2163" y="2120"/>
                      <a:pt x="2286" y="2264"/>
                      <a:pt x="2440" y="2377"/>
                    </a:cubicBezTo>
                    <a:cubicBezTo>
                      <a:pt x="2440" y="2377"/>
                      <a:pt x="2519" y="1905"/>
                      <a:pt x="2801" y="1905"/>
                    </a:cubicBezTo>
                    <a:cubicBezTo>
                      <a:pt x="2807" y="1905"/>
                      <a:pt x="2813" y="1905"/>
                      <a:pt x="2819" y="1905"/>
                    </a:cubicBezTo>
                    <a:cubicBezTo>
                      <a:pt x="3014" y="1926"/>
                      <a:pt x="3096" y="2295"/>
                      <a:pt x="2973" y="2592"/>
                    </a:cubicBezTo>
                    <a:cubicBezTo>
                      <a:pt x="2935" y="2743"/>
                      <a:pt x="2802" y="2851"/>
                      <a:pt x="2653" y="2851"/>
                    </a:cubicBezTo>
                    <a:cubicBezTo>
                      <a:pt x="2640" y="2851"/>
                      <a:pt x="2627" y="2850"/>
                      <a:pt x="2614" y="2848"/>
                    </a:cubicBezTo>
                    <a:lnTo>
                      <a:pt x="2614" y="2848"/>
                    </a:lnTo>
                    <a:lnTo>
                      <a:pt x="3055" y="3258"/>
                    </a:lnTo>
                    <a:cubicBezTo>
                      <a:pt x="3055" y="3258"/>
                      <a:pt x="4101" y="1331"/>
                      <a:pt x="3424" y="849"/>
                    </a:cubicBezTo>
                    <a:cubicBezTo>
                      <a:pt x="3404" y="531"/>
                      <a:pt x="3219" y="244"/>
                      <a:pt x="2922" y="111"/>
                    </a:cubicBezTo>
                    <a:cubicBezTo>
                      <a:pt x="2727" y="26"/>
                      <a:pt x="2261" y="0"/>
                      <a:pt x="1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3"/>
              <p:cNvSpPr/>
              <p:nvPr/>
            </p:nvSpPr>
            <p:spPr>
              <a:xfrm>
                <a:off x="3816310" y="2102247"/>
                <a:ext cx="42478" cy="5608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841" extrusionOk="0">
                    <a:moveTo>
                      <a:pt x="626" y="0"/>
                    </a:moveTo>
                    <a:cubicBezTo>
                      <a:pt x="575" y="308"/>
                      <a:pt x="1" y="472"/>
                      <a:pt x="1" y="472"/>
                    </a:cubicBezTo>
                    <a:lnTo>
                      <a:pt x="21" y="841"/>
                    </a:lnTo>
                    <a:cubicBezTo>
                      <a:pt x="636" y="697"/>
                      <a:pt x="626" y="1"/>
                      <a:pt x="626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3"/>
              <p:cNvSpPr/>
              <p:nvPr/>
            </p:nvSpPr>
            <p:spPr>
              <a:xfrm>
                <a:off x="3810175" y="2137789"/>
                <a:ext cx="108763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057" extrusionOk="0">
                    <a:moveTo>
                      <a:pt x="1374" y="0"/>
                    </a:moveTo>
                    <a:lnTo>
                      <a:pt x="287" y="667"/>
                    </a:lnTo>
                    <a:lnTo>
                      <a:pt x="123" y="410"/>
                    </a:lnTo>
                    <a:lnTo>
                      <a:pt x="0" y="585"/>
                    </a:lnTo>
                    <a:lnTo>
                      <a:pt x="0" y="933"/>
                    </a:lnTo>
                    <a:lnTo>
                      <a:pt x="277" y="800"/>
                    </a:lnTo>
                    <a:lnTo>
                      <a:pt x="790" y="1056"/>
                    </a:lnTo>
                    <a:lnTo>
                      <a:pt x="1630" y="298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3"/>
              <p:cNvSpPr/>
              <p:nvPr/>
            </p:nvSpPr>
            <p:spPr>
              <a:xfrm>
                <a:off x="4046704" y="3710784"/>
                <a:ext cx="90291" cy="52679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790" extrusionOk="0">
                    <a:moveTo>
                      <a:pt x="0" y="0"/>
                    </a:moveTo>
                    <a:lnTo>
                      <a:pt x="185" y="789"/>
                    </a:lnTo>
                    <a:lnTo>
                      <a:pt x="1354" y="789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3"/>
              <p:cNvSpPr/>
              <p:nvPr/>
            </p:nvSpPr>
            <p:spPr>
              <a:xfrm>
                <a:off x="3933208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87" y="0"/>
                    </a:moveTo>
                    <a:lnTo>
                      <a:pt x="1805" y="103"/>
                    </a:lnTo>
                    <a:cubicBezTo>
                      <a:pt x="180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3"/>
              <p:cNvSpPr/>
              <p:nvPr/>
            </p:nvSpPr>
            <p:spPr>
              <a:xfrm>
                <a:off x="3813576" y="3710051"/>
                <a:ext cx="78688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801" extrusionOk="0">
                    <a:moveTo>
                      <a:pt x="1" y="1"/>
                    </a:moveTo>
                    <a:lnTo>
                      <a:pt x="1" y="800"/>
                    </a:lnTo>
                    <a:lnTo>
                      <a:pt x="1180" y="800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3"/>
              <p:cNvSpPr/>
              <p:nvPr/>
            </p:nvSpPr>
            <p:spPr>
              <a:xfrm>
                <a:off x="3688476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77" y="0"/>
                    </a:moveTo>
                    <a:lnTo>
                      <a:pt x="1795" y="103"/>
                    </a:lnTo>
                    <a:cubicBezTo>
                      <a:pt x="179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3"/>
              <p:cNvSpPr/>
              <p:nvPr/>
            </p:nvSpPr>
            <p:spPr>
              <a:xfrm>
                <a:off x="3482689" y="2193003"/>
                <a:ext cx="551085" cy="373022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5594" extrusionOk="0">
                    <a:moveTo>
                      <a:pt x="7070" y="1"/>
                    </a:moveTo>
                    <a:cubicBezTo>
                      <a:pt x="6609" y="1"/>
                      <a:pt x="6180" y="296"/>
                      <a:pt x="6029" y="751"/>
                    </a:cubicBezTo>
                    <a:lnTo>
                      <a:pt x="5106" y="3581"/>
                    </a:lnTo>
                    <a:lnTo>
                      <a:pt x="103" y="2955"/>
                    </a:lnTo>
                    <a:lnTo>
                      <a:pt x="1" y="4462"/>
                    </a:lnTo>
                    <a:cubicBezTo>
                      <a:pt x="1" y="4462"/>
                      <a:pt x="3056" y="5593"/>
                      <a:pt x="5033" y="5593"/>
                    </a:cubicBezTo>
                    <a:cubicBezTo>
                      <a:pt x="5445" y="5593"/>
                      <a:pt x="5810" y="5544"/>
                      <a:pt x="6090" y="5426"/>
                    </a:cubicBezTo>
                    <a:cubicBezTo>
                      <a:pt x="7218" y="4944"/>
                      <a:pt x="7854" y="2668"/>
                      <a:pt x="8141" y="1325"/>
                    </a:cubicBezTo>
                    <a:cubicBezTo>
                      <a:pt x="8264" y="761"/>
                      <a:pt x="7925" y="198"/>
                      <a:pt x="7372" y="44"/>
                    </a:cubicBezTo>
                    <a:cubicBezTo>
                      <a:pt x="7271" y="15"/>
                      <a:pt x="7170" y="1"/>
                      <a:pt x="7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3"/>
              <p:cNvSpPr/>
              <p:nvPr/>
            </p:nvSpPr>
            <p:spPr>
              <a:xfrm>
                <a:off x="3363057" y="2357178"/>
                <a:ext cx="128635" cy="133432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001" extrusionOk="0">
                    <a:moveTo>
                      <a:pt x="781" y="1"/>
                    </a:moveTo>
                    <a:cubicBezTo>
                      <a:pt x="728" y="1"/>
                      <a:pt x="687" y="7"/>
                      <a:pt x="667" y="22"/>
                    </a:cubicBezTo>
                    <a:cubicBezTo>
                      <a:pt x="585" y="83"/>
                      <a:pt x="698" y="268"/>
                      <a:pt x="852" y="288"/>
                    </a:cubicBezTo>
                    <a:cubicBezTo>
                      <a:pt x="964" y="309"/>
                      <a:pt x="1067" y="350"/>
                      <a:pt x="1159" y="401"/>
                    </a:cubicBezTo>
                    <a:cubicBezTo>
                      <a:pt x="1159" y="401"/>
                      <a:pt x="541" y="232"/>
                      <a:pt x="259" y="232"/>
                    </a:cubicBezTo>
                    <a:cubicBezTo>
                      <a:pt x="200" y="232"/>
                      <a:pt x="155" y="240"/>
                      <a:pt x="134" y="257"/>
                    </a:cubicBezTo>
                    <a:cubicBezTo>
                      <a:pt x="1" y="350"/>
                      <a:pt x="83" y="575"/>
                      <a:pt x="298" y="626"/>
                    </a:cubicBezTo>
                    <a:cubicBezTo>
                      <a:pt x="298" y="626"/>
                      <a:pt x="73" y="647"/>
                      <a:pt x="73" y="852"/>
                    </a:cubicBezTo>
                    <a:cubicBezTo>
                      <a:pt x="62" y="1047"/>
                      <a:pt x="319" y="1108"/>
                      <a:pt x="319" y="1108"/>
                    </a:cubicBezTo>
                    <a:cubicBezTo>
                      <a:pt x="257" y="1242"/>
                      <a:pt x="308" y="1395"/>
                      <a:pt x="421" y="1488"/>
                    </a:cubicBezTo>
                    <a:cubicBezTo>
                      <a:pt x="442" y="1631"/>
                      <a:pt x="534" y="1754"/>
                      <a:pt x="667" y="1805"/>
                    </a:cubicBezTo>
                    <a:cubicBezTo>
                      <a:pt x="1036" y="1887"/>
                      <a:pt x="1416" y="1959"/>
                      <a:pt x="1795" y="2000"/>
                    </a:cubicBezTo>
                    <a:lnTo>
                      <a:pt x="1928" y="503"/>
                    </a:lnTo>
                    <a:cubicBezTo>
                      <a:pt x="1928" y="503"/>
                      <a:pt x="1549" y="165"/>
                      <a:pt x="1303" y="93"/>
                    </a:cubicBezTo>
                    <a:cubicBezTo>
                      <a:pt x="1133" y="42"/>
                      <a:pt x="916" y="1"/>
                      <a:pt x="78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3"/>
              <p:cNvSpPr/>
              <p:nvPr/>
            </p:nvSpPr>
            <p:spPr>
              <a:xfrm>
                <a:off x="3331649" y="2251284"/>
                <a:ext cx="91625" cy="117828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767" extrusionOk="0">
                    <a:moveTo>
                      <a:pt x="321" y="0"/>
                    </a:moveTo>
                    <a:cubicBezTo>
                      <a:pt x="237" y="0"/>
                      <a:pt x="153" y="43"/>
                      <a:pt x="113" y="123"/>
                    </a:cubicBezTo>
                    <a:cubicBezTo>
                      <a:pt x="82" y="246"/>
                      <a:pt x="93" y="379"/>
                      <a:pt x="144" y="492"/>
                    </a:cubicBezTo>
                    <a:cubicBezTo>
                      <a:pt x="144" y="492"/>
                      <a:pt x="0" y="605"/>
                      <a:pt x="113" y="841"/>
                    </a:cubicBezTo>
                    <a:cubicBezTo>
                      <a:pt x="82" y="913"/>
                      <a:pt x="93" y="1015"/>
                      <a:pt x="144" y="1087"/>
                    </a:cubicBezTo>
                    <a:cubicBezTo>
                      <a:pt x="144" y="1087"/>
                      <a:pt x="21" y="1353"/>
                      <a:pt x="349" y="1579"/>
                    </a:cubicBezTo>
                    <a:cubicBezTo>
                      <a:pt x="540" y="1697"/>
                      <a:pt x="755" y="1767"/>
                      <a:pt x="973" y="1767"/>
                    </a:cubicBezTo>
                    <a:cubicBezTo>
                      <a:pt x="1000" y="1767"/>
                      <a:pt x="1028" y="1766"/>
                      <a:pt x="1056" y="1763"/>
                    </a:cubicBezTo>
                    <a:lnTo>
                      <a:pt x="943" y="1446"/>
                    </a:lnTo>
                    <a:cubicBezTo>
                      <a:pt x="1087" y="1446"/>
                      <a:pt x="1230" y="1364"/>
                      <a:pt x="1179" y="1251"/>
                    </a:cubicBezTo>
                    <a:cubicBezTo>
                      <a:pt x="1138" y="1148"/>
                      <a:pt x="882" y="1128"/>
                      <a:pt x="882" y="1128"/>
                    </a:cubicBezTo>
                    <a:lnTo>
                      <a:pt x="882" y="1128"/>
                    </a:lnTo>
                    <a:cubicBezTo>
                      <a:pt x="882" y="1128"/>
                      <a:pt x="901" y="1129"/>
                      <a:pt x="931" y="1129"/>
                    </a:cubicBezTo>
                    <a:cubicBezTo>
                      <a:pt x="1019" y="1129"/>
                      <a:pt x="1200" y="1118"/>
                      <a:pt x="1230" y="1025"/>
                    </a:cubicBezTo>
                    <a:cubicBezTo>
                      <a:pt x="1251" y="954"/>
                      <a:pt x="1220" y="882"/>
                      <a:pt x="1159" y="841"/>
                    </a:cubicBezTo>
                    <a:cubicBezTo>
                      <a:pt x="1292" y="841"/>
                      <a:pt x="1374" y="687"/>
                      <a:pt x="1200" y="595"/>
                    </a:cubicBezTo>
                    <a:cubicBezTo>
                      <a:pt x="1086" y="531"/>
                      <a:pt x="845" y="521"/>
                      <a:pt x="707" y="521"/>
                    </a:cubicBezTo>
                    <a:cubicBezTo>
                      <a:pt x="646" y="521"/>
                      <a:pt x="605" y="523"/>
                      <a:pt x="605" y="523"/>
                    </a:cubicBezTo>
                    <a:lnTo>
                      <a:pt x="574" y="451"/>
                    </a:lnTo>
                    <a:cubicBezTo>
                      <a:pt x="605" y="448"/>
                      <a:pt x="635" y="447"/>
                      <a:pt x="665" y="447"/>
                    </a:cubicBezTo>
                    <a:cubicBezTo>
                      <a:pt x="748" y="447"/>
                      <a:pt x="830" y="457"/>
                      <a:pt x="913" y="472"/>
                    </a:cubicBezTo>
                    <a:cubicBezTo>
                      <a:pt x="927" y="473"/>
                      <a:pt x="942" y="474"/>
                      <a:pt x="957" y="474"/>
                    </a:cubicBezTo>
                    <a:cubicBezTo>
                      <a:pt x="1133" y="474"/>
                      <a:pt x="1325" y="364"/>
                      <a:pt x="1107" y="185"/>
                    </a:cubicBezTo>
                    <a:cubicBezTo>
                      <a:pt x="918" y="27"/>
                      <a:pt x="595" y="9"/>
                      <a:pt x="457" y="9"/>
                    </a:cubicBezTo>
                    <a:cubicBezTo>
                      <a:pt x="415" y="9"/>
                      <a:pt x="390" y="10"/>
                      <a:pt x="390" y="10"/>
                    </a:cubicBezTo>
                    <a:cubicBezTo>
                      <a:pt x="368" y="4"/>
                      <a:pt x="344" y="0"/>
                      <a:pt x="321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3"/>
              <p:cNvSpPr/>
              <p:nvPr/>
            </p:nvSpPr>
            <p:spPr>
              <a:xfrm>
                <a:off x="1875531" y="1801438"/>
                <a:ext cx="242067" cy="233189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497" extrusionOk="0">
                    <a:moveTo>
                      <a:pt x="1787" y="1169"/>
                    </a:moveTo>
                    <a:cubicBezTo>
                      <a:pt x="1793" y="1169"/>
                      <a:pt x="1799" y="1169"/>
                      <a:pt x="1805" y="1169"/>
                    </a:cubicBezTo>
                    <a:cubicBezTo>
                      <a:pt x="2338" y="1190"/>
                      <a:pt x="2584" y="1836"/>
                      <a:pt x="2194" y="2205"/>
                    </a:cubicBezTo>
                    <a:cubicBezTo>
                      <a:pt x="2074" y="2322"/>
                      <a:pt x="1928" y="2374"/>
                      <a:pt x="1785" y="2374"/>
                    </a:cubicBezTo>
                    <a:cubicBezTo>
                      <a:pt x="1476" y="2374"/>
                      <a:pt x="1180" y="2131"/>
                      <a:pt x="1180" y="1774"/>
                    </a:cubicBezTo>
                    <a:cubicBezTo>
                      <a:pt x="1190" y="1442"/>
                      <a:pt x="1457" y="1169"/>
                      <a:pt x="1787" y="1169"/>
                    </a:cubicBezTo>
                    <a:close/>
                    <a:moveTo>
                      <a:pt x="1928" y="1"/>
                    </a:moveTo>
                    <a:lnTo>
                      <a:pt x="1651" y="667"/>
                    </a:lnTo>
                    <a:cubicBezTo>
                      <a:pt x="1569" y="677"/>
                      <a:pt x="1487" y="698"/>
                      <a:pt x="1405" y="729"/>
                    </a:cubicBezTo>
                    <a:lnTo>
                      <a:pt x="821" y="288"/>
                    </a:lnTo>
                    <a:lnTo>
                      <a:pt x="400" y="759"/>
                    </a:lnTo>
                    <a:lnTo>
                      <a:pt x="800" y="1262"/>
                    </a:lnTo>
                    <a:cubicBezTo>
                      <a:pt x="749" y="1354"/>
                      <a:pt x="718" y="1467"/>
                      <a:pt x="687" y="1569"/>
                    </a:cubicBezTo>
                    <a:lnTo>
                      <a:pt x="1" y="1815"/>
                    </a:lnTo>
                    <a:lnTo>
                      <a:pt x="206" y="2410"/>
                    </a:lnTo>
                    <a:lnTo>
                      <a:pt x="841" y="2338"/>
                    </a:lnTo>
                    <a:cubicBezTo>
                      <a:pt x="903" y="2430"/>
                      <a:pt x="975" y="2512"/>
                      <a:pt x="1046" y="2584"/>
                    </a:cubicBezTo>
                    <a:lnTo>
                      <a:pt x="923" y="3271"/>
                    </a:lnTo>
                    <a:lnTo>
                      <a:pt x="1579" y="3496"/>
                    </a:lnTo>
                    <a:lnTo>
                      <a:pt x="1877" y="2871"/>
                    </a:lnTo>
                    <a:cubicBezTo>
                      <a:pt x="1989" y="2861"/>
                      <a:pt x="2102" y="2840"/>
                      <a:pt x="2205" y="2799"/>
                    </a:cubicBezTo>
                    <a:lnTo>
                      <a:pt x="2738" y="3261"/>
                    </a:lnTo>
                    <a:lnTo>
                      <a:pt x="3179" y="2810"/>
                    </a:lnTo>
                    <a:lnTo>
                      <a:pt x="2820" y="2287"/>
                    </a:lnTo>
                    <a:cubicBezTo>
                      <a:pt x="2892" y="2154"/>
                      <a:pt x="2933" y="2000"/>
                      <a:pt x="2943" y="1846"/>
                    </a:cubicBezTo>
                    <a:lnTo>
                      <a:pt x="3630" y="1549"/>
                    </a:lnTo>
                    <a:lnTo>
                      <a:pt x="3394" y="975"/>
                    </a:lnTo>
                    <a:lnTo>
                      <a:pt x="2707" y="1087"/>
                    </a:lnTo>
                    <a:cubicBezTo>
                      <a:pt x="2656" y="1016"/>
                      <a:pt x="2584" y="944"/>
                      <a:pt x="2502" y="893"/>
                    </a:cubicBezTo>
                    <a:lnTo>
                      <a:pt x="2594" y="175"/>
                    </a:lnTo>
                    <a:lnTo>
                      <a:pt x="19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3"/>
              <p:cNvSpPr/>
              <p:nvPr/>
            </p:nvSpPr>
            <p:spPr>
              <a:xfrm>
                <a:off x="1388135" y="3273274"/>
                <a:ext cx="47213" cy="629616"/>
              </a:xfrm>
              <a:custGeom>
                <a:avLst/>
                <a:gdLst/>
                <a:ahLst/>
                <a:cxnLst/>
                <a:rect l="l" t="t" r="r" b="b"/>
                <a:pathLst>
                  <a:path w="708" h="9442" extrusionOk="0">
                    <a:moveTo>
                      <a:pt x="0" y="0"/>
                    </a:moveTo>
                    <a:lnTo>
                      <a:pt x="0" y="9442"/>
                    </a:lnTo>
                    <a:lnTo>
                      <a:pt x="708" y="9442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3"/>
              <p:cNvSpPr/>
              <p:nvPr/>
            </p:nvSpPr>
            <p:spPr>
              <a:xfrm>
                <a:off x="1155674" y="3156378"/>
                <a:ext cx="503939" cy="151769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2276" extrusionOk="0">
                    <a:moveTo>
                      <a:pt x="70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558"/>
                    </a:lnTo>
                    <a:cubicBezTo>
                      <a:pt x="1" y="1958"/>
                      <a:pt x="319" y="2276"/>
                      <a:pt x="708" y="2276"/>
                    </a:cubicBezTo>
                    <a:lnTo>
                      <a:pt x="6849" y="2276"/>
                    </a:lnTo>
                    <a:cubicBezTo>
                      <a:pt x="7238" y="2276"/>
                      <a:pt x="7556" y="1958"/>
                      <a:pt x="7556" y="1558"/>
                    </a:cubicBezTo>
                    <a:lnTo>
                      <a:pt x="7556" y="707"/>
                    </a:lnTo>
                    <a:cubicBezTo>
                      <a:pt x="7556" y="318"/>
                      <a:pt x="7238" y="0"/>
                      <a:pt x="68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3"/>
              <p:cNvSpPr/>
              <p:nvPr/>
            </p:nvSpPr>
            <p:spPr>
              <a:xfrm>
                <a:off x="1416142" y="2432597"/>
                <a:ext cx="399977" cy="544729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8169" extrusionOk="0">
                    <a:moveTo>
                      <a:pt x="645" y="0"/>
                    </a:moveTo>
                    <a:cubicBezTo>
                      <a:pt x="392" y="0"/>
                      <a:pt x="159" y="151"/>
                      <a:pt x="1" y="428"/>
                    </a:cubicBezTo>
                    <a:cubicBezTo>
                      <a:pt x="1" y="428"/>
                      <a:pt x="93" y="6231"/>
                      <a:pt x="175" y="6579"/>
                    </a:cubicBezTo>
                    <a:cubicBezTo>
                      <a:pt x="247" y="6918"/>
                      <a:pt x="5137" y="8168"/>
                      <a:pt x="5137" y="8168"/>
                    </a:cubicBezTo>
                    <a:lnTo>
                      <a:pt x="5998" y="7051"/>
                    </a:lnTo>
                    <a:lnTo>
                      <a:pt x="1897" y="5523"/>
                    </a:lnTo>
                    <a:cubicBezTo>
                      <a:pt x="1897" y="5523"/>
                      <a:pt x="1784" y="910"/>
                      <a:pt x="1323" y="367"/>
                    </a:cubicBezTo>
                    <a:cubicBezTo>
                      <a:pt x="1107" y="117"/>
                      <a:pt x="868" y="0"/>
                      <a:pt x="6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3"/>
              <p:cNvSpPr/>
              <p:nvPr/>
            </p:nvSpPr>
            <p:spPr>
              <a:xfrm>
                <a:off x="1820183" y="3719586"/>
                <a:ext cx="163845" cy="96089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1" extrusionOk="0">
                    <a:moveTo>
                      <a:pt x="812" y="0"/>
                    </a:moveTo>
                    <a:cubicBezTo>
                      <a:pt x="503" y="0"/>
                      <a:pt x="175" y="114"/>
                      <a:pt x="175" y="114"/>
                    </a:cubicBezTo>
                    <a:lnTo>
                      <a:pt x="0" y="1129"/>
                    </a:lnTo>
                    <a:cubicBezTo>
                      <a:pt x="236" y="1160"/>
                      <a:pt x="472" y="1211"/>
                      <a:pt x="687" y="1303"/>
                    </a:cubicBezTo>
                    <a:cubicBezTo>
                      <a:pt x="869" y="1374"/>
                      <a:pt x="1436" y="1441"/>
                      <a:pt x="1875" y="1441"/>
                    </a:cubicBezTo>
                    <a:cubicBezTo>
                      <a:pt x="2201" y="1441"/>
                      <a:pt x="2456" y="1404"/>
                      <a:pt x="2430" y="1303"/>
                    </a:cubicBezTo>
                    <a:cubicBezTo>
                      <a:pt x="2379" y="1057"/>
                      <a:pt x="1220" y="114"/>
                      <a:pt x="1220" y="114"/>
                    </a:cubicBezTo>
                    <a:cubicBezTo>
                      <a:pt x="1118" y="29"/>
                      <a:pt x="967" y="0"/>
                      <a:pt x="812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3"/>
              <p:cNvSpPr/>
              <p:nvPr/>
            </p:nvSpPr>
            <p:spPr>
              <a:xfrm>
                <a:off x="1809246" y="3754528"/>
                <a:ext cx="294014" cy="133565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3" extrusionOk="0">
                    <a:moveTo>
                      <a:pt x="267" y="0"/>
                    </a:moveTo>
                    <a:lnTo>
                      <a:pt x="164" y="195"/>
                    </a:lnTo>
                    <a:cubicBezTo>
                      <a:pt x="164" y="195"/>
                      <a:pt x="0" y="513"/>
                      <a:pt x="164" y="1169"/>
                    </a:cubicBezTo>
                    <a:cubicBezTo>
                      <a:pt x="339" y="1815"/>
                      <a:pt x="482" y="1999"/>
                      <a:pt x="482" y="1999"/>
                    </a:cubicBezTo>
                    <a:lnTo>
                      <a:pt x="738" y="1948"/>
                    </a:lnTo>
                    <a:lnTo>
                      <a:pt x="738" y="1220"/>
                    </a:lnTo>
                    <a:cubicBezTo>
                      <a:pt x="738" y="1220"/>
                      <a:pt x="1230" y="1497"/>
                      <a:pt x="1384" y="1722"/>
                    </a:cubicBezTo>
                    <a:cubicBezTo>
                      <a:pt x="1521" y="1924"/>
                      <a:pt x="2124" y="2002"/>
                      <a:pt x="2573" y="2002"/>
                    </a:cubicBezTo>
                    <a:cubicBezTo>
                      <a:pt x="2627" y="2002"/>
                      <a:pt x="2679" y="2001"/>
                      <a:pt x="2727" y="1999"/>
                    </a:cubicBezTo>
                    <a:cubicBezTo>
                      <a:pt x="3168" y="1979"/>
                      <a:pt x="3855" y="1999"/>
                      <a:pt x="4132" y="1794"/>
                    </a:cubicBezTo>
                    <a:cubicBezTo>
                      <a:pt x="4408" y="1589"/>
                      <a:pt x="3332" y="1056"/>
                      <a:pt x="2963" y="912"/>
                    </a:cubicBezTo>
                    <a:cubicBezTo>
                      <a:pt x="2594" y="779"/>
                      <a:pt x="2522" y="646"/>
                      <a:pt x="2522" y="646"/>
                    </a:cubicBezTo>
                    <a:cubicBezTo>
                      <a:pt x="2330" y="677"/>
                      <a:pt x="2136" y="692"/>
                      <a:pt x="1942" y="692"/>
                    </a:cubicBezTo>
                    <a:cubicBezTo>
                      <a:pt x="1682" y="692"/>
                      <a:pt x="1422" y="664"/>
                      <a:pt x="1169" y="605"/>
                    </a:cubicBezTo>
                    <a:cubicBezTo>
                      <a:pt x="462" y="441"/>
                      <a:pt x="267" y="0"/>
                      <a:pt x="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3"/>
              <p:cNvSpPr/>
              <p:nvPr/>
            </p:nvSpPr>
            <p:spPr>
              <a:xfrm>
                <a:off x="1601391" y="2990203"/>
                <a:ext cx="389040" cy="762314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11432" extrusionOk="0">
                    <a:moveTo>
                      <a:pt x="421" y="1"/>
                    </a:moveTo>
                    <a:lnTo>
                      <a:pt x="1" y="2451"/>
                    </a:lnTo>
                    <a:lnTo>
                      <a:pt x="2902" y="3322"/>
                    </a:lnTo>
                    <a:cubicBezTo>
                      <a:pt x="2902" y="3322"/>
                      <a:pt x="2994" y="3620"/>
                      <a:pt x="2871" y="5363"/>
                    </a:cubicBezTo>
                    <a:cubicBezTo>
                      <a:pt x="2738" y="7403"/>
                      <a:pt x="3425" y="11257"/>
                      <a:pt x="3425" y="11257"/>
                    </a:cubicBezTo>
                    <a:cubicBezTo>
                      <a:pt x="3425" y="11257"/>
                      <a:pt x="3973" y="11431"/>
                      <a:pt x="4287" y="11431"/>
                    </a:cubicBezTo>
                    <a:cubicBezTo>
                      <a:pt x="4411" y="11431"/>
                      <a:pt x="4498" y="11404"/>
                      <a:pt x="4501" y="11329"/>
                    </a:cubicBezTo>
                    <a:cubicBezTo>
                      <a:pt x="4798" y="5680"/>
                      <a:pt x="5834" y="3230"/>
                      <a:pt x="4101" y="1590"/>
                    </a:cubicBezTo>
                    <a:cubicBezTo>
                      <a:pt x="3353" y="883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3"/>
              <p:cNvSpPr/>
              <p:nvPr/>
            </p:nvSpPr>
            <p:spPr>
              <a:xfrm>
                <a:off x="1913807" y="3734390"/>
                <a:ext cx="163845" cy="96356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5" extrusionOk="0">
                    <a:moveTo>
                      <a:pt x="797" y="1"/>
                    </a:moveTo>
                    <a:cubicBezTo>
                      <a:pt x="488" y="1"/>
                      <a:pt x="165" y="107"/>
                      <a:pt x="165" y="107"/>
                    </a:cubicBezTo>
                    <a:lnTo>
                      <a:pt x="1" y="1132"/>
                    </a:lnTo>
                    <a:cubicBezTo>
                      <a:pt x="236" y="1163"/>
                      <a:pt x="462" y="1214"/>
                      <a:pt x="688" y="1307"/>
                    </a:cubicBezTo>
                    <a:cubicBezTo>
                      <a:pt x="870" y="1377"/>
                      <a:pt x="1436" y="1444"/>
                      <a:pt x="1875" y="1444"/>
                    </a:cubicBezTo>
                    <a:cubicBezTo>
                      <a:pt x="2201" y="1444"/>
                      <a:pt x="2457" y="1407"/>
                      <a:pt x="2430" y="1307"/>
                    </a:cubicBezTo>
                    <a:cubicBezTo>
                      <a:pt x="2379" y="1061"/>
                      <a:pt x="1221" y="118"/>
                      <a:pt x="1221" y="118"/>
                    </a:cubicBezTo>
                    <a:cubicBezTo>
                      <a:pt x="1115" y="30"/>
                      <a:pt x="958" y="1"/>
                      <a:pt x="797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3"/>
              <p:cNvSpPr/>
              <p:nvPr/>
            </p:nvSpPr>
            <p:spPr>
              <a:xfrm>
                <a:off x="1902871" y="3769532"/>
                <a:ext cx="294014" cy="133632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4" extrusionOk="0">
                    <a:moveTo>
                      <a:pt x="267" y="1"/>
                    </a:moveTo>
                    <a:lnTo>
                      <a:pt x="165" y="195"/>
                    </a:lnTo>
                    <a:cubicBezTo>
                      <a:pt x="165" y="195"/>
                      <a:pt x="1" y="513"/>
                      <a:pt x="165" y="1169"/>
                    </a:cubicBezTo>
                    <a:cubicBezTo>
                      <a:pt x="339" y="1815"/>
                      <a:pt x="482" y="2000"/>
                      <a:pt x="482" y="2000"/>
                    </a:cubicBezTo>
                    <a:lnTo>
                      <a:pt x="739" y="1938"/>
                    </a:lnTo>
                    <a:lnTo>
                      <a:pt x="739" y="1221"/>
                    </a:lnTo>
                    <a:cubicBezTo>
                      <a:pt x="739" y="1221"/>
                      <a:pt x="1231" y="1497"/>
                      <a:pt x="1374" y="1723"/>
                    </a:cubicBezTo>
                    <a:cubicBezTo>
                      <a:pt x="1512" y="1924"/>
                      <a:pt x="2123" y="2003"/>
                      <a:pt x="2573" y="2003"/>
                    </a:cubicBezTo>
                    <a:cubicBezTo>
                      <a:pt x="2627" y="2003"/>
                      <a:pt x="2679" y="2002"/>
                      <a:pt x="2728" y="2000"/>
                    </a:cubicBezTo>
                    <a:cubicBezTo>
                      <a:pt x="3168" y="1979"/>
                      <a:pt x="3855" y="2000"/>
                      <a:pt x="4132" y="1795"/>
                    </a:cubicBezTo>
                    <a:cubicBezTo>
                      <a:pt x="4409" y="1590"/>
                      <a:pt x="3332" y="1057"/>
                      <a:pt x="2963" y="913"/>
                    </a:cubicBezTo>
                    <a:cubicBezTo>
                      <a:pt x="2594" y="780"/>
                      <a:pt x="2523" y="646"/>
                      <a:pt x="2523" y="646"/>
                    </a:cubicBezTo>
                    <a:cubicBezTo>
                      <a:pt x="2330" y="677"/>
                      <a:pt x="2136" y="693"/>
                      <a:pt x="1943" y="693"/>
                    </a:cubicBezTo>
                    <a:cubicBezTo>
                      <a:pt x="1682" y="693"/>
                      <a:pt x="1422" y="664"/>
                      <a:pt x="1169" y="605"/>
                    </a:cubicBezTo>
                    <a:cubicBezTo>
                      <a:pt x="462" y="441"/>
                      <a:pt x="267" y="1"/>
                      <a:pt x="2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3"/>
              <p:cNvSpPr/>
              <p:nvPr/>
            </p:nvSpPr>
            <p:spPr>
              <a:xfrm>
                <a:off x="1593189" y="3046951"/>
                <a:ext cx="403311" cy="705768"/>
              </a:xfrm>
              <a:custGeom>
                <a:avLst/>
                <a:gdLst/>
                <a:ahLst/>
                <a:cxnLst/>
                <a:rect l="l" t="t" r="r" b="b"/>
                <a:pathLst>
                  <a:path w="6048" h="10584" extrusionOk="0">
                    <a:moveTo>
                      <a:pt x="1" y="1"/>
                    </a:moveTo>
                    <a:lnTo>
                      <a:pt x="21" y="2492"/>
                    </a:lnTo>
                    <a:lnTo>
                      <a:pt x="3035" y="2830"/>
                    </a:lnTo>
                    <a:cubicBezTo>
                      <a:pt x="3035" y="2830"/>
                      <a:pt x="3179" y="3107"/>
                      <a:pt x="3363" y="4840"/>
                    </a:cubicBezTo>
                    <a:cubicBezTo>
                      <a:pt x="3599" y="6869"/>
                      <a:pt x="4962" y="10539"/>
                      <a:pt x="4962" y="10539"/>
                    </a:cubicBezTo>
                    <a:cubicBezTo>
                      <a:pt x="4962" y="10539"/>
                      <a:pt x="5280" y="10583"/>
                      <a:pt x="5569" y="10583"/>
                    </a:cubicBezTo>
                    <a:cubicBezTo>
                      <a:pt x="5819" y="10583"/>
                      <a:pt x="6048" y="10550"/>
                      <a:pt x="6029" y="10427"/>
                    </a:cubicBezTo>
                    <a:cubicBezTo>
                      <a:pt x="5321" y="4809"/>
                      <a:pt x="5895" y="2215"/>
                      <a:pt x="3907" y="913"/>
                    </a:cubicBezTo>
                    <a:cubicBezTo>
                      <a:pt x="3045" y="34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3"/>
              <p:cNvSpPr/>
              <p:nvPr/>
            </p:nvSpPr>
            <p:spPr>
              <a:xfrm>
                <a:off x="1170077" y="2415192"/>
                <a:ext cx="365100" cy="556732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8349" extrusionOk="0">
                    <a:moveTo>
                      <a:pt x="2422" y="1"/>
                    </a:moveTo>
                    <a:cubicBezTo>
                      <a:pt x="1375" y="1"/>
                      <a:pt x="309" y="181"/>
                      <a:pt x="195" y="689"/>
                    </a:cubicBezTo>
                    <a:cubicBezTo>
                      <a:pt x="0" y="1592"/>
                      <a:pt x="1251" y="4626"/>
                      <a:pt x="1251" y="4626"/>
                    </a:cubicBezTo>
                    <a:lnTo>
                      <a:pt x="1507" y="5549"/>
                    </a:lnTo>
                    <a:lnTo>
                      <a:pt x="1323" y="6174"/>
                    </a:lnTo>
                    <a:cubicBezTo>
                      <a:pt x="974" y="6645"/>
                      <a:pt x="595" y="7814"/>
                      <a:pt x="595" y="7814"/>
                    </a:cubicBezTo>
                    <a:cubicBezTo>
                      <a:pt x="595" y="7814"/>
                      <a:pt x="2854" y="8348"/>
                      <a:pt x="3909" y="8348"/>
                    </a:cubicBezTo>
                    <a:cubicBezTo>
                      <a:pt x="3995" y="8348"/>
                      <a:pt x="4073" y="8345"/>
                      <a:pt x="4142" y="8337"/>
                    </a:cubicBezTo>
                    <a:cubicBezTo>
                      <a:pt x="5044" y="8245"/>
                      <a:pt x="5269" y="7814"/>
                      <a:pt x="5269" y="7814"/>
                    </a:cubicBezTo>
                    <a:lnTo>
                      <a:pt x="4808" y="4646"/>
                    </a:lnTo>
                    <a:cubicBezTo>
                      <a:pt x="4808" y="4646"/>
                      <a:pt x="5474" y="3406"/>
                      <a:pt x="5218" y="2483"/>
                    </a:cubicBezTo>
                    <a:cubicBezTo>
                      <a:pt x="4993" y="1735"/>
                      <a:pt x="4716" y="987"/>
                      <a:pt x="4398" y="269"/>
                    </a:cubicBezTo>
                    <a:cubicBezTo>
                      <a:pt x="4076" y="115"/>
                      <a:pt x="3254" y="1"/>
                      <a:pt x="2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3"/>
              <p:cNvSpPr/>
              <p:nvPr/>
            </p:nvSpPr>
            <p:spPr>
              <a:xfrm>
                <a:off x="1318383" y="2189069"/>
                <a:ext cx="202456" cy="272798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4091" extrusionOk="0">
                    <a:moveTo>
                      <a:pt x="288" y="0"/>
                    </a:moveTo>
                    <a:lnTo>
                      <a:pt x="185" y="2502"/>
                    </a:lnTo>
                    <a:lnTo>
                      <a:pt x="52" y="3158"/>
                    </a:lnTo>
                    <a:cubicBezTo>
                      <a:pt x="1" y="3435"/>
                      <a:pt x="154" y="3711"/>
                      <a:pt x="421" y="3804"/>
                    </a:cubicBezTo>
                    <a:lnTo>
                      <a:pt x="1231" y="4091"/>
                    </a:lnTo>
                    <a:lnTo>
                      <a:pt x="1385" y="3188"/>
                    </a:lnTo>
                    <a:cubicBezTo>
                      <a:pt x="1385" y="3188"/>
                      <a:pt x="1425" y="3191"/>
                      <a:pt x="1493" y="3191"/>
                    </a:cubicBezTo>
                    <a:cubicBezTo>
                      <a:pt x="1734" y="3191"/>
                      <a:pt x="2323" y="3154"/>
                      <a:pt x="2635" y="2809"/>
                    </a:cubicBezTo>
                    <a:cubicBezTo>
                      <a:pt x="3035" y="2358"/>
                      <a:pt x="2994" y="267"/>
                      <a:pt x="2994" y="267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3"/>
              <p:cNvSpPr/>
              <p:nvPr/>
            </p:nvSpPr>
            <p:spPr>
              <a:xfrm>
                <a:off x="1366263" y="2364713"/>
                <a:ext cx="44479" cy="6161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924" extrusionOk="0">
                    <a:moveTo>
                      <a:pt x="103" y="1"/>
                    </a:moveTo>
                    <a:cubicBezTo>
                      <a:pt x="103" y="1"/>
                      <a:pt x="0" y="688"/>
                      <a:pt x="605" y="924"/>
                    </a:cubicBezTo>
                    <a:lnTo>
                      <a:pt x="667" y="554"/>
                    </a:lnTo>
                    <a:cubicBezTo>
                      <a:pt x="667" y="554"/>
                      <a:pt x="113" y="319"/>
                      <a:pt x="103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3"/>
              <p:cNvSpPr/>
              <p:nvPr/>
            </p:nvSpPr>
            <p:spPr>
              <a:xfrm>
                <a:off x="1277372" y="2126186"/>
                <a:ext cx="240733" cy="224920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3373" extrusionOk="0">
                    <a:moveTo>
                      <a:pt x="1713" y="0"/>
                    </a:moveTo>
                    <a:cubicBezTo>
                      <a:pt x="1169" y="10"/>
                      <a:pt x="421" y="123"/>
                      <a:pt x="206" y="1097"/>
                    </a:cubicBezTo>
                    <a:cubicBezTo>
                      <a:pt x="1" y="2071"/>
                      <a:pt x="800" y="3373"/>
                      <a:pt x="800" y="3373"/>
                    </a:cubicBezTo>
                    <a:lnTo>
                      <a:pt x="1220" y="3035"/>
                    </a:lnTo>
                    <a:cubicBezTo>
                      <a:pt x="1220" y="3035"/>
                      <a:pt x="995" y="2973"/>
                      <a:pt x="923" y="2584"/>
                    </a:cubicBezTo>
                    <a:cubicBezTo>
                      <a:pt x="882" y="2348"/>
                      <a:pt x="923" y="2112"/>
                      <a:pt x="1026" y="1907"/>
                    </a:cubicBezTo>
                    <a:cubicBezTo>
                      <a:pt x="1075" y="1824"/>
                      <a:pt x="1138" y="1775"/>
                      <a:pt x="1198" y="1775"/>
                    </a:cubicBezTo>
                    <a:cubicBezTo>
                      <a:pt x="1213" y="1775"/>
                      <a:pt x="1227" y="1778"/>
                      <a:pt x="1241" y="1784"/>
                    </a:cubicBezTo>
                    <a:cubicBezTo>
                      <a:pt x="1272" y="1804"/>
                      <a:pt x="1303" y="1835"/>
                      <a:pt x="1323" y="1876"/>
                    </a:cubicBezTo>
                    <a:cubicBezTo>
                      <a:pt x="1395" y="2030"/>
                      <a:pt x="1426" y="2194"/>
                      <a:pt x="1426" y="2368"/>
                    </a:cubicBezTo>
                    <a:cubicBezTo>
                      <a:pt x="2020" y="2112"/>
                      <a:pt x="1907" y="1210"/>
                      <a:pt x="1907" y="1210"/>
                    </a:cubicBezTo>
                    <a:lnTo>
                      <a:pt x="1907" y="1210"/>
                    </a:lnTo>
                    <a:cubicBezTo>
                      <a:pt x="2256" y="1323"/>
                      <a:pt x="2615" y="1394"/>
                      <a:pt x="2994" y="1425"/>
                    </a:cubicBezTo>
                    <a:cubicBezTo>
                      <a:pt x="3005" y="1425"/>
                      <a:pt x="3016" y="1425"/>
                      <a:pt x="3026" y="1425"/>
                    </a:cubicBezTo>
                    <a:cubicBezTo>
                      <a:pt x="3491" y="1425"/>
                      <a:pt x="3609" y="1210"/>
                      <a:pt x="3609" y="1210"/>
                    </a:cubicBezTo>
                    <a:cubicBezTo>
                      <a:pt x="3578" y="1077"/>
                      <a:pt x="3527" y="964"/>
                      <a:pt x="3466" y="861"/>
                    </a:cubicBezTo>
                    <a:cubicBezTo>
                      <a:pt x="3271" y="595"/>
                      <a:pt x="3025" y="390"/>
                      <a:pt x="2727" y="256"/>
                    </a:cubicBezTo>
                    <a:cubicBezTo>
                      <a:pt x="2410" y="92"/>
                      <a:pt x="2061" y="10"/>
                      <a:pt x="17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3"/>
              <p:cNvSpPr/>
              <p:nvPr/>
            </p:nvSpPr>
            <p:spPr>
              <a:xfrm>
                <a:off x="1200819" y="2093845"/>
                <a:ext cx="131303" cy="16550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2482" extrusionOk="0">
                    <a:moveTo>
                      <a:pt x="1095" y="0"/>
                    </a:moveTo>
                    <a:cubicBezTo>
                      <a:pt x="440" y="0"/>
                      <a:pt x="188" y="582"/>
                      <a:pt x="257" y="1418"/>
                    </a:cubicBezTo>
                    <a:cubicBezTo>
                      <a:pt x="317" y="2161"/>
                      <a:pt x="93" y="2220"/>
                      <a:pt x="22" y="2220"/>
                    </a:cubicBezTo>
                    <a:cubicBezTo>
                      <a:pt x="8" y="2220"/>
                      <a:pt x="0" y="2218"/>
                      <a:pt x="0" y="2218"/>
                    </a:cubicBezTo>
                    <a:lnTo>
                      <a:pt x="0" y="2218"/>
                    </a:lnTo>
                    <a:cubicBezTo>
                      <a:pt x="0" y="2218"/>
                      <a:pt x="149" y="2482"/>
                      <a:pt x="420" y="2482"/>
                    </a:cubicBezTo>
                    <a:cubicBezTo>
                      <a:pt x="482" y="2482"/>
                      <a:pt x="551" y="2468"/>
                      <a:pt x="626" y="2433"/>
                    </a:cubicBezTo>
                    <a:cubicBezTo>
                      <a:pt x="1015" y="2248"/>
                      <a:pt x="1405" y="1756"/>
                      <a:pt x="1077" y="1039"/>
                    </a:cubicBezTo>
                    <a:cubicBezTo>
                      <a:pt x="931" y="725"/>
                      <a:pt x="1040" y="598"/>
                      <a:pt x="1214" y="598"/>
                    </a:cubicBezTo>
                    <a:cubicBezTo>
                      <a:pt x="1431" y="598"/>
                      <a:pt x="1749" y="796"/>
                      <a:pt x="1794" y="1069"/>
                    </a:cubicBezTo>
                    <a:lnTo>
                      <a:pt x="1969" y="854"/>
                    </a:lnTo>
                    <a:cubicBezTo>
                      <a:pt x="1969" y="854"/>
                      <a:pt x="1907" y="44"/>
                      <a:pt x="1179" y="3"/>
                    </a:cubicBezTo>
                    <a:cubicBezTo>
                      <a:pt x="1151" y="1"/>
                      <a:pt x="1122" y="0"/>
                      <a:pt x="10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3"/>
              <p:cNvSpPr/>
              <p:nvPr/>
            </p:nvSpPr>
            <p:spPr>
              <a:xfrm>
                <a:off x="1331387" y="2142524"/>
                <a:ext cx="177115" cy="120429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806" extrusionOk="0">
                    <a:moveTo>
                      <a:pt x="1877" y="1"/>
                    </a:moveTo>
                    <a:cubicBezTo>
                      <a:pt x="1454" y="1"/>
                      <a:pt x="1042" y="123"/>
                      <a:pt x="698" y="350"/>
                    </a:cubicBezTo>
                    <a:cubicBezTo>
                      <a:pt x="0" y="821"/>
                      <a:pt x="154" y="1805"/>
                      <a:pt x="154" y="1805"/>
                    </a:cubicBezTo>
                    <a:lnTo>
                      <a:pt x="226" y="1652"/>
                    </a:lnTo>
                    <a:cubicBezTo>
                      <a:pt x="273" y="1573"/>
                      <a:pt x="326" y="1525"/>
                      <a:pt x="381" y="1525"/>
                    </a:cubicBezTo>
                    <a:cubicBezTo>
                      <a:pt x="397" y="1525"/>
                      <a:pt x="414" y="1529"/>
                      <a:pt x="431" y="1539"/>
                    </a:cubicBezTo>
                    <a:cubicBezTo>
                      <a:pt x="472" y="1559"/>
                      <a:pt x="503" y="1590"/>
                      <a:pt x="523" y="1621"/>
                    </a:cubicBezTo>
                    <a:cubicBezTo>
                      <a:pt x="585" y="1170"/>
                      <a:pt x="903" y="791"/>
                      <a:pt x="1343" y="647"/>
                    </a:cubicBezTo>
                    <a:cubicBezTo>
                      <a:pt x="1619" y="544"/>
                      <a:pt x="1866" y="511"/>
                      <a:pt x="2069" y="511"/>
                    </a:cubicBezTo>
                    <a:cubicBezTo>
                      <a:pt x="2432" y="511"/>
                      <a:pt x="2656" y="616"/>
                      <a:pt x="2656" y="616"/>
                    </a:cubicBezTo>
                    <a:cubicBezTo>
                      <a:pt x="2471" y="350"/>
                      <a:pt x="2215" y="134"/>
                      <a:pt x="1928" y="1"/>
                    </a:cubicBezTo>
                    <a:cubicBezTo>
                      <a:pt x="1911" y="1"/>
                      <a:pt x="1894" y="1"/>
                      <a:pt x="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3"/>
              <p:cNvSpPr/>
              <p:nvPr/>
            </p:nvSpPr>
            <p:spPr>
              <a:xfrm>
                <a:off x="1163876" y="2931989"/>
                <a:ext cx="529212" cy="281133"/>
              </a:xfrm>
              <a:custGeom>
                <a:avLst/>
                <a:gdLst/>
                <a:ahLst/>
                <a:cxnLst/>
                <a:rect l="l" t="t" r="r" b="b"/>
                <a:pathLst>
                  <a:path w="7936" h="4216" extrusionOk="0">
                    <a:moveTo>
                      <a:pt x="3882" y="0"/>
                    </a:moveTo>
                    <a:cubicBezTo>
                      <a:pt x="2496" y="0"/>
                      <a:pt x="688" y="64"/>
                      <a:pt x="688" y="64"/>
                    </a:cubicBezTo>
                    <a:cubicBezTo>
                      <a:pt x="688" y="64"/>
                      <a:pt x="1" y="1192"/>
                      <a:pt x="267" y="2514"/>
                    </a:cubicBezTo>
                    <a:cubicBezTo>
                      <a:pt x="544" y="3837"/>
                      <a:pt x="2041" y="4216"/>
                      <a:pt x="3363" y="4216"/>
                    </a:cubicBezTo>
                    <a:lnTo>
                      <a:pt x="6459" y="4216"/>
                    </a:lnTo>
                    <a:lnTo>
                      <a:pt x="7935" y="1069"/>
                    </a:lnTo>
                    <a:cubicBezTo>
                      <a:pt x="7935" y="1069"/>
                      <a:pt x="6244" y="279"/>
                      <a:pt x="5362" y="64"/>
                    </a:cubicBezTo>
                    <a:cubicBezTo>
                      <a:pt x="5161" y="16"/>
                      <a:pt x="4574" y="0"/>
                      <a:pt x="38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3"/>
              <p:cNvSpPr/>
              <p:nvPr/>
            </p:nvSpPr>
            <p:spPr>
              <a:xfrm>
                <a:off x="1450352" y="2938990"/>
                <a:ext cx="236598" cy="117628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1764" extrusionOk="0">
                    <a:moveTo>
                      <a:pt x="3547" y="0"/>
                    </a:moveTo>
                    <a:lnTo>
                      <a:pt x="0" y="769"/>
                    </a:lnTo>
                    <a:lnTo>
                      <a:pt x="2963" y="1763"/>
                    </a:lnTo>
                    <a:lnTo>
                      <a:pt x="3547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3"/>
              <p:cNvSpPr/>
              <p:nvPr/>
            </p:nvSpPr>
            <p:spPr>
              <a:xfrm>
                <a:off x="1168877" y="2432263"/>
                <a:ext cx="379304" cy="545063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8174" extrusionOk="0">
                    <a:moveTo>
                      <a:pt x="868" y="1"/>
                    </a:moveTo>
                    <a:cubicBezTo>
                      <a:pt x="430" y="1"/>
                      <a:pt x="1" y="350"/>
                      <a:pt x="8" y="864"/>
                    </a:cubicBezTo>
                    <a:cubicBezTo>
                      <a:pt x="39" y="2340"/>
                      <a:pt x="110" y="6174"/>
                      <a:pt x="172" y="6441"/>
                    </a:cubicBezTo>
                    <a:cubicBezTo>
                      <a:pt x="244" y="6779"/>
                      <a:pt x="5134" y="8173"/>
                      <a:pt x="5134" y="8173"/>
                    </a:cubicBezTo>
                    <a:lnTo>
                      <a:pt x="5687" y="7087"/>
                    </a:lnTo>
                    <a:lnTo>
                      <a:pt x="1884" y="5395"/>
                    </a:lnTo>
                    <a:cubicBezTo>
                      <a:pt x="1884" y="5395"/>
                      <a:pt x="1945" y="843"/>
                      <a:pt x="1484" y="300"/>
                    </a:cubicBezTo>
                    <a:lnTo>
                      <a:pt x="1474" y="280"/>
                    </a:lnTo>
                    <a:cubicBezTo>
                      <a:pt x="1304" y="86"/>
                      <a:pt x="1085" y="1"/>
                      <a:pt x="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3"/>
              <p:cNvSpPr/>
              <p:nvPr/>
            </p:nvSpPr>
            <p:spPr>
              <a:xfrm>
                <a:off x="1510501" y="2895913"/>
                <a:ext cx="198321" cy="123096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846" extrusionOk="0">
                    <a:moveTo>
                      <a:pt x="2061" y="0"/>
                    </a:moveTo>
                    <a:lnTo>
                      <a:pt x="564" y="134"/>
                    </a:lnTo>
                    <a:cubicBezTo>
                      <a:pt x="62" y="318"/>
                      <a:pt x="0" y="1220"/>
                      <a:pt x="0" y="1220"/>
                    </a:cubicBezTo>
                    <a:cubicBezTo>
                      <a:pt x="154" y="1261"/>
                      <a:pt x="318" y="1292"/>
                      <a:pt x="472" y="1292"/>
                    </a:cubicBezTo>
                    <a:cubicBezTo>
                      <a:pt x="738" y="1312"/>
                      <a:pt x="1436" y="1323"/>
                      <a:pt x="1436" y="1323"/>
                    </a:cubicBezTo>
                    <a:lnTo>
                      <a:pt x="1559" y="1528"/>
                    </a:lnTo>
                    <a:lnTo>
                      <a:pt x="1538" y="1774"/>
                    </a:lnTo>
                    <a:lnTo>
                      <a:pt x="1774" y="1846"/>
                    </a:lnTo>
                    <a:lnTo>
                      <a:pt x="1846" y="1651"/>
                    </a:lnTo>
                    <a:lnTo>
                      <a:pt x="2163" y="1784"/>
                    </a:lnTo>
                    <a:lnTo>
                      <a:pt x="2245" y="1620"/>
                    </a:lnTo>
                    <a:lnTo>
                      <a:pt x="2471" y="1682"/>
                    </a:lnTo>
                    <a:lnTo>
                      <a:pt x="2532" y="1220"/>
                    </a:lnTo>
                    <a:lnTo>
                      <a:pt x="2358" y="708"/>
                    </a:lnTo>
                    <a:lnTo>
                      <a:pt x="2645" y="984"/>
                    </a:lnTo>
                    <a:lnTo>
                      <a:pt x="2737" y="1415"/>
                    </a:lnTo>
                    <a:lnTo>
                      <a:pt x="2973" y="1415"/>
                    </a:lnTo>
                    <a:lnTo>
                      <a:pt x="2973" y="544"/>
                    </a:lnTo>
                    <a:lnTo>
                      <a:pt x="2061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3"/>
              <p:cNvSpPr/>
              <p:nvPr/>
            </p:nvSpPr>
            <p:spPr>
              <a:xfrm>
                <a:off x="1647870" y="2725003"/>
                <a:ext cx="399977" cy="331612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4973" extrusionOk="0">
                    <a:moveTo>
                      <a:pt x="5998" y="0"/>
                    </a:moveTo>
                    <a:lnTo>
                      <a:pt x="1600" y="154"/>
                    </a:lnTo>
                    <a:lnTo>
                      <a:pt x="1" y="4972"/>
                    </a:lnTo>
                    <a:lnTo>
                      <a:pt x="4573" y="4665"/>
                    </a:lnTo>
                    <a:lnTo>
                      <a:pt x="5998" y="0"/>
                    </a:lnTo>
                    <a:close/>
                  </a:path>
                </a:pathLst>
              </a:custGeom>
              <a:solidFill>
                <a:srgbClr val="A6A9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3"/>
              <p:cNvSpPr/>
              <p:nvPr/>
            </p:nvSpPr>
            <p:spPr>
              <a:xfrm>
                <a:off x="1616462" y="2949926"/>
                <a:ext cx="26007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893" extrusionOk="0">
                    <a:moveTo>
                      <a:pt x="62" y="0"/>
                    </a:moveTo>
                    <a:lnTo>
                      <a:pt x="0" y="41"/>
                    </a:lnTo>
                    <a:lnTo>
                      <a:pt x="246" y="338"/>
                    </a:lnTo>
                    <a:lnTo>
                      <a:pt x="287" y="718"/>
                    </a:lnTo>
                    <a:lnTo>
                      <a:pt x="257" y="831"/>
                    </a:lnTo>
                    <a:lnTo>
                      <a:pt x="390" y="892"/>
                    </a:lnTo>
                    <a:lnTo>
                      <a:pt x="359" y="287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3"/>
              <p:cNvSpPr/>
              <p:nvPr/>
            </p:nvSpPr>
            <p:spPr>
              <a:xfrm>
                <a:off x="1636934" y="2938990"/>
                <a:ext cx="28808" cy="6501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75" extrusionOk="0">
                    <a:moveTo>
                      <a:pt x="83" y="0"/>
                    </a:moveTo>
                    <a:lnTo>
                      <a:pt x="1" y="41"/>
                    </a:lnTo>
                    <a:lnTo>
                      <a:pt x="298" y="420"/>
                    </a:lnTo>
                    <a:lnTo>
                      <a:pt x="349" y="974"/>
                    </a:lnTo>
                    <a:lnTo>
                      <a:pt x="431" y="974"/>
                    </a:lnTo>
                    <a:lnTo>
                      <a:pt x="380" y="37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3"/>
              <p:cNvSpPr/>
              <p:nvPr/>
            </p:nvSpPr>
            <p:spPr>
              <a:xfrm>
                <a:off x="1659540" y="2923920"/>
                <a:ext cx="23940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359" h="503" extrusionOk="0">
                    <a:moveTo>
                      <a:pt x="0" y="1"/>
                    </a:moveTo>
                    <a:lnTo>
                      <a:pt x="123" y="288"/>
                    </a:lnTo>
                    <a:lnTo>
                      <a:pt x="349" y="503"/>
                    </a:lnTo>
                    <a:lnTo>
                      <a:pt x="359" y="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3"/>
              <p:cNvSpPr/>
              <p:nvPr/>
            </p:nvSpPr>
            <p:spPr>
              <a:xfrm>
                <a:off x="1308114" y="3830414"/>
                <a:ext cx="214726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087" extrusionOk="0">
                    <a:moveTo>
                      <a:pt x="69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087"/>
                    </a:lnTo>
                    <a:lnTo>
                      <a:pt x="3220" y="1087"/>
                    </a:lnTo>
                    <a:lnTo>
                      <a:pt x="3220" y="707"/>
                    </a:lnTo>
                    <a:cubicBezTo>
                      <a:pt x="3220" y="318"/>
                      <a:pt x="2912" y="0"/>
                      <a:pt x="2523" y="0"/>
                    </a:cubicBez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3"/>
              <p:cNvSpPr/>
              <p:nvPr/>
            </p:nvSpPr>
            <p:spPr>
              <a:xfrm>
                <a:off x="1297178" y="2389319"/>
                <a:ext cx="103295" cy="104491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67" extrusionOk="0">
                    <a:moveTo>
                      <a:pt x="401" y="1"/>
                    </a:moveTo>
                    <a:lnTo>
                      <a:pt x="1" y="391"/>
                    </a:lnTo>
                    <a:cubicBezTo>
                      <a:pt x="1" y="391"/>
                      <a:pt x="349" y="1375"/>
                      <a:pt x="718" y="1539"/>
                    </a:cubicBezTo>
                    <a:cubicBezTo>
                      <a:pt x="760" y="1558"/>
                      <a:pt x="803" y="1566"/>
                      <a:pt x="847" y="1566"/>
                    </a:cubicBezTo>
                    <a:cubicBezTo>
                      <a:pt x="1180" y="1566"/>
                      <a:pt x="1549" y="1077"/>
                      <a:pt x="1549" y="1077"/>
                    </a:cubicBezTo>
                    <a:cubicBezTo>
                      <a:pt x="1118" y="903"/>
                      <a:pt x="401" y="1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3"/>
              <p:cNvSpPr/>
              <p:nvPr/>
            </p:nvSpPr>
            <p:spPr>
              <a:xfrm>
                <a:off x="1400405" y="2409191"/>
                <a:ext cx="5548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064" extrusionOk="0">
                    <a:moveTo>
                      <a:pt x="134" y="0"/>
                    </a:moveTo>
                    <a:lnTo>
                      <a:pt x="1" y="779"/>
                    </a:lnTo>
                    <a:lnTo>
                      <a:pt x="42" y="831"/>
                    </a:lnTo>
                    <a:cubicBezTo>
                      <a:pt x="42" y="831"/>
                      <a:pt x="251" y="1063"/>
                      <a:pt x="474" y="1063"/>
                    </a:cubicBezTo>
                    <a:cubicBezTo>
                      <a:pt x="508" y="1063"/>
                      <a:pt x="541" y="1058"/>
                      <a:pt x="575" y="1046"/>
                    </a:cubicBezTo>
                    <a:cubicBezTo>
                      <a:pt x="831" y="954"/>
                      <a:pt x="380" y="257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3"/>
              <p:cNvSpPr/>
              <p:nvPr/>
            </p:nvSpPr>
            <p:spPr>
              <a:xfrm>
                <a:off x="4028233" y="4146894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103" y="523"/>
                      <a:pt x="1" y="1169"/>
                    </a:cubicBezTo>
                    <a:lnTo>
                      <a:pt x="1" y="1220"/>
                    </a:lnTo>
                    <a:lnTo>
                      <a:pt x="1" y="2625"/>
                    </a:lnTo>
                    <a:lnTo>
                      <a:pt x="1" y="2635"/>
                    </a:lnTo>
                    <a:lnTo>
                      <a:pt x="1" y="2656"/>
                    </a:lnTo>
                    <a:cubicBezTo>
                      <a:pt x="4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76"/>
                    </a:cubicBezTo>
                    <a:lnTo>
                      <a:pt x="9063" y="2666"/>
                    </a:lnTo>
                    <a:lnTo>
                      <a:pt x="9063" y="2635"/>
                    </a:lnTo>
                    <a:cubicBezTo>
                      <a:pt x="9063" y="2625"/>
                      <a:pt x="9063" y="2604"/>
                      <a:pt x="9063" y="2594"/>
                    </a:cubicBezTo>
                    <a:lnTo>
                      <a:pt x="9063" y="1220"/>
                    </a:lnTo>
                    <a:lnTo>
                      <a:pt x="9063" y="1169"/>
                    </a:lnTo>
                    <a:cubicBezTo>
                      <a:pt x="8971" y="513"/>
                      <a:pt x="6982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3"/>
              <p:cNvSpPr/>
              <p:nvPr/>
            </p:nvSpPr>
            <p:spPr>
              <a:xfrm>
                <a:off x="4028233" y="4229581"/>
                <a:ext cx="605100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0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6"/>
                    </a:lnTo>
                    <a:cubicBezTo>
                      <a:pt x="42" y="2072"/>
                      <a:pt x="2061" y="2605"/>
                      <a:pt x="4542" y="2605"/>
                    </a:cubicBezTo>
                    <a:cubicBezTo>
                      <a:pt x="6992" y="2605"/>
                      <a:pt x="8981" y="2092"/>
                      <a:pt x="9073" y="1436"/>
                    </a:cubicBezTo>
                    <a:lnTo>
                      <a:pt x="9073" y="1426"/>
                    </a:lnTo>
                    <a:lnTo>
                      <a:pt x="9073" y="1395"/>
                    </a:ln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1" y="677"/>
                      <a:pt x="6992" y="1200"/>
                      <a:pt x="4542" y="1200"/>
                    </a:cubicBezTo>
                    <a:cubicBezTo>
                      <a:pt x="206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3"/>
              <p:cNvSpPr/>
              <p:nvPr/>
            </p:nvSpPr>
            <p:spPr>
              <a:xfrm>
                <a:off x="4028233" y="4224847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3"/>
              <p:cNvSpPr/>
              <p:nvPr/>
            </p:nvSpPr>
            <p:spPr>
              <a:xfrm>
                <a:off x="4110921" y="4170833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7" y="1671"/>
                      <a:pt x="6603" y="1292"/>
                      <a:pt x="6603" y="841"/>
                    </a:cubicBezTo>
                    <a:cubicBezTo>
                      <a:pt x="6603" y="380"/>
                      <a:pt x="5127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3"/>
              <p:cNvSpPr/>
              <p:nvPr/>
            </p:nvSpPr>
            <p:spPr>
              <a:xfrm>
                <a:off x="4038502" y="4267857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872"/>
                    </a:lnTo>
                    <a:cubicBezTo>
                      <a:pt x="0" y="934"/>
                      <a:pt x="52" y="995"/>
                      <a:pt x="123" y="995"/>
                    </a:cubicBezTo>
                    <a:cubicBezTo>
                      <a:pt x="185" y="995"/>
                      <a:pt x="246" y="934"/>
                      <a:pt x="246" y="872"/>
                    </a:cubicBezTo>
                    <a:lnTo>
                      <a:pt x="246" y="11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3"/>
              <p:cNvSpPr/>
              <p:nvPr/>
            </p:nvSpPr>
            <p:spPr>
              <a:xfrm>
                <a:off x="4063775" y="4281527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3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3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3"/>
              <p:cNvSpPr/>
              <p:nvPr/>
            </p:nvSpPr>
            <p:spPr>
              <a:xfrm>
                <a:off x="4091783" y="4292530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62" y="1076"/>
                      <a:pt x="124" y="1076"/>
                    </a:cubicBezTo>
                    <a:cubicBezTo>
                      <a:pt x="185" y="1076"/>
                      <a:pt x="237" y="1025"/>
                      <a:pt x="247" y="953"/>
                    </a:cubicBezTo>
                    <a:lnTo>
                      <a:pt x="24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3"/>
              <p:cNvSpPr/>
              <p:nvPr/>
            </p:nvSpPr>
            <p:spPr>
              <a:xfrm>
                <a:off x="4123258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15"/>
                      <a:pt x="62" y="1066"/>
                      <a:pt x="124" y="1066"/>
                    </a:cubicBezTo>
                    <a:cubicBezTo>
                      <a:pt x="185" y="1066"/>
                      <a:pt x="236" y="1015"/>
                      <a:pt x="247" y="953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3"/>
              <p:cNvSpPr/>
              <p:nvPr/>
            </p:nvSpPr>
            <p:spPr>
              <a:xfrm>
                <a:off x="4149931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0" y="1056"/>
                      <a:pt x="62" y="1118"/>
                      <a:pt x="134" y="1118"/>
                    </a:cubicBezTo>
                    <a:cubicBezTo>
                      <a:pt x="205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62"/>
                      <a:pt x="20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3"/>
              <p:cNvSpPr/>
              <p:nvPr/>
            </p:nvSpPr>
            <p:spPr>
              <a:xfrm>
                <a:off x="4183407" y="4312269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37" y="0"/>
                    </a:moveTo>
                    <a:cubicBezTo>
                      <a:pt x="133" y="0"/>
                      <a:pt x="128" y="1"/>
                      <a:pt x="124" y="1"/>
                    </a:cubicBezTo>
                    <a:cubicBezTo>
                      <a:pt x="52" y="1"/>
                      <a:pt x="1" y="53"/>
                      <a:pt x="1" y="124"/>
                    </a:cubicBezTo>
                    <a:lnTo>
                      <a:pt x="1" y="996"/>
                    </a:lnTo>
                    <a:cubicBezTo>
                      <a:pt x="1" y="1067"/>
                      <a:pt x="52" y="1119"/>
                      <a:pt x="124" y="1119"/>
                    </a:cubicBezTo>
                    <a:cubicBezTo>
                      <a:pt x="129" y="1120"/>
                      <a:pt x="134" y="1120"/>
                      <a:pt x="139" y="1120"/>
                    </a:cubicBezTo>
                    <a:cubicBezTo>
                      <a:pt x="195" y="1120"/>
                      <a:pt x="247" y="1072"/>
                      <a:pt x="247" y="1006"/>
                    </a:cubicBezTo>
                    <a:lnTo>
                      <a:pt x="247" y="124"/>
                    </a:lnTo>
                    <a:cubicBezTo>
                      <a:pt x="247" y="58"/>
                      <a:pt x="194" y="0"/>
                      <a:pt x="137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3"/>
              <p:cNvSpPr/>
              <p:nvPr/>
            </p:nvSpPr>
            <p:spPr>
              <a:xfrm>
                <a:off x="4218283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62"/>
                      <a:pt x="0" y="134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34"/>
                    </a:lnTo>
                    <a:cubicBezTo>
                      <a:pt x="247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3"/>
              <p:cNvSpPr/>
              <p:nvPr/>
            </p:nvSpPr>
            <p:spPr>
              <a:xfrm>
                <a:off x="4251092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3"/>
              <p:cNvSpPr/>
              <p:nvPr/>
            </p:nvSpPr>
            <p:spPr>
              <a:xfrm>
                <a:off x="4289368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3"/>
              <p:cNvSpPr/>
              <p:nvPr/>
            </p:nvSpPr>
            <p:spPr>
              <a:xfrm>
                <a:off x="432151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3" y="1128"/>
                    </a:cubicBezTo>
                    <a:cubicBezTo>
                      <a:pt x="185" y="1118"/>
                      <a:pt x="236" y="1066"/>
                      <a:pt x="246" y="100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3"/>
              <p:cNvSpPr/>
              <p:nvPr/>
            </p:nvSpPr>
            <p:spPr>
              <a:xfrm>
                <a:off x="4356386" y="4317803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1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1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3"/>
              <p:cNvSpPr/>
              <p:nvPr/>
            </p:nvSpPr>
            <p:spPr>
              <a:xfrm>
                <a:off x="4555305" y="4291797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0" y="995"/>
                      <a:pt x="52" y="1057"/>
                      <a:pt x="123" y="1057"/>
                    </a:cubicBezTo>
                    <a:cubicBezTo>
                      <a:pt x="185" y="1057"/>
                      <a:pt x="236" y="995"/>
                      <a:pt x="236" y="934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3"/>
              <p:cNvSpPr/>
              <p:nvPr/>
            </p:nvSpPr>
            <p:spPr>
              <a:xfrm>
                <a:off x="4523830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53"/>
                    </a:lnTo>
                    <a:cubicBezTo>
                      <a:pt x="11" y="1015"/>
                      <a:pt x="62" y="1066"/>
                      <a:pt x="124" y="1066"/>
                    </a:cubicBezTo>
                    <a:cubicBezTo>
                      <a:pt x="196" y="106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3"/>
              <p:cNvSpPr/>
              <p:nvPr/>
            </p:nvSpPr>
            <p:spPr>
              <a:xfrm>
                <a:off x="4495823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1" y="1056"/>
                      <a:pt x="62" y="1118"/>
                      <a:pt x="134" y="1118"/>
                    </a:cubicBezTo>
                    <a:cubicBezTo>
                      <a:pt x="206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3"/>
              <p:cNvSpPr/>
              <p:nvPr/>
            </p:nvSpPr>
            <p:spPr>
              <a:xfrm>
                <a:off x="4463681" y="4312335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13"/>
                    </a:cubicBezTo>
                    <a:lnTo>
                      <a:pt x="1" y="995"/>
                    </a:lnTo>
                    <a:cubicBezTo>
                      <a:pt x="1" y="1066"/>
                      <a:pt x="52" y="1118"/>
                      <a:pt x="124" y="1118"/>
                    </a:cubicBezTo>
                    <a:cubicBezTo>
                      <a:pt x="185" y="1118"/>
                      <a:pt x="237" y="1066"/>
                      <a:pt x="237" y="995"/>
                    </a:cubicBezTo>
                    <a:lnTo>
                      <a:pt x="237" y="113"/>
                    </a:lnTo>
                    <a:cubicBezTo>
                      <a:pt x="23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3"/>
              <p:cNvSpPr/>
              <p:nvPr/>
            </p:nvSpPr>
            <p:spPr>
              <a:xfrm>
                <a:off x="4428138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23"/>
                    </a:cubicBezTo>
                    <a:lnTo>
                      <a:pt x="1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3"/>
              <p:cNvSpPr/>
              <p:nvPr/>
            </p:nvSpPr>
            <p:spPr>
              <a:xfrm>
                <a:off x="439533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1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3"/>
              <p:cNvSpPr/>
              <p:nvPr/>
            </p:nvSpPr>
            <p:spPr>
              <a:xfrm>
                <a:off x="4019364" y="4008126"/>
                <a:ext cx="6050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5" extrusionOk="0">
                    <a:moveTo>
                      <a:pt x="4542" y="0"/>
                    </a:moveTo>
                    <a:cubicBezTo>
                      <a:pt x="2092" y="0"/>
                      <a:pt x="103" y="523"/>
                      <a:pt x="11" y="1169"/>
                    </a:cubicBezTo>
                    <a:lnTo>
                      <a:pt x="11" y="1220"/>
                    </a:lnTo>
                    <a:lnTo>
                      <a:pt x="0" y="1210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5"/>
                    </a:lnTo>
                    <a:cubicBezTo>
                      <a:pt x="41" y="3312"/>
                      <a:pt x="2061" y="3845"/>
                      <a:pt x="4542" y="3845"/>
                    </a:cubicBezTo>
                    <a:cubicBezTo>
                      <a:pt x="6992" y="3845"/>
                      <a:pt x="8981" y="3322"/>
                      <a:pt x="9073" y="2676"/>
                    </a:cubicBezTo>
                    <a:lnTo>
                      <a:pt x="9073" y="2666"/>
                    </a:lnTo>
                    <a:cubicBezTo>
                      <a:pt x="9073" y="2656"/>
                      <a:pt x="9073" y="2635"/>
                      <a:pt x="9073" y="2625"/>
                    </a:cubicBezTo>
                    <a:lnTo>
                      <a:pt x="9073" y="2594"/>
                    </a:lnTo>
                    <a:lnTo>
                      <a:pt x="9073" y="1220"/>
                    </a:lnTo>
                    <a:lnTo>
                      <a:pt x="9073" y="1169"/>
                    </a:lnTo>
                    <a:cubicBezTo>
                      <a:pt x="8970" y="513"/>
                      <a:pt x="6982" y="0"/>
                      <a:pt x="4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3"/>
              <p:cNvSpPr/>
              <p:nvPr/>
            </p:nvSpPr>
            <p:spPr>
              <a:xfrm>
                <a:off x="4020031" y="4090146"/>
                <a:ext cx="604366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1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5"/>
                    </a:lnTo>
                    <a:cubicBezTo>
                      <a:pt x="42" y="2082"/>
                      <a:pt x="2051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405"/>
                      <a:pt x="9063" y="1395"/>
                    </a:cubicBezTo>
                    <a:lnTo>
                      <a:pt x="9063" y="1364"/>
                    </a:lnTo>
                    <a:lnTo>
                      <a:pt x="9063" y="2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3"/>
              <p:cNvSpPr/>
              <p:nvPr/>
            </p:nvSpPr>
            <p:spPr>
              <a:xfrm>
                <a:off x="4020031" y="408607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3"/>
              <p:cNvSpPr/>
              <p:nvPr/>
            </p:nvSpPr>
            <p:spPr>
              <a:xfrm>
                <a:off x="4102052" y="4032065"/>
                <a:ext cx="440321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1" extrusionOk="0">
                    <a:moveTo>
                      <a:pt x="330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69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3"/>
              <p:cNvSpPr/>
              <p:nvPr/>
            </p:nvSpPr>
            <p:spPr>
              <a:xfrm>
                <a:off x="4029633" y="4129089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62" y="1"/>
                      <a:pt x="10" y="52"/>
                      <a:pt x="0" y="124"/>
                    </a:cubicBezTo>
                    <a:lnTo>
                      <a:pt x="0" y="872"/>
                    </a:lnTo>
                    <a:cubicBezTo>
                      <a:pt x="10" y="944"/>
                      <a:pt x="62" y="995"/>
                      <a:pt x="123" y="995"/>
                    </a:cubicBezTo>
                    <a:cubicBezTo>
                      <a:pt x="195" y="995"/>
                      <a:pt x="246" y="944"/>
                      <a:pt x="246" y="872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3"/>
              <p:cNvSpPr/>
              <p:nvPr/>
            </p:nvSpPr>
            <p:spPr>
              <a:xfrm>
                <a:off x="4054240" y="4142693"/>
                <a:ext cx="17138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0" extrusionOk="0">
                    <a:moveTo>
                      <a:pt x="118" y="1"/>
                    </a:moveTo>
                    <a:cubicBezTo>
                      <a:pt x="53" y="1"/>
                      <a:pt x="1" y="58"/>
                      <a:pt x="10" y="125"/>
                    </a:cubicBezTo>
                    <a:lnTo>
                      <a:pt x="10" y="945"/>
                    </a:lnTo>
                    <a:cubicBezTo>
                      <a:pt x="1" y="1012"/>
                      <a:pt x="53" y="1069"/>
                      <a:pt x="118" y="1069"/>
                    </a:cubicBezTo>
                    <a:cubicBezTo>
                      <a:pt x="123" y="1069"/>
                      <a:pt x="128" y="1069"/>
                      <a:pt x="133" y="1068"/>
                    </a:cubicBezTo>
                    <a:cubicBezTo>
                      <a:pt x="205" y="1068"/>
                      <a:pt x="256" y="1017"/>
                      <a:pt x="256" y="945"/>
                    </a:cubicBezTo>
                    <a:lnTo>
                      <a:pt x="256" y="125"/>
                    </a:lnTo>
                    <a:cubicBezTo>
                      <a:pt x="256" y="53"/>
                      <a:pt x="195" y="2"/>
                      <a:pt x="133" y="2"/>
                    </a:cubicBezTo>
                    <a:cubicBezTo>
                      <a:pt x="128" y="1"/>
                      <a:pt x="123" y="1"/>
                      <a:pt x="11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3"/>
              <p:cNvSpPr/>
              <p:nvPr/>
            </p:nvSpPr>
            <p:spPr>
              <a:xfrm>
                <a:off x="4082914" y="4152362"/>
                <a:ext cx="17138" cy="73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9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34"/>
                    </a:cubicBezTo>
                    <a:lnTo>
                      <a:pt x="11" y="974"/>
                    </a:lnTo>
                    <a:cubicBezTo>
                      <a:pt x="1" y="1036"/>
                      <a:pt x="62" y="1097"/>
                      <a:pt x="124" y="1097"/>
                    </a:cubicBezTo>
                    <a:cubicBezTo>
                      <a:pt x="195" y="1097"/>
                      <a:pt x="257" y="1036"/>
                      <a:pt x="247" y="974"/>
                    </a:cubicBezTo>
                    <a:lnTo>
                      <a:pt x="247" y="134"/>
                    </a:lnTo>
                    <a:cubicBezTo>
                      <a:pt x="25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3"/>
              <p:cNvSpPr/>
              <p:nvPr/>
            </p:nvSpPr>
            <p:spPr>
              <a:xfrm>
                <a:off x="4115056" y="4161897"/>
                <a:ext cx="15804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85" y="1067"/>
                      <a:pt x="236" y="1016"/>
                      <a:pt x="236" y="944"/>
                    </a:cubicBezTo>
                    <a:lnTo>
                      <a:pt x="236" y="11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3"/>
              <p:cNvSpPr/>
              <p:nvPr/>
            </p:nvSpPr>
            <p:spPr>
              <a:xfrm>
                <a:off x="4141729" y="4168766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4" y="0"/>
                    </a:moveTo>
                    <a:cubicBezTo>
                      <a:pt x="62" y="0"/>
                      <a:pt x="0" y="52"/>
                      <a:pt x="0" y="124"/>
                    </a:cubicBezTo>
                    <a:lnTo>
                      <a:pt x="0" y="985"/>
                    </a:lnTo>
                    <a:cubicBezTo>
                      <a:pt x="0" y="1056"/>
                      <a:pt x="62" y="1108"/>
                      <a:pt x="134" y="1108"/>
                    </a:cubicBezTo>
                    <a:cubicBezTo>
                      <a:pt x="195" y="1108"/>
                      <a:pt x="257" y="1046"/>
                      <a:pt x="246" y="985"/>
                    </a:cubicBezTo>
                    <a:lnTo>
                      <a:pt x="246" y="124"/>
                    </a:lnTo>
                    <a:cubicBezTo>
                      <a:pt x="246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3"/>
              <p:cNvSpPr/>
              <p:nvPr/>
            </p:nvSpPr>
            <p:spPr>
              <a:xfrm>
                <a:off x="4174538" y="4172900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76"/>
                      <a:pt x="257" y="1005"/>
                    </a:cubicBezTo>
                    <a:lnTo>
                      <a:pt x="257" y="123"/>
                    </a:lnTo>
                    <a:cubicBezTo>
                      <a:pt x="257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3"/>
              <p:cNvSpPr/>
              <p:nvPr/>
            </p:nvSpPr>
            <p:spPr>
              <a:xfrm>
                <a:off x="4210081" y="4176968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18"/>
                    </a:cubicBezTo>
                    <a:cubicBezTo>
                      <a:pt x="185" y="1118"/>
                      <a:pt x="246" y="1056"/>
                      <a:pt x="246" y="995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3"/>
              <p:cNvSpPr/>
              <p:nvPr/>
            </p:nvSpPr>
            <p:spPr>
              <a:xfrm>
                <a:off x="4242289" y="4178902"/>
                <a:ext cx="17071" cy="75351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130" extrusionOk="0">
                    <a:moveTo>
                      <a:pt x="114" y="1"/>
                    </a:moveTo>
                    <a:cubicBezTo>
                      <a:pt x="51" y="1"/>
                      <a:pt x="0" y="49"/>
                      <a:pt x="10" y="115"/>
                    </a:cubicBezTo>
                    <a:lnTo>
                      <a:pt x="10" y="997"/>
                    </a:lnTo>
                    <a:cubicBezTo>
                      <a:pt x="10" y="1068"/>
                      <a:pt x="61" y="1130"/>
                      <a:pt x="133" y="1130"/>
                    </a:cubicBezTo>
                    <a:cubicBezTo>
                      <a:pt x="204" y="1120"/>
                      <a:pt x="256" y="1068"/>
                      <a:pt x="256" y="997"/>
                    </a:cubicBezTo>
                    <a:lnTo>
                      <a:pt x="256" y="115"/>
                    </a:lnTo>
                    <a:cubicBezTo>
                      <a:pt x="256" y="54"/>
                      <a:pt x="194" y="2"/>
                      <a:pt x="133" y="2"/>
                    </a:cubicBezTo>
                    <a:cubicBezTo>
                      <a:pt x="126" y="1"/>
                      <a:pt x="120" y="1"/>
                      <a:pt x="11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3"/>
              <p:cNvSpPr/>
              <p:nvPr/>
            </p:nvSpPr>
            <p:spPr>
              <a:xfrm>
                <a:off x="4281166" y="417896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08" y="0"/>
                    </a:moveTo>
                    <a:cubicBezTo>
                      <a:pt x="45" y="0"/>
                      <a:pt x="1" y="57"/>
                      <a:pt x="1" y="114"/>
                    </a:cubicBezTo>
                    <a:lnTo>
                      <a:pt x="1" y="996"/>
                    </a:lnTo>
                    <a:cubicBezTo>
                      <a:pt x="1" y="1067"/>
                      <a:pt x="52" y="1129"/>
                      <a:pt x="124" y="1129"/>
                    </a:cubicBezTo>
                    <a:cubicBezTo>
                      <a:pt x="195" y="1119"/>
                      <a:pt x="247" y="1067"/>
                      <a:pt x="247" y="996"/>
                    </a:cubicBezTo>
                    <a:lnTo>
                      <a:pt x="247" y="114"/>
                    </a:lnTo>
                    <a:cubicBezTo>
                      <a:pt x="247" y="53"/>
                      <a:pt x="185" y="1"/>
                      <a:pt x="124" y="1"/>
                    </a:cubicBezTo>
                    <a:cubicBezTo>
                      <a:pt x="118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3"/>
              <p:cNvSpPr/>
              <p:nvPr/>
            </p:nvSpPr>
            <p:spPr>
              <a:xfrm>
                <a:off x="4312641" y="4178968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3" y="1"/>
                    </a:cubicBezTo>
                    <a:cubicBezTo>
                      <a:pt x="62" y="1"/>
                      <a:pt x="0" y="53"/>
                      <a:pt x="0" y="114"/>
                    </a:cubicBezTo>
                    <a:lnTo>
                      <a:pt x="0" y="996"/>
                    </a:lnTo>
                    <a:cubicBezTo>
                      <a:pt x="0" y="1067"/>
                      <a:pt x="62" y="1119"/>
                      <a:pt x="123" y="1129"/>
                    </a:cubicBezTo>
                    <a:cubicBezTo>
                      <a:pt x="195" y="1129"/>
                      <a:pt x="256" y="1067"/>
                      <a:pt x="256" y="996"/>
                    </a:cubicBezTo>
                    <a:lnTo>
                      <a:pt x="256" y="114"/>
                    </a:lnTo>
                    <a:cubicBezTo>
                      <a:pt x="247" y="57"/>
                      <a:pt x="202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3"/>
              <p:cNvSpPr/>
              <p:nvPr/>
            </p:nvSpPr>
            <p:spPr>
              <a:xfrm>
                <a:off x="4347517" y="4179035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2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3"/>
              <p:cNvSpPr/>
              <p:nvPr/>
            </p:nvSpPr>
            <p:spPr>
              <a:xfrm>
                <a:off x="4574444" y="4142759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95" y="1067"/>
                      <a:pt x="247" y="1016"/>
                      <a:pt x="247" y="944"/>
                    </a:cubicBezTo>
                    <a:lnTo>
                      <a:pt x="247" y="114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3"/>
              <p:cNvSpPr/>
              <p:nvPr/>
            </p:nvSpPr>
            <p:spPr>
              <a:xfrm>
                <a:off x="4546436" y="4153029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3" y="1"/>
                    </a:moveTo>
                    <a:cubicBezTo>
                      <a:pt x="51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10" y="995"/>
                      <a:pt x="62" y="1046"/>
                      <a:pt x="123" y="1057"/>
                    </a:cubicBezTo>
                    <a:cubicBezTo>
                      <a:pt x="185" y="1057"/>
                      <a:pt x="246" y="995"/>
                      <a:pt x="246" y="934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3"/>
              <p:cNvSpPr/>
              <p:nvPr/>
            </p:nvSpPr>
            <p:spPr>
              <a:xfrm>
                <a:off x="4514961" y="4161231"/>
                <a:ext cx="171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8" extrusionOk="0">
                    <a:moveTo>
                      <a:pt x="134" y="1"/>
                    </a:moveTo>
                    <a:cubicBezTo>
                      <a:pt x="6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54"/>
                    </a:cubicBezTo>
                    <a:lnTo>
                      <a:pt x="247" y="124"/>
                    </a:lnTo>
                    <a:cubicBezTo>
                      <a:pt x="257" y="6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3"/>
              <p:cNvSpPr/>
              <p:nvPr/>
            </p:nvSpPr>
            <p:spPr>
              <a:xfrm>
                <a:off x="4487621" y="4168766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4"/>
                    </a:cubicBezTo>
                    <a:lnTo>
                      <a:pt x="1" y="985"/>
                    </a:lnTo>
                    <a:cubicBezTo>
                      <a:pt x="1" y="1046"/>
                      <a:pt x="52" y="1108"/>
                      <a:pt x="124" y="1108"/>
                    </a:cubicBezTo>
                    <a:cubicBezTo>
                      <a:pt x="185" y="1108"/>
                      <a:pt x="247" y="1056"/>
                      <a:pt x="247" y="985"/>
                    </a:cubicBezTo>
                    <a:lnTo>
                      <a:pt x="247" y="124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3"/>
              <p:cNvSpPr/>
              <p:nvPr/>
            </p:nvSpPr>
            <p:spPr>
              <a:xfrm>
                <a:off x="4454812" y="4172900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4" y="1128"/>
                    </a:cubicBezTo>
                    <a:cubicBezTo>
                      <a:pt x="18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3"/>
              <p:cNvSpPr/>
              <p:nvPr/>
            </p:nvSpPr>
            <p:spPr>
              <a:xfrm>
                <a:off x="4419936" y="4176968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6"/>
                      <a:pt x="52" y="1118"/>
                      <a:pt x="124" y="1118"/>
                    </a:cubicBezTo>
                    <a:cubicBezTo>
                      <a:pt x="185" y="1118"/>
                      <a:pt x="236" y="1056"/>
                      <a:pt x="236" y="99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3"/>
              <p:cNvSpPr/>
              <p:nvPr/>
            </p:nvSpPr>
            <p:spPr>
              <a:xfrm>
                <a:off x="4387127" y="4178368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47" y="1076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3"/>
              <p:cNvSpPr/>
              <p:nvPr/>
            </p:nvSpPr>
            <p:spPr>
              <a:xfrm>
                <a:off x="4169070" y="4059338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3"/>
                    </a:moveTo>
                    <a:cubicBezTo>
                      <a:pt x="3369" y="113"/>
                      <a:pt x="3387" y="113"/>
                      <a:pt x="3404" y="114"/>
                    </a:cubicBezTo>
                    <a:cubicBezTo>
                      <a:pt x="3660" y="114"/>
                      <a:pt x="3855" y="155"/>
                      <a:pt x="3927" y="237"/>
                    </a:cubicBezTo>
                    <a:lnTo>
                      <a:pt x="2809" y="258"/>
                    </a:lnTo>
                    <a:cubicBezTo>
                      <a:pt x="2978" y="164"/>
                      <a:pt x="3165" y="113"/>
                      <a:pt x="3352" y="113"/>
                    </a:cubicBezTo>
                    <a:close/>
                    <a:moveTo>
                      <a:pt x="3957" y="26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57" y="360"/>
                      <a:pt x="3947" y="381"/>
                    </a:cubicBezTo>
                    <a:lnTo>
                      <a:pt x="2553" y="422"/>
                    </a:lnTo>
                    <a:cubicBezTo>
                      <a:pt x="2625" y="381"/>
                      <a:pt x="2686" y="340"/>
                      <a:pt x="2738" y="299"/>
                    </a:cubicBezTo>
                    <a:lnTo>
                      <a:pt x="3957" y="268"/>
                    </a:lnTo>
                    <a:close/>
                    <a:moveTo>
                      <a:pt x="2174" y="319"/>
                    </a:moveTo>
                    <a:lnTo>
                      <a:pt x="2163" y="329"/>
                    </a:lnTo>
                    <a:cubicBezTo>
                      <a:pt x="2102" y="360"/>
                      <a:pt x="2040" y="401"/>
                      <a:pt x="1979" y="432"/>
                    </a:cubicBezTo>
                    <a:lnTo>
                      <a:pt x="667" y="463"/>
                    </a:lnTo>
                    <a:cubicBezTo>
                      <a:pt x="656" y="452"/>
                      <a:pt x="656" y="432"/>
                      <a:pt x="656" y="411"/>
                    </a:cubicBezTo>
                    <a:cubicBezTo>
                      <a:pt x="656" y="391"/>
                      <a:pt x="656" y="370"/>
                      <a:pt x="667" y="350"/>
                    </a:cubicBezTo>
                    <a:lnTo>
                      <a:pt x="2174" y="319"/>
                    </a:lnTo>
                    <a:close/>
                    <a:moveTo>
                      <a:pt x="1917" y="463"/>
                    </a:moveTo>
                    <a:lnTo>
                      <a:pt x="1917" y="463"/>
                    </a:lnTo>
                    <a:cubicBezTo>
                      <a:pt x="1723" y="565"/>
                      <a:pt x="1507" y="616"/>
                      <a:pt x="1292" y="616"/>
                    </a:cubicBezTo>
                    <a:cubicBezTo>
                      <a:pt x="1269" y="617"/>
                      <a:pt x="1246" y="617"/>
                      <a:pt x="1224" y="617"/>
                    </a:cubicBezTo>
                    <a:cubicBezTo>
                      <a:pt x="946" y="617"/>
                      <a:pt x="773" y="560"/>
                      <a:pt x="697" y="493"/>
                    </a:cubicBezTo>
                    <a:lnTo>
                      <a:pt x="1917" y="463"/>
                    </a:lnTo>
                    <a:close/>
                    <a:moveTo>
                      <a:pt x="3182" y="1"/>
                    </a:moveTo>
                    <a:cubicBezTo>
                      <a:pt x="2849" y="1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4"/>
                      <a:pt x="1733" y="63"/>
                    </a:cubicBezTo>
                    <a:lnTo>
                      <a:pt x="1733" y="32"/>
                    </a:lnTo>
                    <a:cubicBezTo>
                      <a:pt x="1067" y="53"/>
                      <a:pt x="790" y="53"/>
                      <a:pt x="595" y="53"/>
                    </a:cubicBezTo>
                    <a:lnTo>
                      <a:pt x="595" y="94"/>
                    </a:lnTo>
                    <a:cubicBezTo>
                      <a:pt x="728" y="94"/>
                      <a:pt x="800" y="104"/>
                      <a:pt x="800" y="124"/>
                    </a:cubicBezTo>
                    <a:cubicBezTo>
                      <a:pt x="800" y="135"/>
                      <a:pt x="790" y="155"/>
                      <a:pt x="738" y="186"/>
                    </a:cubicBezTo>
                    <a:cubicBezTo>
                      <a:pt x="677" y="217"/>
                      <a:pt x="626" y="258"/>
                      <a:pt x="585" y="319"/>
                    </a:cubicBezTo>
                    <a:lnTo>
                      <a:pt x="0" y="340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1"/>
                      <a:pt x="564" y="401"/>
                      <a:pt x="564" y="422"/>
                    </a:cubicBezTo>
                    <a:lnTo>
                      <a:pt x="564" y="463"/>
                    </a:lnTo>
                    <a:lnTo>
                      <a:pt x="0" y="483"/>
                    </a:lnTo>
                    <a:lnTo>
                      <a:pt x="0" y="514"/>
                    </a:lnTo>
                    <a:lnTo>
                      <a:pt x="574" y="504"/>
                    </a:lnTo>
                    <a:cubicBezTo>
                      <a:pt x="643" y="651"/>
                      <a:pt x="930" y="771"/>
                      <a:pt x="1416" y="771"/>
                    </a:cubicBezTo>
                    <a:cubicBezTo>
                      <a:pt x="1436" y="771"/>
                      <a:pt x="1456" y="771"/>
                      <a:pt x="1477" y="770"/>
                    </a:cubicBezTo>
                    <a:cubicBezTo>
                      <a:pt x="1835" y="770"/>
                      <a:pt x="2194" y="657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3" y="545"/>
                      <a:pt x="3424" y="606"/>
                      <a:pt x="3066" y="627"/>
                    </a:cubicBezTo>
                    <a:lnTo>
                      <a:pt x="3066" y="668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6"/>
                      <a:pt x="3824" y="575"/>
                    </a:cubicBezTo>
                    <a:cubicBezTo>
                      <a:pt x="3824" y="565"/>
                      <a:pt x="3845" y="545"/>
                      <a:pt x="3896" y="514"/>
                    </a:cubicBezTo>
                    <a:cubicBezTo>
                      <a:pt x="3937" y="493"/>
                      <a:pt x="3988" y="463"/>
                      <a:pt x="4019" y="422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1"/>
                    </a:lnTo>
                    <a:cubicBezTo>
                      <a:pt x="4060" y="360"/>
                      <a:pt x="4060" y="329"/>
                      <a:pt x="4060" y="299"/>
                    </a:cubicBezTo>
                    <a:lnTo>
                      <a:pt x="4060" y="278"/>
                    </a:lnTo>
                    <a:lnTo>
                      <a:pt x="4644" y="268"/>
                    </a:lnTo>
                    <a:lnTo>
                      <a:pt x="4644" y="227"/>
                    </a:lnTo>
                    <a:lnTo>
                      <a:pt x="4050" y="247"/>
                    </a:lnTo>
                    <a:cubicBezTo>
                      <a:pt x="4001" y="110"/>
                      <a:pt x="3754" y="1"/>
                      <a:pt x="3292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3"/>
              <p:cNvSpPr/>
              <p:nvPr/>
            </p:nvSpPr>
            <p:spPr>
              <a:xfrm>
                <a:off x="1980158" y="4088079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31" y="1"/>
                    </a:moveTo>
                    <a:cubicBezTo>
                      <a:pt x="2091" y="1"/>
                      <a:pt x="103" y="513"/>
                      <a:pt x="0" y="1169"/>
                    </a:cubicBezTo>
                    <a:lnTo>
                      <a:pt x="0" y="1210"/>
                    </a:lnTo>
                    <a:lnTo>
                      <a:pt x="0" y="2646"/>
                    </a:lnTo>
                    <a:cubicBezTo>
                      <a:pt x="41" y="3312"/>
                      <a:pt x="2061" y="3845"/>
                      <a:pt x="4531" y="3845"/>
                    </a:cubicBezTo>
                    <a:cubicBezTo>
                      <a:pt x="6992" y="3845"/>
                      <a:pt x="8980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3"/>
              <p:cNvSpPr/>
              <p:nvPr/>
            </p:nvSpPr>
            <p:spPr>
              <a:xfrm>
                <a:off x="1980158" y="4170100"/>
                <a:ext cx="605033" cy="17444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2616" extrusionOk="0">
                    <a:moveTo>
                      <a:pt x="0" y="1"/>
                    </a:moveTo>
                    <a:lnTo>
                      <a:pt x="0" y="1416"/>
                    </a:lnTo>
                    <a:cubicBezTo>
                      <a:pt x="41" y="2072"/>
                      <a:pt x="2061" y="2615"/>
                      <a:pt x="4542" y="2615"/>
                    </a:cubicBezTo>
                    <a:cubicBezTo>
                      <a:pt x="6992" y="2615"/>
                      <a:pt x="8980" y="2092"/>
                      <a:pt x="9073" y="1436"/>
                    </a:cubicBezTo>
                    <a:lnTo>
                      <a:pt x="9073" y="1426"/>
                    </a:lnTo>
                    <a:cubicBezTo>
                      <a:pt x="9073" y="1416"/>
                      <a:pt x="9073" y="1405"/>
                      <a:pt x="9073" y="1395"/>
                    </a:cubicBez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0" y="678"/>
                      <a:pt x="6992" y="1200"/>
                      <a:pt x="4542" y="1200"/>
                    </a:cubicBezTo>
                    <a:cubicBezTo>
                      <a:pt x="2061" y="1200"/>
                      <a:pt x="41" y="66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258511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3"/>
              <p:cNvSpPr/>
              <p:nvPr/>
            </p:nvSpPr>
            <p:spPr>
              <a:xfrm>
                <a:off x="198015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3"/>
              <p:cNvSpPr/>
              <p:nvPr/>
            </p:nvSpPr>
            <p:spPr>
              <a:xfrm>
                <a:off x="2062847" y="4111351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6" y="1671"/>
                      <a:pt x="6602" y="1292"/>
                      <a:pt x="6602" y="841"/>
                    </a:cubicBezTo>
                    <a:cubicBezTo>
                      <a:pt x="6602" y="380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3"/>
              <p:cNvSpPr/>
              <p:nvPr/>
            </p:nvSpPr>
            <p:spPr>
              <a:xfrm>
                <a:off x="1990361" y="4209109"/>
                <a:ext cx="16471" cy="65682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85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861"/>
                    </a:lnTo>
                    <a:cubicBezTo>
                      <a:pt x="1" y="923"/>
                      <a:pt x="52" y="984"/>
                      <a:pt x="124" y="984"/>
                    </a:cubicBezTo>
                    <a:cubicBezTo>
                      <a:pt x="185" y="984"/>
                      <a:pt x="237" y="933"/>
                      <a:pt x="247" y="872"/>
                    </a:cubicBezTo>
                    <a:lnTo>
                      <a:pt x="247" y="123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3"/>
              <p:cNvSpPr/>
              <p:nvPr/>
            </p:nvSpPr>
            <p:spPr>
              <a:xfrm>
                <a:off x="201570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10" y="52"/>
                      <a:pt x="0" y="123"/>
                    </a:cubicBezTo>
                    <a:lnTo>
                      <a:pt x="0" y="943"/>
                    </a:lnTo>
                    <a:cubicBezTo>
                      <a:pt x="0" y="1015"/>
                      <a:pt x="62" y="1067"/>
                      <a:pt x="123" y="1067"/>
                    </a:cubicBezTo>
                    <a:cubicBezTo>
                      <a:pt x="195" y="1067"/>
                      <a:pt x="246" y="100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3"/>
              <p:cNvSpPr/>
              <p:nvPr/>
            </p:nvSpPr>
            <p:spPr>
              <a:xfrm>
                <a:off x="2043708" y="4233049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25"/>
                      <a:pt x="62" y="1077"/>
                      <a:pt x="124" y="1077"/>
                    </a:cubicBezTo>
                    <a:cubicBezTo>
                      <a:pt x="195" y="1077"/>
                      <a:pt x="247" y="1025"/>
                      <a:pt x="247" y="954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3"/>
              <p:cNvSpPr/>
              <p:nvPr/>
            </p:nvSpPr>
            <p:spPr>
              <a:xfrm>
                <a:off x="2075183" y="42412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51" y="1066"/>
                      <a:pt x="113" y="1066"/>
                    </a:cubicBezTo>
                    <a:cubicBezTo>
                      <a:pt x="118" y="1067"/>
                      <a:pt x="123" y="1067"/>
                      <a:pt x="129" y="1067"/>
                    </a:cubicBezTo>
                    <a:cubicBezTo>
                      <a:pt x="193" y="1067"/>
                      <a:pt x="246" y="1010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3"/>
              <p:cNvSpPr/>
              <p:nvPr/>
            </p:nvSpPr>
            <p:spPr>
              <a:xfrm>
                <a:off x="2102524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11"/>
                      <a:pt x="10" y="6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1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3"/>
              <p:cNvSpPr/>
              <p:nvPr/>
            </p:nvSpPr>
            <p:spPr>
              <a:xfrm>
                <a:off x="2135333" y="4252187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77"/>
                      <a:pt x="246" y="101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3"/>
              <p:cNvSpPr/>
              <p:nvPr/>
            </p:nvSpPr>
            <p:spPr>
              <a:xfrm>
                <a:off x="2170875" y="425625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13" y="1"/>
                    </a:moveTo>
                    <a:cubicBezTo>
                      <a:pt x="52" y="1"/>
                      <a:pt x="0" y="6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13" y="1118"/>
                    </a:cubicBezTo>
                    <a:cubicBezTo>
                      <a:pt x="185" y="1118"/>
                      <a:pt x="236" y="1067"/>
                      <a:pt x="236" y="995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3"/>
              <p:cNvSpPr/>
              <p:nvPr/>
            </p:nvSpPr>
            <p:spPr>
              <a:xfrm>
                <a:off x="2203017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3"/>
              <p:cNvSpPr/>
              <p:nvPr/>
            </p:nvSpPr>
            <p:spPr>
              <a:xfrm>
                <a:off x="2241294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3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2273369" y="4258322"/>
                <a:ext cx="165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29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52" y="1128"/>
                      <a:pt x="124" y="1128"/>
                    </a:cubicBezTo>
                    <a:cubicBezTo>
                      <a:pt x="186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2307578" y="4258322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4" y="0"/>
                    </a:moveTo>
                    <a:cubicBezTo>
                      <a:pt x="62" y="0"/>
                      <a:pt x="1" y="52"/>
                      <a:pt x="11" y="123"/>
                    </a:cubicBezTo>
                    <a:lnTo>
                      <a:pt x="11" y="1005"/>
                    </a:lnTo>
                    <a:cubicBezTo>
                      <a:pt x="11" y="1067"/>
                      <a:pt x="62" y="1128"/>
                      <a:pt x="124" y="112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3"/>
              <p:cNvSpPr/>
              <p:nvPr/>
            </p:nvSpPr>
            <p:spPr>
              <a:xfrm>
                <a:off x="2560512" y="4209109"/>
                <a:ext cx="16471" cy="677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6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902"/>
                    </a:lnTo>
                    <a:cubicBezTo>
                      <a:pt x="1" y="964"/>
                      <a:pt x="52" y="1015"/>
                      <a:pt x="124" y="1015"/>
                    </a:cubicBezTo>
                    <a:cubicBezTo>
                      <a:pt x="185" y="1015"/>
                      <a:pt x="236" y="964"/>
                      <a:pt x="247" y="892"/>
                    </a:cubicBezTo>
                    <a:lnTo>
                      <a:pt x="247" y="123"/>
                    </a:lnTo>
                    <a:cubicBezTo>
                      <a:pt x="236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3"/>
              <p:cNvSpPr/>
              <p:nvPr/>
            </p:nvSpPr>
            <p:spPr>
              <a:xfrm>
                <a:off x="253457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33" y="0"/>
                    </a:moveTo>
                    <a:cubicBezTo>
                      <a:pt x="62" y="0"/>
                      <a:pt x="10" y="52"/>
                      <a:pt x="10" y="123"/>
                    </a:cubicBezTo>
                    <a:lnTo>
                      <a:pt x="10" y="943"/>
                    </a:lnTo>
                    <a:cubicBezTo>
                      <a:pt x="0" y="1005"/>
                      <a:pt x="62" y="1067"/>
                      <a:pt x="133" y="1067"/>
                    </a:cubicBezTo>
                    <a:cubicBezTo>
                      <a:pt x="195" y="1067"/>
                      <a:pt x="246" y="101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2507164" y="4232315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24"/>
                    </a:cubicBezTo>
                    <a:lnTo>
                      <a:pt x="1" y="934"/>
                    </a:lnTo>
                    <a:cubicBezTo>
                      <a:pt x="1" y="995"/>
                      <a:pt x="52" y="1057"/>
                      <a:pt x="124" y="1057"/>
                    </a:cubicBezTo>
                    <a:cubicBezTo>
                      <a:pt x="186" y="1057"/>
                      <a:pt x="237" y="995"/>
                      <a:pt x="237" y="934"/>
                    </a:cubicBezTo>
                    <a:lnTo>
                      <a:pt x="237" y="124"/>
                    </a:lnTo>
                    <a:cubicBezTo>
                      <a:pt x="237" y="62"/>
                      <a:pt x="18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3"/>
              <p:cNvSpPr/>
              <p:nvPr/>
            </p:nvSpPr>
            <p:spPr>
              <a:xfrm>
                <a:off x="2475756" y="4241251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2448415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3"/>
              <p:cNvSpPr/>
              <p:nvPr/>
            </p:nvSpPr>
            <p:spPr>
              <a:xfrm>
                <a:off x="2415607" y="4252854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46" y="1067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3"/>
              <p:cNvSpPr/>
              <p:nvPr/>
            </p:nvSpPr>
            <p:spPr>
              <a:xfrm>
                <a:off x="2380064" y="4256254"/>
                <a:ext cx="17138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9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62" y="1118"/>
                      <a:pt x="123" y="1118"/>
                    </a:cubicBezTo>
                    <a:cubicBezTo>
                      <a:pt x="195" y="1118"/>
                      <a:pt x="257" y="1067"/>
                      <a:pt x="257" y="995"/>
                    </a:cubicBezTo>
                    <a:lnTo>
                      <a:pt x="257" y="124"/>
                    </a:lnTo>
                    <a:cubicBezTo>
                      <a:pt x="257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>
                <a:off x="2347255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2137333" y="4133157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68" y="113"/>
                    </a:moveTo>
                    <a:cubicBezTo>
                      <a:pt x="3383" y="113"/>
                      <a:pt x="3399" y="113"/>
                      <a:pt x="3415" y="114"/>
                    </a:cubicBezTo>
                    <a:cubicBezTo>
                      <a:pt x="3671" y="114"/>
                      <a:pt x="3866" y="165"/>
                      <a:pt x="3938" y="237"/>
                    </a:cubicBezTo>
                    <a:lnTo>
                      <a:pt x="2810" y="258"/>
                    </a:lnTo>
                    <a:cubicBezTo>
                      <a:pt x="2981" y="172"/>
                      <a:pt x="3170" y="113"/>
                      <a:pt x="3368" y="113"/>
                    </a:cubicBezTo>
                    <a:close/>
                    <a:moveTo>
                      <a:pt x="3958" y="27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68" y="360"/>
                      <a:pt x="3948" y="381"/>
                    </a:cubicBezTo>
                    <a:lnTo>
                      <a:pt x="2564" y="422"/>
                    </a:lnTo>
                    <a:lnTo>
                      <a:pt x="2564" y="422"/>
                    </a:lnTo>
                    <a:lnTo>
                      <a:pt x="2748" y="309"/>
                    </a:lnTo>
                    <a:lnTo>
                      <a:pt x="3958" y="278"/>
                    </a:lnTo>
                    <a:close/>
                    <a:moveTo>
                      <a:pt x="2185" y="319"/>
                    </a:moveTo>
                    <a:lnTo>
                      <a:pt x="2164" y="329"/>
                    </a:lnTo>
                    <a:cubicBezTo>
                      <a:pt x="2102" y="360"/>
                      <a:pt x="2051" y="401"/>
                      <a:pt x="1990" y="432"/>
                    </a:cubicBezTo>
                    <a:lnTo>
                      <a:pt x="678" y="463"/>
                    </a:lnTo>
                    <a:cubicBezTo>
                      <a:pt x="667" y="442"/>
                      <a:pt x="657" y="432"/>
                      <a:pt x="657" y="411"/>
                    </a:cubicBezTo>
                    <a:cubicBezTo>
                      <a:pt x="657" y="391"/>
                      <a:pt x="657" y="370"/>
                      <a:pt x="667" y="350"/>
                    </a:cubicBezTo>
                    <a:lnTo>
                      <a:pt x="2185" y="319"/>
                    </a:lnTo>
                    <a:close/>
                    <a:moveTo>
                      <a:pt x="1918" y="473"/>
                    </a:moveTo>
                    <a:lnTo>
                      <a:pt x="1918" y="473"/>
                    </a:lnTo>
                    <a:cubicBezTo>
                      <a:pt x="1733" y="565"/>
                      <a:pt x="1518" y="617"/>
                      <a:pt x="1303" y="617"/>
                    </a:cubicBezTo>
                    <a:cubicBezTo>
                      <a:pt x="1275" y="617"/>
                      <a:pt x="1248" y="618"/>
                      <a:pt x="1222" y="618"/>
                    </a:cubicBezTo>
                    <a:cubicBezTo>
                      <a:pt x="944" y="618"/>
                      <a:pt x="783" y="569"/>
                      <a:pt x="708" y="493"/>
                    </a:cubicBezTo>
                    <a:lnTo>
                      <a:pt x="1918" y="473"/>
                    </a:lnTo>
                    <a:close/>
                    <a:moveTo>
                      <a:pt x="3182" y="1"/>
                    </a:moveTo>
                    <a:cubicBezTo>
                      <a:pt x="2850" y="1"/>
                      <a:pt x="2520" y="103"/>
                      <a:pt x="2246" y="288"/>
                    </a:cubicBezTo>
                    <a:lnTo>
                      <a:pt x="698" y="329"/>
                    </a:lnTo>
                    <a:cubicBezTo>
                      <a:pt x="811" y="165"/>
                      <a:pt x="1252" y="94"/>
                      <a:pt x="1744" y="73"/>
                    </a:cubicBezTo>
                    <a:lnTo>
                      <a:pt x="1744" y="32"/>
                    </a:lnTo>
                    <a:cubicBezTo>
                      <a:pt x="1067" y="53"/>
                      <a:pt x="790" y="53"/>
                      <a:pt x="596" y="53"/>
                    </a:cubicBezTo>
                    <a:lnTo>
                      <a:pt x="596" y="94"/>
                    </a:lnTo>
                    <a:cubicBezTo>
                      <a:pt x="739" y="94"/>
                      <a:pt x="811" y="104"/>
                      <a:pt x="811" y="124"/>
                    </a:cubicBezTo>
                    <a:cubicBezTo>
                      <a:pt x="811" y="135"/>
                      <a:pt x="790" y="155"/>
                      <a:pt x="739" y="186"/>
                    </a:cubicBezTo>
                    <a:cubicBezTo>
                      <a:pt x="678" y="217"/>
                      <a:pt x="626" y="258"/>
                      <a:pt x="596" y="319"/>
                    </a:cubicBezTo>
                    <a:lnTo>
                      <a:pt x="11" y="340"/>
                    </a:lnTo>
                    <a:lnTo>
                      <a:pt x="11" y="370"/>
                    </a:lnTo>
                    <a:lnTo>
                      <a:pt x="575" y="360"/>
                    </a:lnTo>
                    <a:lnTo>
                      <a:pt x="575" y="360"/>
                    </a:lnTo>
                    <a:cubicBezTo>
                      <a:pt x="575" y="381"/>
                      <a:pt x="565" y="401"/>
                      <a:pt x="565" y="422"/>
                    </a:cubicBezTo>
                    <a:cubicBezTo>
                      <a:pt x="565" y="432"/>
                      <a:pt x="565" y="452"/>
                      <a:pt x="565" y="463"/>
                    </a:cubicBezTo>
                    <a:lnTo>
                      <a:pt x="1" y="483"/>
                    </a:lnTo>
                    <a:lnTo>
                      <a:pt x="1" y="514"/>
                    </a:lnTo>
                    <a:lnTo>
                      <a:pt x="585" y="504"/>
                    </a:lnTo>
                    <a:cubicBezTo>
                      <a:pt x="654" y="652"/>
                      <a:pt x="931" y="771"/>
                      <a:pt x="1417" y="771"/>
                    </a:cubicBezTo>
                    <a:cubicBezTo>
                      <a:pt x="1437" y="771"/>
                      <a:pt x="1457" y="771"/>
                      <a:pt x="1477" y="770"/>
                    </a:cubicBezTo>
                    <a:cubicBezTo>
                      <a:pt x="1846" y="770"/>
                      <a:pt x="2205" y="658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4" y="534"/>
                      <a:pt x="3425" y="596"/>
                      <a:pt x="3066" y="617"/>
                    </a:cubicBezTo>
                    <a:lnTo>
                      <a:pt x="3066" y="668"/>
                    </a:lnTo>
                    <a:cubicBezTo>
                      <a:pt x="3671" y="647"/>
                      <a:pt x="3876" y="647"/>
                      <a:pt x="4040" y="647"/>
                    </a:cubicBezTo>
                    <a:lnTo>
                      <a:pt x="4040" y="606"/>
                    </a:lnTo>
                    <a:cubicBezTo>
                      <a:pt x="3897" y="606"/>
                      <a:pt x="3835" y="596"/>
                      <a:pt x="3825" y="575"/>
                    </a:cubicBezTo>
                    <a:cubicBezTo>
                      <a:pt x="3825" y="565"/>
                      <a:pt x="3845" y="545"/>
                      <a:pt x="3897" y="514"/>
                    </a:cubicBezTo>
                    <a:cubicBezTo>
                      <a:pt x="3938" y="493"/>
                      <a:pt x="3989" y="463"/>
                      <a:pt x="4020" y="422"/>
                    </a:cubicBezTo>
                    <a:lnTo>
                      <a:pt x="4645" y="411"/>
                    </a:lnTo>
                    <a:lnTo>
                      <a:pt x="4645" y="370"/>
                    </a:lnTo>
                    <a:lnTo>
                      <a:pt x="4050" y="391"/>
                    </a:lnTo>
                    <a:cubicBezTo>
                      <a:pt x="4061" y="360"/>
                      <a:pt x="4071" y="329"/>
                      <a:pt x="4061" y="299"/>
                    </a:cubicBezTo>
                    <a:lnTo>
                      <a:pt x="4061" y="278"/>
                    </a:lnTo>
                    <a:lnTo>
                      <a:pt x="4645" y="268"/>
                    </a:lnTo>
                    <a:lnTo>
                      <a:pt x="4645" y="227"/>
                    </a:lnTo>
                    <a:lnTo>
                      <a:pt x="4061" y="247"/>
                    </a:lnTo>
                    <a:cubicBezTo>
                      <a:pt x="4002" y="110"/>
                      <a:pt x="3755" y="1"/>
                      <a:pt x="3293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2785438" y="3975317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93" y="513"/>
                      <a:pt x="0" y="1169"/>
                    </a:cubicBezTo>
                    <a:lnTo>
                      <a:pt x="0" y="1210"/>
                    </a:lnTo>
                    <a:lnTo>
                      <a:pt x="0" y="2645"/>
                    </a:lnTo>
                    <a:cubicBezTo>
                      <a:pt x="41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5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4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0" y="513"/>
                      <a:pt x="6971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2785438" y="4058005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1"/>
                    </a:moveTo>
                    <a:lnTo>
                      <a:pt x="0" y="1405"/>
                    </a:lnTo>
                    <a:cubicBezTo>
                      <a:pt x="41" y="2072"/>
                      <a:pt x="2051" y="2605"/>
                      <a:pt x="4532" y="2605"/>
                    </a:cubicBezTo>
                    <a:cubicBezTo>
                      <a:pt x="6982" y="2605"/>
                      <a:pt x="8981" y="208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395"/>
                      <a:pt x="9063" y="1385"/>
                    </a:cubicBezTo>
                    <a:cubicBezTo>
                      <a:pt x="9063" y="1374"/>
                      <a:pt x="9063" y="1364"/>
                      <a:pt x="9063" y="1354"/>
                    </a:cubicBezTo>
                    <a:lnTo>
                      <a:pt x="9063" y="21"/>
                    </a:lnTo>
                    <a:cubicBezTo>
                      <a:pt x="8981" y="667"/>
                      <a:pt x="6982" y="1190"/>
                      <a:pt x="4532" y="1190"/>
                    </a:cubicBezTo>
                    <a:cubicBezTo>
                      <a:pt x="2051" y="1190"/>
                      <a:pt x="41" y="65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3390397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2"/>
                    </a:moveTo>
                    <a:cubicBezTo>
                      <a:pt x="1" y="32"/>
                      <a:pt x="1" y="22"/>
                      <a:pt x="1" y="11"/>
                    </a:cubicBezTo>
                    <a:lnTo>
                      <a:pt x="1" y="1"/>
                    </a:lnTo>
                    <a:lnTo>
                      <a:pt x="1" y="1"/>
                    </a:lnTo>
                    <a:lnTo>
                      <a:pt x="1" y="42"/>
                    </a:lnTo>
                    <a:lnTo>
                      <a:pt x="1" y="4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2785438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0" y="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3"/>
              <p:cNvSpPr/>
              <p:nvPr/>
            </p:nvSpPr>
            <p:spPr>
              <a:xfrm>
                <a:off x="2868126" y="3999257"/>
                <a:ext cx="439654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1" extrusionOk="0">
                    <a:moveTo>
                      <a:pt x="329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292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3"/>
              <p:cNvSpPr/>
              <p:nvPr/>
            </p:nvSpPr>
            <p:spPr>
              <a:xfrm>
                <a:off x="2795707" y="4095614"/>
                <a:ext cx="16471" cy="670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06" extrusionOk="0">
                    <a:moveTo>
                      <a:pt x="11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882"/>
                    </a:lnTo>
                    <a:cubicBezTo>
                      <a:pt x="0" y="944"/>
                      <a:pt x="51" y="1005"/>
                      <a:pt x="113" y="1005"/>
                    </a:cubicBezTo>
                    <a:cubicBezTo>
                      <a:pt x="185" y="1005"/>
                      <a:pt x="236" y="944"/>
                      <a:pt x="246" y="882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2820980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3" y="1067"/>
                    </a:cubicBezTo>
                    <a:cubicBezTo>
                      <a:pt x="185" y="1067"/>
                      <a:pt x="236" y="1016"/>
                      <a:pt x="246" y="94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>
                <a:off x="2848321" y="4120220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34" y="1"/>
                    </a:moveTo>
                    <a:cubicBezTo>
                      <a:pt x="62" y="1"/>
                      <a:pt x="11" y="52"/>
                      <a:pt x="0" y="124"/>
                    </a:cubicBezTo>
                    <a:lnTo>
                      <a:pt x="0" y="964"/>
                    </a:lnTo>
                    <a:cubicBezTo>
                      <a:pt x="1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64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2879796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62" y="1077"/>
                      <a:pt x="123" y="1077"/>
                    </a:cubicBezTo>
                    <a:cubicBezTo>
                      <a:pt x="195" y="1077"/>
                      <a:pt x="246" y="1016"/>
                      <a:pt x="246" y="95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3"/>
              <p:cNvSpPr/>
              <p:nvPr/>
            </p:nvSpPr>
            <p:spPr>
              <a:xfrm>
                <a:off x="2907803" y="413529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07"/>
                    </a:cubicBezTo>
                    <a:cubicBezTo>
                      <a:pt x="185" y="1107"/>
                      <a:pt x="236" y="1056"/>
                      <a:pt x="236" y="984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3"/>
              <p:cNvSpPr/>
              <p:nvPr/>
            </p:nvSpPr>
            <p:spPr>
              <a:xfrm>
                <a:off x="2940612" y="4140759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18"/>
                    </a:cubicBezTo>
                    <a:cubicBezTo>
                      <a:pt x="185" y="1107"/>
                      <a:pt x="236" y="105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2975488" y="414416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08"/>
                    </a:cubicBezTo>
                    <a:cubicBezTo>
                      <a:pt x="185" y="1108"/>
                      <a:pt x="236" y="1056"/>
                      <a:pt x="246" y="995"/>
                    </a:cubicBezTo>
                    <a:lnTo>
                      <a:pt x="24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3"/>
              <p:cNvSpPr/>
              <p:nvPr/>
            </p:nvSpPr>
            <p:spPr>
              <a:xfrm>
                <a:off x="300829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3"/>
              <p:cNvSpPr/>
              <p:nvPr/>
            </p:nvSpPr>
            <p:spPr>
              <a:xfrm>
                <a:off x="3046573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6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3078715" y="4146227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18"/>
                    </a:cubicBezTo>
                    <a:cubicBezTo>
                      <a:pt x="185" y="1118"/>
                      <a:pt x="236" y="106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3"/>
              <p:cNvSpPr/>
              <p:nvPr/>
            </p:nvSpPr>
            <p:spPr>
              <a:xfrm>
                <a:off x="311285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95"/>
                    </a:lnTo>
                    <a:cubicBezTo>
                      <a:pt x="11" y="1066"/>
                      <a:pt x="62" y="1118"/>
                      <a:pt x="124" y="1118"/>
                    </a:cubicBezTo>
                    <a:cubicBezTo>
                      <a:pt x="185" y="1118"/>
                      <a:pt x="247" y="1066"/>
                      <a:pt x="247" y="995"/>
                    </a:cubicBezTo>
                    <a:lnTo>
                      <a:pt x="247" y="123"/>
                    </a:lnTo>
                    <a:cubicBezTo>
                      <a:pt x="24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3"/>
              <p:cNvSpPr/>
              <p:nvPr/>
            </p:nvSpPr>
            <p:spPr>
              <a:xfrm>
                <a:off x="3365124" y="4095614"/>
                <a:ext cx="16471" cy="68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26" extrusionOk="0">
                    <a:moveTo>
                      <a:pt x="124" y="1"/>
                    </a:moveTo>
                    <a:cubicBezTo>
                      <a:pt x="62" y="1"/>
                      <a:pt x="1" y="62"/>
                      <a:pt x="11" y="124"/>
                    </a:cubicBezTo>
                    <a:lnTo>
                      <a:pt x="11" y="913"/>
                    </a:lnTo>
                    <a:cubicBezTo>
                      <a:pt x="11" y="974"/>
                      <a:pt x="62" y="1026"/>
                      <a:pt x="124" y="1026"/>
                    </a:cubicBezTo>
                    <a:cubicBezTo>
                      <a:pt x="195" y="1026"/>
                      <a:pt x="247" y="974"/>
                      <a:pt x="247" y="913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3339851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62" y="1067"/>
                      <a:pt x="123" y="1067"/>
                    </a:cubicBezTo>
                    <a:cubicBezTo>
                      <a:pt x="195" y="1067"/>
                      <a:pt x="246" y="1016"/>
                      <a:pt x="246" y="94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3"/>
              <p:cNvSpPr/>
              <p:nvPr/>
            </p:nvSpPr>
            <p:spPr>
              <a:xfrm>
                <a:off x="3311777" y="4120220"/>
                <a:ext cx="16538" cy="69817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047" extrusionOk="0">
                    <a:moveTo>
                      <a:pt x="124" y="1"/>
                    </a:moveTo>
                    <a:cubicBezTo>
                      <a:pt x="63" y="1"/>
                      <a:pt x="1" y="52"/>
                      <a:pt x="1" y="124"/>
                    </a:cubicBezTo>
                    <a:lnTo>
                      <a:pt x="1" y="923"/>
                    </a:lnTo>
                    <a:cubicBezTo>
                      <a:pt x="1" y="995"/>
                      <a:pt x="63" y="1046"/>
                      <a:pt x="124" y="1046"/>
                    </a:cubicBezTo>
                    <a:cubicBezTo>
                      <a:pt x="196" y="1046"/>
                      <a:pt x="247" y="995"/>
                      <a:pt x="247" y="923"/>
                    </a:cubicBezTo>
                    <a:lnTo>
                      <a:pt x="247" y="124"/>
                    </a:lnTo>
                    <a:cubicBezTo>
                      <a:pt x="247" y="5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3"/>
              <p:cNvSpPr/>
              <p:nvPr/>
            </p:nvSpPr>
            <p:spPr>
              <a:xfrm>
                <a:off x="3281035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16"/>
                      <a:pt x="52" y="1077"/>
                      <a:pt x="124" y="1077"/>
                    </a:cubicBezTo>
                    <a:cubicBezTo>
                      <a:pt x="185" y="1067"/>
                      <a:pt x="236" y="1016"/>
                      <a:pt x="247" y="954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>
                <a:off x="3253028" y="4135291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62" y="1107"/>
                      <a:pt x="123" y="1107"/>
                    </a:cubicBezTo>
                    <a:cubicBezTo>
                      <a:pt x="195" y="1107"/>
                      <a:pt x="246" y="1056"/>
                      <a:pt x="246" y="98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3"/>
              <p:cNvSpPr/>
              <p:nvPr/>
            </p:nvSpPr>
            <p:spPr>
              <a:xfrm>
                <a:off x="3220219" y="413935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1"/>
                    </a:moveTo>
                    <a:cubicBezTo>
                      <a:pt x="62" y="1"/>
                      <a:pt x="0" y="6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3"/>
              <p:cNvSpPr/>
              <p:nvPr/>
            </p:nvSpPr>
            <p:spPr>
              <a:xfrm>
                <a:off x="3184676" y="4144093"/>
                <a:ext cx="17138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9" extrusionOk="0">
                    <a:moveTo>
                      <a:pt x="118" y="0"/>
                    </a:moveTo>
                    <a:cubicBezTo>
                      <a:pt x="54" y="0"/>
                      <a:pt x="10" y="57"/>
                      <a:pt x="0" y="114"/>
                    </a:cubicBezTo>
                    <a:lnTo>
                      <a:pt x="0" y="996"/>
                    </a:lnTo>
                    <a:cubicBezTo>
                      <a:pt x="10" y="1057"/>
                      <a:pt x="62" y="1109"/>
                      <a:pt x="133" y="1109"/>
                    </a:cubicBezTo>
                    <a:cubicBezTo>
                      <a:pt x="195" y="1109"/>
                      <a:pt x="257" y="1057"/>
                      <a:pt x="257" y="996"/>
                    </a:cubicBezTo>
                    <a:lnTo>
                      <a:pt x="257" y="114"/>
                    </a:lnTo>
                    <a:cubicBezTo>
                      <a:pt x="257" y="53"/>
                      <a:pt x="195" y="1"/>
                      <a:pt x="133" y="1"/>
                    </a:cubicBezTo>
                    <a:cubicBezTo>
                      <a:pt x="128" y="1"/>
                      <a:pt x="123" y="0"/>
                      <a:pt x="11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>
                <a:off x="3152535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3"/>
              <p:cNvSpPr/>
              <p:nvPr/>
            </p:nvSpPr>
            <p:spPr>
              <a:xfrm>
                <a:off x="2934477" y="4036133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2"/>
                    </a:moveTo>
                    <a:cubicBezTo>
                      <a:pt x="3369" y="112"/>
                      <a:pt x="3386" y="113"/>
                      <a:pt x="3404" y="113"/>
                    </a:cubicBezTo>
                    <a:cubicBezTo>
                      <a:pt x="3660" y="113"/>
                      <a:pt x="3865" y="165"/>
                      <a:pt x="3937" y="236"/>
                    </a:cubicBezTo>
                    <a:lnTo>
                      <a:pt x="2809" y="257"/>
                    </a:lnTo>
                    <a:cubicBezTo>
                      <a:pt x="2978" y="163"/>
                      <a:pt x="3164" y="112"/>
                      <a:pt x="3352" y="112"/>
                    </a:cubicBezTo>
                    <a:close/>
                    <a:moveTo>
                      <a:pt x="3957" y="278"/>
                    </a:moveTo>
                    <a:cubicBezTo>
                      <a:pt x="3967" y="288"/>
                      <a:pt x="3967" y="298"/>
                      <a:pt x="3967" y="319"/>
                    </a:cubicBezTo>
                    <a:cubicBezTo>
                      <a:pt x="3967" y="339"/>
                      <a:pt x="3957" y="360"/>
                      <a:pt x="3947" y="380"/>
                    </a:cubicBezTo>
                    <a:lnTo>
                      <a:pt x="2563" y="421"/>
                    </a:lnTo>
                    <a:lnTo>
                      <a:pt x="2748" y="298"/>
                    </a:lnTo>
                    <a:lnTo>
                      <a:pt x="3957" y="278"/>
                    </a:lnTo>
                    <a:close/>
                    <a:moveTo>
                      <a:pt x="2173" y="319"/>
                    </a:moveTo>
                    <a:lnTo>
                      <a:pt x="2163" y="329"/>
                    </a:lnTo>
                    <a:cubicBezTo>
                      <a:pt x="2102" y="360"/>
                      <a:pt x="2050" y="401"/>
                      <a:pt x="1989" y="431"/>
                    </a:cubicBezTo>
                    <a:lnTo>
                      <a:pt x="677" y="462"/>
                    </a:lnTo>
                    <a:cubicBezTo>
                      <a:pt x="667" y="442"/>
                      <a:pt x="656" y="431"/>
                      <a:pt x="656" y="411"/>
                    </a:cubicBezTo>
                    <a:cubicBezTo>
                      <a:pt x="656" y="390"/>
                      <a:pt x="656" y="370"/>
                      <a:pt x="667" y="349"/>
                    </a:cubicBezTo>
                    <a:lnTo>
                      <a:pt x="2173" y="319"/>
                    </a:lnTo>
                    <a:close/>
                    <a:moveTo>
                      <a:pt x="1917" y="472"/>
                    </a:moveTo>
                    <a:cubicBezTo>
                      <a:pt x="1722" y="565"/>
                      <a:pt x="1517" y="616"/>
                      <a:pt x="1302" y="616"/>
                    </a:cubicBezTo>
                    <a:cubicBezTo>
                      <a:pt x="1274" y="617"/>
                      <a:pt x="1247" y="617"/>
                      <a:pt x="1221" y="617"/>
                    </a:cubicBezTo>
                    <a:cubicBezTo>
                      <a:pt x="942" y="617"/>
                      <a:pt x="773" y="568"/>
                      <a:pt x="708" y="493"/>
                    </a:cubicBezTo>
                    <a:lnTo>
                      <a:pt x="1917" y="472"/>
                    </a:lnTo>
                    <a:close/>
                    <a:moveTo>
                      <a:pt x="3182" y="0"/>
                    </a:moveTo>
                    <a:cubicBezTo>
                      <a:pt x="2849" y="0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3"/>
                      <a:pt x="1743" y="62"/>
                    </a:cubicBezTo>
                    <a:lnTo>
                      <a:pt x="1743" y="31"/>
                    </a:lnTo>
                    <a:cubicBezTo>
                      <a:pt x="1066" y="52"/>
                      <a:pt x="790" y="52"/>
                      <a:pt x="595" y="52"/>
                    </a:cubicBezTo>
                    <a:lnTo>
                      <a:pt x="595" y="83"/>
                    </a:lnTo>
                    <a:cubicBezTo>
                      <a:pt x="728" y="93"/>
                      <a:pt x="800" y="103"/>
                      <a:pt x="800" y="124"/>
                    </a:cubicBezTo>
                    <a:cubicBezTo>
                      <a:pt x="810" y="134"/>
                      <a:pt x="790" y="154"/>
                      <a:pt x="738" y="185"/>
                    </a:cubicBezTo>
                    <a:cubicBezTo>
                      <a:pt x="677" y="216"/>
                      <a:pt x="626" y="257"/>
                      <a:pt x="585" y="319"/>
                    </a:cubicBezTo>
                    <a:lnTo>
                      <a:pt x="0" y="339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0"/>
                      <a:pt x="564" y="401"/>
                      <a:pt x="564" y="421"/>
                    </a:cubicBezTo>
                    <a:cubicBezTo>
                      <a:pt x="564" y="431"/>
                      <a:pt x="564" y="452"/>
                      <a:pt x="564" y="462"/>
                    </a:cubicBezTo>
                    <a:lnTo>
                      <a:pt x="0" y="483"/>
                    </a:lnTo>
                    <a:lnTo>
                      <a:pt x="0" y="513"/>
                    </a:lnTo>
                    <a:lnTo>
                      <a:pt x="574" y="503"/>
                    </a:lnTo>
                    <a:cubicBezTo>
                      <a:pt x="653" y="651"/>
                      <a:pt x="931" y="770"/>
                      <a:pt x="1416" y="770"/>
                    </a:cubicBezTo>
                    <a:cubicBezTo>
                      <a:pt x="1436" y="770"/>
                      <a:pt x="1456" y="770"/>
                      <a:pt x="1476" y="770"/>
                    </a:cubicBezTo>
                    <a:cubicBezTo>
                      <a:pt x="1845" y="770"/>
                      <a:pt x="2194" y="657"/>
                      <a:pt x="2502" y="452"/>
                    </a:cubicBezTo>
                    <a:lnTo>
                      <a:pt x="3916" y="421"/>
                    </a:lnTo>
                    <a:lnTo>
                      <a:pt x="3916" y="421"/>
                    </a:lnTo>
                    <a:cubicBezTo>
                      <a:pt x="3793" y="544"/>
                      <a:pt x="3424" y="606"/>
                      <a:pt x="3065" y="626"/>
                    </a:cubicBezTo>
                    <a:lnTo>
                      <a:pt x="3065" y="667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5"/>
                      <a:pt x="3824" y="575"/>
                    </a:cubicBezTo>
                    <a:cubicBezTo>
                      <a:pt x="3824" y="565"/>
                      <a:pt x="3844" y="544"/>
                      <a:pt x="3896" y="513"/>
                    </a:cubicBezTo>
                    <a:cubicBezTo>
                      <a:pt x="3937" y="493"/>
                      <a:pt x="3978" y="462"/>
                      <a:pt x="4019" y="421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0"/>
                    </a:lnTo>
                    <a:cubicBezTo>
                      <a:pt x="4060" y="360"/>
                      <a:pt x="4060" y="329"/>
                      <a:pt x="4060" y="298"/>
                    </a:cubicBezTo>
                    <a:lnTo>
                      <a:pt x="4060" y="278"/>
                    </a:lnTo>
                    <a:lnTo>
                      <a:pt x="4644" y="267"/>
                    </a:lnTo>
                    <a:lnTo>
                      <a:pt x="4644" y="226"/>
                    </a:lnTo>
                    <a:lnTo>
                      <a:pt x="4050" y="247"/>
                    </a:lnTo>
                    <a:cubicBezTo>
                      <a:pt x="4000" y="109"/>
                      <a:pt x="3754" y="0"/>
                      <a:pt x="3292" y="0"/>
                    </a:cubicBezTo>
                    <a:cubicBezTo>
                      <a:pt x="3272" y="0"/>
                      <a:pt x="3251" y="0"/>
                      <a:pt x="3229" y="1"/>
                    </a:cubicBezTo>
                    <a:cubicBezTo>
                      <a:pt x="3213" y="0"/>
                      <a:pt x="3198" y="0"/>
                      <a:pt x="3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3"/>
              <p:cNvSpPr/>
              <p:nvPr/>
            </p:nvSpPr>
            <p:spPr>
              <a:xfrm>
                <a:off x="781041" y="4071008"/>
                <a:ext cx="6044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3845" extrusionOk="0">
                    <a:moveTo>
                      <a:pt x="4532" y="1"/>
                    </a:moveTo>
                    <a:cubicBezTo>
                      <a:pt x="2092" y="1"/>
                      <a:pt x="93" y="513"/>
                      <a:pt x="1" y="1169"/>
                    </a:cubicBezTo>
                    <a:lnTo>
                      <a:pt x="1" y="1210"/>
                    </a:lnTo>
                    <a:lnTo>
                      <a:pt x="1" y="2645"/>
                    </a:lnTo>
                    <a:cubicBezTo>
                      <a:pt x="5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6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5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1" y="513"/>
                      <a:pt x="6972" y="1"/>
                      <a:pt x="45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3"/>
              <p:cNvSpPr/>
              <p:nvPr/>
            </p:nvSpPr>
            <p:spPr>
              <a:xfrm>
                <a:off x="781041" y="4153029"/>
                <a:ext cx="604433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2615" extrusionOk="0">
                    <a:moveTo>
                      <a:pt x="1" y="1"/>
                    </a:moveTo>
                    <a:lnTo>
                      <a:pt x="1" y="1415"/>
                    </a:lnTo>
                    <a:cubicBezTo>
                      <a:pt x="52" y="2082"/>
                      <a:pt x="2062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cubicBezTo>
                      <a:pt x="9063" y="1415"/>
                      <a:pt x="9063" y="1405"/>
                      <a:pt x="9063" y="1395"/>
                    </a:cubicBezTo>
                    <a:cubicBezTo>
                      <a:pt x="9063" y="1385"/>
                      <a:pt x="9063" y="1374"/>
                      <a:pt x="9063" y="1364"/>
                    </a:cubicBezTo>
                    <a:lnTo>
                      <a:pt x="9063" y="3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1386068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0"/>
                    </a:cubicBez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>
                <a:off x="781041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>
                <a:off x="863797" y="4094947"/>
                <a:ext cx="439654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2" extrusionOk="0">
                    <a:moveTo>
                      <a:pt x="3301" y="0"/>
                    </a:moveTo>
                    <a:cubicBezTo>
                      <a:pt x="1477" y="0"/>
                      <a:pt x="0" y="369"/>
                      <a:pt x="0" y="831"/>
                    </a:cubicBezTo>
                    <a:cubicBezTo>
                      <a:pt x="0" y="1292"/>
                      <a:pt x="1477" y="1661"/>
                      <a:pt x="3301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3"/>
              <p:cNvSpPr/>
              <p:nvPr/>
            </p:nvSpPr>
            <p:spPr>
              <a:xfrm>
                <a:off x="790644" y="4192038"/>
                <a:ext cx="16471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5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33"/>
                      <a:pt x="62" y="994"/>
                      <a:pt x="124" y="994"/>
                    </a:cubicBezTo>
                    <a:cubicBezTo>
                      <a:pt x="185" y="984"/>
                      <a:pt x="236" y="933"/>
                      <a:pt x="247" y="871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>
                <a:off x="816651" y="4204975"/>
                <a:ext cx="157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078" extrusionOk="0">
                    <a:moveTo>
                      <a:pt x="12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1" y="1077"/>
                      <a:pt x="123" y="1077"/>
                    </a:cubicBezTo>
                    <a:cubicBezTo>
                      <a:pt x="185" y="1077"/>
                      <a:pt x="236" y="1016"/>
                      <a:pt x="236" y="954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843991" y="4215244"/>
                <a:ext cx="17138" cy="72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88" extrusionOk="0">
                    <a:moveTo>
                      <a:pt x="133" y="1"/>
                    </a:moveTo>
                    <a:cubicBezTo>
                      <a:pt x="62" y="1"/>
                      <a:pt x="10" y="62"/>
                      <a:pt x="0" y="124"/>
                    </a:cubicBezTo>
                    <a:lnTo>
                      <a:pt x="0" y="964"/>
                    </a:lnTo>
                    <a:cubicBezTo>
                      <a:pt x="0" y="1036"/>
                      <a:pt x="62" y="1087"/>
                      <a:pt x="133" y="1087"/>
                    </a:cubicBezTo>
                    <a:cubicBezTo>
                      <a:pt x="195" y="1087"/>
                      <a:pt x="256" y="1026"/>
                      <a:pt x="256" y="964"/>
                    </a:cubicBezTo>
                    <a:lnTo>
                      <a:pt x="256" y="124"/>
                    </a:lnTo>
                    <a:cubicBezTo>
                      <a:pt x="256" y="6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>
                <a:off x="875400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1"/>
                      <a:pt x="11" y="62"/>
                      <a:pt x="1" y="12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>
                <a:off x="903407" y="4230981"/>
                <a:ext cx="165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08" extrusionOk="0">
                    <a:moveTo>
                      <a:pt x="124" y="0"/>
                    </a:moveTo>
                    <a:cubicBezTo>
                      <a:pt x="52" y="11"/>
                      <a:pt x="1" y="62"/>
                      <a:pt x="1" y="123"/>
                    </a:cubicBezTo>
                    <a:lnTo>
                      <a:pt x="1" y="985"/>
                    </a:lnTo>
                    <a:cubicBezTo>
                      <a:pt x="1" y="1056"/>
                      <a:pt x="52" y="1108"/>
                      <a:pt x="124" y="1108"/>
                    </a:cubicBezTo>
                    <a:cubicBezTo>
                      <a:pt x="186" y="1108"/>
                      <a:pt x="247" y="1056"/>
                      <a:pt x="247" y="985"/>
                    </a:cubicBezTo>
                    <a:lnTo>
                      <a:pt x="247" y="123"/>
                    </a:lnTo>
                    <a:cubicBezTo>
                      <a:pt x="237" y="62"/>
                      <a:pt x="186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936282" y="4236449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1" y="1118"/>
                      <a:pt x="123" y="1118"/>
                    </a:cubicBezTo>
                    <a:cubicBezTo>
                      <a:pt x="185" y="1118"/>
                      <a:pt x="246" y="1056"/>
                      <a:pt x="236" y="995"/>
                    </a:cubicBezTo>
                    <a:lnTo>
                      <a:pt x="23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971092" y="423985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13"/>
                    </a:cubicBezTo>
                    <a:lnTo>
                      <a:pt x="1" y="995"/>
                    </a:lnTo>
                    <a:cubicBezTo>
                      <a:pt x="1" y="1057"/>
                      <a:pt x="52" y="1108"/>
                      <a:pt x="124" y="1108"/>
                    </a:cubicBezTo>
                    <a:cubicBezTo>
                      <a:pt x="185" y="1108"/>
                      <a:pt x="247" y="1057"/>
                      <a:pt x="247" y="995"/>
                    </a:cubicBezTo>
                    <a:lnTo>
                      <a:pt x="247" y="113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1004634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1042244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10" y="123"/>
                    </a:cubicBezTo>
                    <a:lnTo>
                      <a:pt x="1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3"/>
              <p:cNvSpPr/>
              <p:nvPr/>
            </p:nvSpPr>
            <p:spPr>
              <a:xfrm>
                <a:off x="1074319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37" y="1066"/>
                      <a:pt x="237" y="1005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3"/>
              <p:cNvSpPr/>
              <p:nvPr/>
            </p:nvSpPr>
            <p:spPr>
              <a:xfrm>
                <a:off x="1108528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77"/>
                      <a:pt x="5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1361461" y="4192038"/>
                <a:ext cx="16471" cy="676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5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02"/>
                    </a:lnTo>
                    <a:cubicBezTo>
                      <a:pt x="0" y="964"/>
                      <a:pt x="52" y="1015"/>
                      <a:pt x="124" y="1015"/>
                    </a:cubicBezTo>
                    <a:cubicBezTo>
                      <a:pt x="185" y="1015"/>
                      <a:pt x="247" y="953"/>
                      <a:pt x="236" y="892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3"/>
              <p:cNvSpPr/>
              <p:nvPr/>
            </p:nvSpPr>
            <p:spPr>
              <a:xfrm>
                <a:off x="1335455" y="4204975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"/>
                      <a:pt x="11" y="62"/>
                      <a:pt x="11" y="124"/>
                    </a:cubicBezTo>
                    <a:lnTo>
                      <a:pt x="11" y="954"/>
                    </a:lnTo>
                    <a:cubicBezTo>
                      <a:pt x="1" y="1016"/>
                      <a:pt x="62" y="1077"/>
                      <a:pt x="124" y="1077"/>
                    </a:cubicBezTo>
                    <a:cubicBezTo>
                      <a:pt x="196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3"/>
              <p:cNvSpPr/>
              <p:nvPr/>
            </p:nvSpPr>
            <p:spPr>
              <a:xfrm>
                <a:off x="1307447" y="4215244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1" y="134"/>
                    </a:cubicBezTo>
                    <a:lnTo>
                      <a:pt x="11" y="944"/>
                    </a:lnTo>
                    <a:cubicBezTo>
                      <a:pt x="11" y="1005"/>
                      <a:pt x="62" y="1056"/>
                      <a:pt x="124" y="1056"/>
                    </a:cubicBezTo>
                    <a:cubicBezTo>
                      <a:pt x="195" y="1056"/>
                      <a:pt x="247" y="1005"/>
                      <a:pt x="247" y="944"/>
                    </a:cubicBezTo>
                    <a:lnTo>
                      <a:pt x="247" y="134"/>
                    </a:lnTo>
                    <a:cubicBezTo>
                      <a:pt x="247" y="62"/>
                      <a:pt x="195" y="1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3"/>
              <p:cNvSpPr/>
              <p:nvPr/>
            </p:nvSpPr>
            <p:spPr>
              <a:xfrm>
                <a:off x="1276706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2" y="1077"/>
                      <a:pt x="123" y="1077"/>
                    </a:cubicBezTo>
                    <a:cubicBezTo>
                      <a:pt x="185" y="1067"/>
                      <a:pt x="236" y="1016"/>
                      <a:pt x="246" y="95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3"/>
              <p:cNvSpPr/>
              <p:nvPr/>
            </p:nvSpPr>
            <p:spPr>
              <a:xfrm>
                <a:off x="1249365" y="423098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1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08"/>
                      <a:pt x="113" y="1108"/>
                    </a:cubicBezTo>
                    <a:cubicBezTo>
                      <a:pt x="185" y="1108"/>
                      <a:pt x="236" y="1056"/>
                      <a:pt x="236" y="985"/>
                    </a:cubicBezTo>
                    <a:lnTo>
                      <a:pt x="236" y="123"/>
                    </a:lnTo>
                    <a:cubicBezTo>
                      <a:pt x="236" y="5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1216556" y="4235783"/>
                <a:ext cx="157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11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18"/>
                      <a:pt x="113" y="1118"/>
                    </a:cubicBezTo>
                    <a:cubicBezTo>
                      <a:pt x="185" y="111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>
                <a:off x="1181014" y="4239784"/>
                <a:ext cx="16471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9" extrusionOk="0">
                    <a:moveTo>
                      <a:pt x="108" y="1"/>
                    </a:moveTo>
                    <a:cubicBezTo>
                      <a:pt x="44" y="1"/>
                      <a:pt x="0" y="57"/>
                      <a:pt x="0" y="114"/>
                    </a:cubicBezTo>
                    <a:lnTo>
                      <a:pt x="0" y="996"/>
                    </a:lnTo>
                    <a:cubicBezTo>
                      <a:pt x="0" y="1058"/>
                      <a:pt x="51" y="1109"/>
                      <a:pt x="123" y="1109"/>
                    </a:cubicBezTo>
                    <a:cubicBezTo>
                      <a:pt x="185" y="1109"/>
                      <a:pt x="246" y="1058"/>
                      <a:pt x="246" y="996"/>
                    </a:cubicBezTo>
                    <a:lnTo>
                      <a:pt x="246" y="114"/>
                    </a:lnTo>
                    <a:cubicBezTo>
                      <a:pt x="246" y="53"/>
                      <a:pt x="185" y="2"/>
                      <a:pt x="123" y="2"/>
                    </a:cubicBezTo>
                    <a:cubicBezTo>
                      <a:pt x="118" y="1"/>
                      <a:pt x="113" y="1"/>
                      <a:pt x="10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3"/>
              <p:cNvSpPr/>
              <p:nvPr/>
            </p:nvSpPr>
            <p:spPr>
              <a:xfrm>
                <a:off x="1148205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3"/>
              <p:cNvSpPr/>
              <p:nvPr/>
            </p:nvSpPr>
            <p:spPr>
              <a:xfrm>
                <a:off x="754434" y="3938375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42" y="1"/>
                    </a:moveTo>
                    <a:cubicBezTo>
                      <a:pt x="2102" y="1"/>
                      <a:pt x="103" y="513"/>
                      <a:pt x="10" y="1169"/>
                    </a:cubicBezTo>
                    <a:lnTo>
                      <a:pt x="10" y="1221"/>
                    </a:lnTo>
                    <a:lnTo>
                      <a:pt x="0" y="1221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6"/>
                    </a:lnTo>
                    <a:cubicBezTo>
                      <a:pt x="51" y="3312"/>
                      <a:pt x="2061" y="3845"/>
                      <a:pt x="4542" y="3845"/>
                    </a:cubicBezTo>
                    <a:cubicBezTo>
                      <a:pt x="6992" y="3845"/>
                      <a:pt x="8991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3"/>
              <p:cNvSpPr/>
              <p:nvPr/>
            </p:nvSpPr>
            <p:spPr>
              <a:xfrm>
                <a:off x="755101" y="4021129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0"/>
                    </a:moveTo>
                    <a:lnTo>
                      <a:pt x="0" y="1384"/>
                    </a:lnTo>
                    <a:lnTo>
                      <a:pt x="0" y="1394"/>
                    </a:lnTo>
                    <a:lnTo>
                      <a:pt x="0" y="1405"/>
                    </a:lnTo>
                    <a:lnTo>
                      <a:pt x="0" y="1415"/>
                    </a:lnTo>
                    <a:cubicBezTo>
                      <a:pt x="41" y="2071"/>
                      <a:pt x="2051" y="2604"/>
                      <a:pt x="4532" y="2604"/>
                    </a:cubicBezTo>
                    <a:cubicBezTo>
                      <a:pt x="6982" y="2604"/>
                      <a:pt x="8981" y="2081"/>
                      <a:pt x="9063" y="1435"/>
                    </a:cubicBezTo>
                    <a:lnTo>
                      <a:pt x="9063" y="1425"/>
                    </a:lnTo>
                    <a:cubicBezTo>
                      <a:pt x="9063" y="1415"/>
                      <a:pt x="9063" y="1394"/>
                      <a:pt x="9063" y="1384"/>
                    </a:cubicBezTo>
                    <a:cubicBezTo>
                      <a:pt x="9063" y="1374"/>
                      <a:pt x="9063" y="1364"/>
                      <a:pt x="9063" y="1353"/>
                    </a:cubicBezTo>
                    <a:lnTo>
                      <a:pt x="9063" y="21"/>
                    </a:lnTo>
                    <a:cubicBezTo>
                      <a:pt x="8981" y="667"/>
                      <a:pt x="6982" y="1189"/>
                      <a:pt x="4532" y="1189"/>
                    </a:cubicBezTo>
                    <a:cubicBezTo>
                      <a:pt x="2051" y="1189"/>
                      <a:pt x="41" y="65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>
                <a:off x="136006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52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>
                <a:off x="75510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837123" y="3962314"/>
                <a:ext cx="440321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2" extrusionOk="0">
                    <a:moveTo>
                      <a:pt x="3302" y="1"/>
                    </a:moveTo>
                    <a:cubicBezTo>
                      <a:pt x="1477" y="1"/>
                      <a:pt x="1" y="370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70"/>
                      <a:pt x="5126" y="1"/>
                      <a:pt x="33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>
                <a:off x="764637" y="4058738"/>
                <a:ext cx="17205" cy="67016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5" extrusionOk="0">
                    <a:moveTo>
                      <a:pt x="13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43"/>
                      <a:pt x="62" y="1005"/>
                      <a:pt x="134" y="1005"/>
                    </a:cubicBezTo>
                    <a:cubicBezTo>
                      <a:pt x="196" y="1005"/>
                      <a:pt x="257" y="943"/>
                      <a:pt x="247" y="871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3"/>
              <p:cNvSpPr/>
              <p:nvPr/>
            </p:nvSpPr>
            <p:spPr>
              <a:xfrm>
                <a:off x="790644" y="4073008"/>
                <a:ext cx="17138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68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4" y="1"/>
                    </a:cubicBezTo>
                    <a:cubicBezTo>
                      <a:pt x="62" y="1"/>
                      <a:pt x="1" y="53"/>
                      <a:pt x="1" y="114"/>
                    </a:cubicBezTo>
                    <a:lnTo>
                      <a:pt x="1" y="944"/>
                    </a:lnTo>
                    <a:cubicBezTo>
                      <a:pt x="1" y="1006"/>
                      <a:pt x="52" y="1067"/>
                      <a:pt x="124" y="1067"/>
                    </a:cubicBezTo>
                    <a:cubicBezTo>
                      <a:pt x="195" y="1067"/>
                      <a:pt x="257" y="1016"/>
                      <a:pt x="257" y="944"/>
                    </a:cubicBezTo>
                    <a:lnTo>
                      <a:pt x="257" y="114"/>
                    </a:lnTo>
                    <a:cubicBezTo>
                      <a:pt x="257" y="57"/>
                      <a:pt x="204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3"/>
              <p:cNvSpPr/>
              <p:nvPr/>
            </p:nvSpPr>
            <p:spPr>
              <a:xfrm>
                <a:off x="818651" y="4083344"/>
                <a:ext cx="15804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87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1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87"/>
                    </a:cubicBezTo>
                    <a:cubicBezTo>
                      <a:pt x="185" y="1076"/>
                      <a:pt x="237" y="1025"/>
                      <a:pt x="237" y="953"/>
                    </a:cubicBezTo>
                    <a:lnTo>
                      <a:pt x="237" y="11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3"/>
              <p:cNvSpPr/>
              <p:nvPr/>
            </p:nvSpPr>
            <p:spPr>
              <a:xfrm>
                <a:off x="849459" y="4092213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3"/>
              <p:cNvSpPr/>
              <p:nvPr/>
            </p:nvSpPr>
            <p:spPr>
              <a:xfrm>
                <a:off x="876800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3" y="1"/>
                    </a:moveTo>
                    <a:cubicBezTo>
                      <a:pt x="62" y="1"/>
                      <a:pt x="10" y="52"/>
                      <a:pt x="10" y="124"/>
                    </a:cubicBezTo>
                    <a:lnTo>
                      <a:pt x="10" y="985"/>
                    </a:lnTo>
                    <a:cubicBezTo>
                      <a:pt x="0" y="1056"/>
                      <a:pt x="62" y="1108"/>
                      <a:pt x="133" y="1108"/>
                    </a:cubicBezTo>
                    <a:cubicBezTo>
                      <a:pt x="205" y="1108"/>
                      <a:pt x="256" y="1056"/>
                      <a:pt x="256" y="985"/>
                    </a:cubicBezTo>
                    <a:lnTo>
                      <a:pt x="256" y="124"/>
                    </a:lnTo>
                    <a:cubicBezTo>
                      <a:pt x="256" y="5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910276" y="410314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7"/>
                      <a:pt x="62" y="1128"/>
                      <a:pt x="124" y="1128"/>
                    </a:cubicBezTo>
                    <a:cubicBezTo>
                      <a:pt x="185" y="1118"/>
                      <a:pt x="236" y="1067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3"/>
              <p:cNvSpPr/>
              <p:nvPr/>
            </p:nvSpPr>
            <p:spPr>
              <a:xfrm>
                <a:off x="945151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7"/>
                      <a:pt x="52" y="1118"/>
                      <a:pt x="123" y="1118"/>
                    </a:cubicBezTo>
                    <a:cubicBezTo>
                      <a:pt x="185" y="1108"/>
                      <a:pt x="236" y="1057"/>
                      <a:pt x="246" y="995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3"/>
              <p:cNvSpPr/>
              <p:nvPr/>
            </p:nvSpPr>
            <p:spPr>
              <a:xfrm>
                <a:off x="977960" y="4109284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29" y="1119"/>
                      <a:pt x="134" y="1119"/>
                      <a:pt x="139" y="1119"/>
                    </a:cubicBezTo>
                    <a:cubicBezTo>
                      <a:pt x="203" y="1119"/>
                      <a:pt x="246" y="1062"/>
                      <a:pt x="246" y="1005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>
                <a:off x="1016237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18"/>
                      <a:pt x="124" y="111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3"/>
              <p:cNvSpPr/>
              <p:nvPr/>
            </p:nvSpPr>
            <p:spPr>
              <a:xfrm>
                <a:off x="1048379" y="410928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36" y="1067"/>
                      <a:pt x="236" y="100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3"/>
              <p:cNvSpPr/>
              <p:nvPr/>
            </p:nvSpPr>
            <p:spPr>
              <a:xfrm>
                <a:off x="1082521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24"/>
                    </a:cubicBezTo>
                    <a:lnTo>
                      <a:pt x="1" y="1005"/>
                    </a:lnTo>
                    <a:cubicBezTo>
                      <a:pt x="1" y="1067"/>
                      <a:pt x="62" y="1118"/>
                      <a:pt x="124" y="1118"/>
                    </a:cubicBezTo>
                    <a:cubicBezTo>
                      <a:pt x="18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3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3"/>
              <p:cNvSpPr/>
              <p:nvPr/>
            </p:nvSpPr>
            <p:spPr>
              <a:xfrm>
                <a:off x="1335455" y="4058738"/>
                <a:ext cx="15804" cy="690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36" extrusionOk="0">
                    <a:moveTo>
                      <a:pt x="11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902"/>
                    </a:lnTo>
                    <a:cubicBezTo>
                      <a:pt x="1" y="974"/>
                      <a:pt x="52" y="1025"/>
                      <a:pt x="114" y="1035"/>
                    </a:cubicBezTo>
                    <a:cubicBezTo>
                      <a:pt x="185" y="1025"/>
                      <a:pt x="237" y="974"/>
                      <a:pt x="237" y="902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1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>
                <a:off x="1309514" y="4073075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05"/>
                      <a:pt x="62" y="1066"/>
                      <a:pt x="123" y="1066"/>
                    </a:cubicBezTo>
                    <a:cubicBezTo>
                      <a:pt x="195" y="1066"/>
                      <a:pt x="246" y="100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3"/>
              <p:cNvSpPr/>
              <p:nvPr/>
            </p:nvSpPr>
            <p:spPr>
              <a:xfrm>
                <a:off x="1280773" y="4083211"/>
                <a:ext cx="1720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58" extrusionOk="0">
                    <a:moveTo>
                      <a:pt x="116" y="1"/>
                    </a:moveTo>
                    <a:cubicBezTo>
                      <a:pt x="54" y="1"/>
                      <a:pt x="11" y="49"/>
                      <a:pt x="11" y="115"/>
                    </a:cubicBezTo>
                    <a:lnTo>
                      <a:pt x="11" y="925"/>
                    </a:lnTo>
                    <a:cubicBezTo>
                      <a:pt x="1" y="996"/>
                      <a:pt x="62" y="1058"/>
                      <a:pt x="134" y="1058"/>
                    </a:cubicBezTo>
                    <a:cubicBezTo>
                      <a:pt x="206" y="1058"/>
                      <a:pt x="257" y="996"/>
                      <a:pt x="257" y="925"/>
                    </a:cubicBezTo>
                    <a:lnTo>
                      <a:pt x="257" y="115"/>
                    </a:lnTo>
                    <a:cubicBezTo>
                      <a:pt x="257" y="53"/>
                      <a:pt x="206" y="2"/>
                      <a:pt x="134" y="2"/>
                    </a:cubicBezTo>
                    <a:cubicBezTo>
                      <a:pt x="128" y="1"/>
                      <a:pt x="122" y="1"/>
                      <a:pt x="116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3"/>
              <p:cNvSpPr/>
              <p:nvPr/>
            </p:nvSpPr>
            <p:spPr>
              <a:xfrm>
                <a:off x="1250699" y="4091546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76"/>
                    </a:cubicBezTo>
                    <a:cubicBezTo>
                      <a:pt x="185" y="107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3"/>
              <p:cNvSpPr/>
              <p:nvPr/>
            </p:nvSpPr>
            <p:spPr>
              <a:xfrm>
                <a:off x="1222691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23" y="1"/>
                    </a:moveTo>
                    <a:cubicBezTo>
                      <a:pt x="62" y="11"/>
                      <a:pt x="11" y="6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62" y="1108"/>
                      <a:pt x="123" y="1108"/>
                    </a:cubicBezTo>
                    <a:cubicBezTo>
                      <a:pt x="195" y="1108"/>
                      <a:pt x="246" y="1056"/>
                      <a:pt x="257" y="995"/>
                    </a:cubicBezTo>
                    <a:lnTo>
                      <a:pt x="257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3"/>
              <p:cNvSpPr/>
              <p:nvPr/>
            </p:nvSpPr>
            <p:spPr>
              <a:xfrm>
                <a:off x="1189883" y="4103149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57" y="1005"/>
                    </a:cubicBezTo>
                    <a:lnTo>
                      <a:pt x="257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3"/>
              <p:cNvSpPr/>
              <p:nvPr/>
            </p:nvSpPr>
            <p:spPr>
              <a:xfrm>
                <a:off x="1155007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7"/>
                      <a:pt x="52" y="1118"/>
                      <a:pt x="124" y="1118"/>
                    </a:cubicBezTo>
                    <a:cubicBezTo>
                      <a:pt x="185" y="1118"/>
                      <a:pt x="247" y="1057"/>
                      <a:pt x="247" y="995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3"/>
              <p:cNvSpPr/>
              <p:nvPr/>
            </p:nvSpPr>
            <p:spPr>
              <a:xfrm>
                <a:off x="1122198" y="4108617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52" y="1128"/>
                      <a:pt x="123" y="1128"/>
                    </a:cubicBezTo>
                    <a:cubicBezTo>
                      <a:pt x="185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3"/>
              <p:cNvSpPr/>
              <p:nvPr/>
            </p:nvSpPr>
            <p:spPr>
              <a:xfrm>
                <a:off x="902073" y="3976651"/>
                <a:ext cx="30975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80" extrusionOk="0">
                    <a:moveTo>
                      <a:pt x="3331" y="221"/>
                    </a:moveTo>
                    <a:cubicBezTo>
                      <a:pt x="3365" y="221"/>
                      <a:pt x="3400" y="223"/>
                      <a:pt x="3435" y="226"/>
                    </a:cubicBezTo>
                    <a:cubicBezTo>
                      <a:pt x="3691" y="226"/>
                      <a:pt x="3886" y="288"/>
                      <a:pt x="3947" y="370"/>
                    </a:cubicBezTo>
                    <a:lnTo>
                      <a:pt x="2830" y="339"/>
                    </a:lnTo>
                    <a:cubicBezTo>
                      <a:pt x="2992" y="262"/>
                      <a:pt x="3161" y="221"/>
                      <a:pt x="3331" y="221"/>
                    </a:cubicBezTo>
                    <a:close/>
                    <a:moveTo>
                      <a:pt x="677" y="319"/>
                    </a:moveTo>
                    <a:lnTo>
                      <a:pt x="2184" y="360"/>
                    </a:lnTo>
                    <a:lnTo>
                      <a:pt x="2174" y="370"/>
                    </a:lnTo>
                    <a:cubicBezTo>
                      <a:pt x="2112" y="401"/>
                      <a:pt x="2051" y="431"/>
                      <a:pt x="1989" y="462"/>
                    </a:cubicBezTo>
                    <a:lnTo>
                      <a:pt x="677" y="421"/>
                    </a:lnTo>
                    <a:cubicBezTo>
                      <a:pt x="667" y="411"/>
                      <a:pt x="667" y="390"/>
                      <a:pt x="667" y="370"/>
                    </a:cubicBezTo>
                    <a:cubicBezTo>
                      <a:pt x="667" y="349"/>
                      <a:pt x="667" y="329"/>
                      <a:pt x="677" y="319"/>
                    </a:cubicBezTo>
                    <a:close/>
                    <a:moveTo>
                      <a:pt x="2758" y="370"/>
                    </a:moveTo>
                    <a:lnTo>
                      <a:pt x="3968" y="411"/>
                    </a:lnTo>
                    <a:cubicBezTo>
                      <a:pt x="3978" y="421"/>
                      <a:pt x="3978" y="431"/>
                      <a:pt x="3978" y="452"/>
                    </a:cubicBezTo>
                    <a:cubicBezTo>
                      <a:pt x="3978" y="472"/>
                      <a:pt x="3968" y="493"/>
                      <a:pt x="3947" y="513"/>
                    </a:cubicBezTo>
                    <a:lnTo>
                      <a:pt x="2563" y="483"/>
                    </a:lnTo>
                    <a:lnTo>
                      <a:pt x="2758" y="370"/>
                    </a:lnTo>
                    <a:close/>
                    <a:moveTo>
                      <a:pt x="708" y="462"/>
                    </a:moveTo>
                    <a:lnTo>
                      <a:pt x="1918" y="493"/>
                    </a:lnTo>
                    <a:cubicBezTo>
                      <a:pt x="1746" y="574"/>
                      <a:pt x="1559" y="608"/>
                      <a:pt x="1371" y="608"/>
                    </a:cubicBezTo>
                    <a:cubicBezTo>
                      <a:pt x="1344" y="608"/>
                      <a:pt x="1318" y="607"/>
                      <a:pt x="1292" y="606"/>
                    </a:cubicBezTo>
                    <a:cubicBezTo>
                      <a:pt x="974" y="606"/>
                      <a:pt x="780" y="534"/>
                      <a:pt x="708" y="462"/>
                    </a:cubicBezTo>
                    <a:close/>
                    <a:moveTo>
                      <a:pt x="616" y="1"/>
                    </a:moveTo>
                    <a:lnTo>
                      <a:pt x="616" y="42"/>
                    </a:lnTo>
                    <a:cubicBezTo>
                      <a:pt x="749" y="52"/>
                      <a:pt x="821" y="73"/>
                      <a:pt x="821" y="93"/>
                    </a:cubicBezTo>
                    <a:cubicBezTo>
                      <a:pt x="821" y="103"/>
                      <a:pt x="800" y="124"/>
                      <a:pt x="759" y="144"/>
                    </a:cubicBezTo>
                    <a:cubicBezTo>
                      <a:pt x="687" y="175"/>
                      <a:pt x="636" y="216"/>
                      <a:pt x="595" y="278"/>
                    </a:cubicBezTo>
                    <a:lnTo>
                      <a:pt x="11" y="257"/>
                    </a:lnTo>
                    <a:lnTo>
                      <a:pt x="11" y="288"/>
                    </a:lnTo>
                    <a:lnTo>
                      <a:pt x="585" y="308"/>
                    </a:lnTo>
                    <a:cubicBezTo>
                      <a:pt x="575" y="329"/>
                      <a:pt x="575" y="349"/>
                      <a:pt x="575" y="370"/>
                    </a:cubicBezTo>
                    <a:cubicBezTo>
                      <a:pt x="564" y="390"/>
                      <a:pt x="564" y="401"/>
                      <a:pt x="575" y="421"/>
                    </a:cubicBezTo>
                    <a:lnTo>
                      <a:pt x="0" y="401"/>
                    </a:lnTo>
                    <a:lnTo>
                      <a:pt x="0" y="442"/>
                    </a:lnTo>
                    <a:lnTo>
                      <a:pt x="585" y="452"/>
                    </a:lnTo>
                    <a:cubicBezTo>
                      <a:pt x="646" y="616"/>
                      <a:pt x="944" y="749"/>
                      <a:pt x="1466" y="770"/>
                    </a:cubicBezTo>
                    <a:cubicBezTo>
                      <a:pt x="1499" y="772"/>
                      <a:pt x="1532" y="773"/>
                      <a:pt x="1565" y="773"/>
                    </a:cubicBezTo>
                    <a:cubicBezTo>
                      <a:pt x="1892" y="773"/>
                      <a:pt x="2223" y="681"/>
                      <a:pt x="2502" y="513"/>
                    </a:cubicBezTo>
                    <a:lnTo>
                      <a:pt x="3927" y="554"/>
                    </a:lnTo>
                    <a:cubicBezTo>
                      <a:pt x="3783" y="667"/>
                      <a:pt x="3414" y="708"/>
                      <a:pt x="3055" y="708"/>
                    </a:cubicBezTo>
                    <a:lnTo>
                      <a:pt x="3055" y="749"/>
                    </a:lnTo>
                    <a:cubicBezTo>
                      <a:pt x="3650" y="759"/>
                      <a:pt x="3855" y="770"/>
                      <a:pt x="4029" y="780"/>
                    </a:cubicBezTo>
                    <a:lnTo>
                      <a:pt x="4029" y="739"/>
                    </a:lnTo>
                    <a:cubicBezTo>
                      <a:pt x="3886" y="729"/>
                      <a:pt x="3814" y="718"/>
                      <a:pt x="3814" y="698"/>
                    </a:cubicBezTo>
                    <a:cubicBezTo>
                      <a:pt x="3814" y="688"/>
                      <a:pt x="3835" y="667"/>
                      <a:pt x="3886" y="647"/>
                    </a:cubicBezTo>
                    <a:cubicBezTo>
                      <a:pt x="3937" y="616"/>
                      <a:pt x="3978" y="585"/>
                      <a:pt x="4019" y="554"/>
                    </a:cubicBezTo>
                    <a:lnTo>
                      <a:pt x="4644" y="575"/>
                    </a:lnTo>
                    <a:lnTo>
                      <a:pt x="4644" y="534"/>
                    </a:lnTo>
                    <a:lnTo>
                      <a:pt x="4050" y="524"/>
                    </a:lnTo>
                    <a:cubicBezTo>
                      <a:pt x="4060" y="493"/>
                      <a:pt x="4070" y="462"/>
                      <a:pt x="4070" y="431"/>
                    </a:cubicBezTo>
                    <a:lnTo>
                      <a:pt x="4070" y="411"/>
                    </a:lnTo>
                    <a:lnTo>
                      <a:pt x="4644" y="431"/>
                    </a:lnTo>
                    <a:lnTo>
                      <a:pt x="4644" y="390"/>
                    </a:lnTo>
                    <a:lnTo>
                      <a:pt x="4060" y="380"/>
                    </a:lnTo>
                    <a:cubicBezTo>
                      <a:pt x="4009" y="226"/>
                      <a:pt x="3753" y="103"/>
                      <a:pt x="3250" y="93"/>
                    </a:cubicBezTo>
                    <a:cubicBezTo>
                      <a:pt x="3202" y="89"/>
                      <a:pt x="3155" y="87"/>
                      <a:pt x="3107" y="87"/>
                    </a:cubicBezTo>
                    <a:cubicBezTo>
                      <a:pt x="2807" y="87"/>
                      <a:pt x="2511" y="170"/>
                      <a:pt x="2246" y="329"/>
                    </a:cubicBezTo>
                    <a:lnTo>
                      <a:pt x="698" y="278"/>
                    </a:lnTo>
                    <a:cubicBezTo>
                      <a:pt x="821" y="124"/>
                      <a:pt x="1261" y="83"/>
                      <a:pt x="1754" y="83"/>
                    </a:cubicBezTo>
                    <a:lnTo>
                      <a:pt x="1754" y="42"/>
                    </a:lnTo>
                    <a:cubicBezTo>
                      <a:pt x="1087" y="21"/>
                      <a:pt x="810" y="11"/>
                      <a:pt x="6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3"/>
              <p:cNvSpPr/>
              <p:nvPr/>
            </p:nvSpPr>
            <p:spPr>
              <a:xfrm>
                <a:off x="3193545" y="3726455"/>
                <a:ext cx="578426" cy="575003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8623" extrusionOk="0">
                    <a:moveTo>
                      <a:pt x="4337" y="1"/>
                    </a:moveTo>
                    <a:cubicBezTo>
                      <a:pt x="1938" y="1"/>
                      <a:pt x="0" y="1928"/>
                      <a:pt x="0" y="4306"/>
                    </a:cubicBezTo>
                    <a:cubicBezTo>
                      <a:pt x="0" y="6685"/>
                      <a:pt x="1938" y="8622"/>
                      <a:pt x="4337" y="8622"/>
                    </a:cubicBezTo>
                    <a:cubicBezTo>
                      <a:pt x="6736" y="8622"/>
                      <a:pt x="8673" y="6685"/>
                      <a:pt x="8673" y="4306"/>
                    </a:cubicBezTo>
                    <a:cubicBezTo>
                      <a:pt x="8673" y="1928"/>
                      <a:pt x="6736" y="1"/>
                      <a:pt x="43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3"/>
              <p:cNvSpPr/>
              <p:nvPr/>
            </p:nvSpPr>
            <p:spPr>
              <a:xfrm>
                <a:off x="3236624" y="3757263"/>
                <a:ext cx="563355" cy="563334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8448" extrusionOk="0">
                    <a:moveTo>
                      <a:pt x="4224" y="0"/>
                    </a:moveTo>
                    <a:cubicBezTo>
                      <a:pt x="1887" y="0"/>
                      <a:pt x="0" y="1897"/>
                      <a:pt x="0" y="4224"/>
                    </a:cubicBezTo>
                    <a:cubicBezTo>
                      <a:pt x="0" y="6561"/>
                      <a:pt x="1887" y="8447"/>
                      <a:pt x="4224" y="8447"/>
                    </a:cubicBezTo>
                    <a:cubicBezTo>
                      <a:pt x="6551" y="8447"/>
                      <a:pt x="8448" y="6561"/>
                      <a:pt x="8448" y="4224"/>
                    </a:cubicBezTo>
                    <a:cubicBezTo>
                      <a:pt x="8448" y="1897"/>
                      <a:pt x="6551" y="0"/>
                      <a:pt x="42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3"/>
              <p:cNvSpPr/>
              <p:nvPr/>
            </p:nvSpPr>
            <p:spPr>
              <a:xfrm>
                <a:off x="3328248" y="3848819"/>
                <a:ext cx="380838" cy="380824"/>
              </a:xfrm>
              <a:custGeom>
                <a:avLst/>
                <a:gdLst/>
                <a:ahLst/>
                <a:cxnLst/>
                <a:rect l="l" t="t" r="r" b="b"/>
                <a:pathLst>
                  <a:path w="5711" h="5711" extrusionOk="0">
                    <a:moveTo>
                      <a:pt x="2850" y="1"/>
                    </a:moveTo>
                    <a:cubicBezTo>
                      <a:pt x="1281" y="1"/>
                      <a:pt x="0" y="1282"/>
                      <a:pt x="0" y="2851"/>
                    </a:cubicBezTo>
                    <a:cubicBezTo>
                      <a:pt x="0" y="4429"/>
                      <a:pt x="1281" y="5711"/>
                      <a:pt x="2850" y="5711"/>
                    </a:cubicBezTo>
                    <a:cubicBezTo>
                      <a:pt x="4429" y="5711"/>
                      <a:pt x="5710" y="4429"/>
                      <a:pt x="5710" y="2851"/>
                    </a:cubicBezTo>
                    <a:cubicBezTo>
                      <a:pt x="5710" y="1282"/>
                      <a:pt x="4429" y="1"/>
                      <a:pt x="28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3"/>
              <p:cNvSpPr/>
              <p:nvPr/>
            </p:nvSpPr>
            <p:spPr>
              <a:xfrm>
                <a:off x="3454681" y="3878226"/>
                <a:ext cx="136104" cy="30907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4635" extrusionOk="0">
                    <a:moveTo>
                      <a:pt x="759" y="698"/>
                    </a:moveTo>
                    <a:lnTo>
                      <a:pt x="759" y="1825"/>
                    </a:lnTo>
                    <a:cubicBezTo>
                      <a:pt x="534" y="1661"/>
                      <a:pt x="380" y="1497"/>
                      <a:pt x="380" y="1221"/>
                    </a:cubicBezTo>
                    <a:cubicBezTo>
                      <a:pt x="370" y="975"/>
                      <a:pt x="523" y="759"/>
                      <a:pt x="759" y="698"/>
                    </a:cubicBezTo>
                    <a:close/>
                    <a:moveTo>
                      <a:pt x="926" y="662"/>
                    </a:moveTo>
                    <a:cubicBezTo>
                      <a:pt x="938" y="662"/>
                      <a:pt x="951" y="664"/>
                      <a:pt x="964" y="667"/>
                    </a:cubicBezTo>
                    <a:cubicBezTo>
                      <a:pt x="981" y="664"/>
                      <a:pt x="998" y="663"/>
                      <a:pt x="1015" y="663"/>
                    </a:cubicBezTo>
                    <a:cubicBezTo>
                      <a:pt x="1063" y="663"/>
                      <a:pt x="1114" y="672"/>
                      <a:pt x="1159" y="687"/>
                    </a:cubicBezTo>
                    <a:lnTo>
                      <a:pt x="1159" y="2071"/>
                    </a:lnTo>
                    <a:cubicBezTo>
                      <a:pt x="1046" y="2010"/>
                      <a:pt x="944" y="1948"/>
                      <a:pt x="851" y="1887"/>
                    </a:cubicBezTo>
                    <a:lnTo>
                      <a:pt x="851" y="667"/>
                    </a:lnTo>
                    <a:cubicBezTo>
                      <a:pt x="879" y="667"/>
                      <a:pt x="902" y="662"/>
                      <a:pt x="926" y="662"/>
                    </a:cubicBezTo>
                    <a:close/>
                    <a:moveTo>
                      <a:pt x="1251" y="2717"/>
                    </a:moveTo>
                    <a:cubicBezTo>
                      <a:pt x="1477" y="2892"/>
                      <a:pt x="1620" y="3076"/>
                      <a:pt x="1620" y="3343"/>
                    </a:cubicBezTo>
                    <a:cubicBezTo>
                      <a:pt x="1641" y="3599"/>
                      <a:pt x="1487" y="3835"/>
                      <a:pt x="1251" y="3937"/>
                    </a:cubicBezTo>
                    <a:lnTo>
                      <a:pt x="1251" y="2717"/>
                    </a:lnTo>
                    <a:close/>
                    <a:moveTo>
                      <a:pt x="851" y="2451"/>
                    </a:moveTo>
                    <a:lnTo>
                      <a:pt x="872" y="2471"/>
                    </a:lnTo>
                    <a:cubicBezTo>
                      <a:pt x="974" y="2533"/>
                      <a:pt x="1067" y="2584"/>
                      <a:pt x="1159" y="2646"/>
                    </a:cubicBezTo>
                    <a:lnTo>
                      <a:pt x="1159" y="3958"/>
                    </a:lnTo>
                    <a:cubicBezTo>
                      <a:pt x="1108" y="3968"/>
                      <a:pt x="1056" y="3978"/>
                      <a:pt x="1005" y="3978"/>
                    </a:cubicBezTo>
                    <a:cubicBezTo>
                      <a:pt x="954" y="3978"/>
                      <a:pt x="903" y="3968"/>
                      <a:pt x="851" y="3968"/>
                    </a:cubicBezTo>
                    <a:lnTo>
                      <a:pt x="851" y="2451"/>
                    </a:lnTo>
                    <a:close/>
                    <a:moveTo>
                      <a:pt x="749" y="1"/>
                    </a:moveTo>
                    <a:lnTo>
                      <a:pt x="749" y="585"/>
                    </a:lnTo>
                    <a:cubicBezTo>
                      <a:pt x="349" y="646"/>
                      <a:pt x="21" y="923"/>
                      <a:pt x="21" y="1405"/>
                    </a:cubicBezTo>
                    <a:cubicBezTo>
                      <a:pt x="21" y="1887"/>
                      <a:pt x="349" y="2153"/>
                      <a:pt x="749" y="2399"/>
                    </a:cubicBezTo>
                    <a:lnTo>
                      <a:pt x="749" y="3958"/>
                    </a:lnTo>
                    <a:cubicBezTo>
                      <a:pt x="318" y="3835"/>
                      <a:pt x="154" y="3394"/>
                      <a:pt x="124" y="2902"/>
                    </a:cubicBezTo>
                    <a:lnTo>
                      <a:pt x="11" y="2902"/>
                    </a:lnTo>
                    <a:cubicBezTo>
                      <a:pt x="11" y="3568"/>
                      <a:pt x="11" y="3845"/>
                      <a:pt x="1" y="4040"/>
                    </a:cubicBezTo>
                    <a:lnTo>
                      <a:pt x="103" y="4040"/>
                    </a:lnTo>
                    <a:cubicBezTo>
                      <a:pt x="124" y="3906"/>
                      <a:pt x="154" y="3835"/>
                      <a:pt x="216" y="3835"/>
                    </a:cubicBezTo>
                    <a:cubicBezTo>
                      <a:pt x="267" y="3845"/>
                      <a:pt x="329" y="3865"/>
                      <a:pt x="370" y="3906"/>
                    </a:cubicBezTo>
                    <a:cubicBezTo>
                      <a:pt x="493" y="3978"/>
                      <a:pt x="616" y="4029"/>
                      <a:pt x="749" y="4060"/>
                    </a:cubicBezTo>
                    <a:lnTo>
                      <a:pt x="749" y="4624"/>
                    </a:lnTo>
                    <a:lnTo>
                      <a:pt x="851" y="4624"/>
                    </a:lnTo>
                    <a:lnTo>
                      <a:pt x="851" y="4060"/>
                    </a:lnTo>
                    <a:cubicBezTo>
                      <a:pt x="903" y="4070"/>
                      <a:pt x="964" y="4070"/>
                      <a:pt x="1026" y="4070"/>
                    </a:cubicBezTo>
                    <a:lnTo>
                      <a:pt x="1159" y="4070"/>
                    </a:lnTo>
                    <a:lnTo>
                      <a:pt x="1159" y="4634"/>
                    </a:lnTo>
                    <a:lnTo>
                      <a:pt x="1251" y="4634"/>
                    </a:lnTo>
                    <a:lnTo>
                      <a:pt x="1251" y="4060"/>
                    </a:lnTo>
                    <a:cubicBezTo>
                      <a:pt x="1702" y="3978"/>
                      <a:pt x="2041" y="3681"/>
                      <a:pt x="2041" y="3158"/>
                    </a:cubicBezTo>
                    <a:cubicBezTo>
                      <a:pt x="2041" y="2676"/>
                      <a:pt x="1713" y="2420"/>
                      <a:pt x="1251" y="2133"/>
                    </a:cubicBezTo>
                    <a:lnTo>
                      <a:pt x="1251" y="718"/>
                    </a:lnTo>
                    <a:cubicBezTo>
                      <a:pt x="1579" y="851"/>
                      <a:pt x="1723" y="1221"/>
                      <a:pt x="1743" y="1579"/>
                    </a:cubicBezTo>
                    <a:lnTo>
                      <a:pt x="1856" y="1579"/>
                    </a:lnTo>
                    <a:cubicBezTo>
                      <a:pt x="1856" y="985"/>
                      <a:pt x="1866" y="780"/>
                      <a:pt x="1877" y="605"/>
                    </a:cubicBezTo>
                    <a:lnTo>
                      <a:pt x="1764" y="605"/>
                    </a:lnTo>
                    <a:cubicBezTo>
                      <a:pt x="1754" y="749"/>
                      <a:pt x="1723" y="821"/>
                      <a:pt x="1661" y="821"/>
                    </a:cubicBezTo>
                    <a:cubicBezTo>
                      <a:pt x="1600" y="810"/>
                      <a:pt x="1549" y="790"/>
                      <a:pt x="1508" y="749"/>
                    </a:cubicBezTo>
                    <a:cubicBezTo>
                      <a:pt x="1426" y="698"/>
                      <a:pt x="1333" y="657"/>
                      <a:pt x="1251" y="626"/>
                    </a:cubicBezTo>
                    <a:lnTo>
                      <a:pt x="1251" y="1"/>
                    </a:lnTo>
                    <a:lnTo>
                      <a:pt x="1149" y="1"/>
                    </a:lnTo>
                    <a:lnTo>
                      <a:pt x="1149" y="605"/>
                    </a:lnTo>
                    <a:cubicBezTo>
                      <a:pt x="1096" y="590"/>
                      <a:pt x="1038" y="581"/>
                      <a:pt x="983" y="581"/>
                    </a:cubicBezTo>
                    <a:cubicBezTo>
                      <a:pt x="962" y="581"/>
                      <a:pt x="942" y="582"/>
                      <a:pt x="923" y="585"/>
                    </a:cubicBezTo>
                    <a:lnTo>
                      <a:pt x="851" y="585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3"/>
              <p:cNvSpPr/>
              <p:nvPr/>
            </p:nvSpPr>
            <p:spPr>
              <a:xfrm>
                <a:off x="951953" y="3415443"/>
                <a:ext cx="49280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619" extrusionOk="0">
                    <a:moveTo>
                      <a:pt x="472" y="0"/>
                    </a:moveTo>
                    <a:cubicBezTo>
                      <a:pt x="472" y="0"/>
                      <a:pt x="1" y="3291"/>
                      <a:pt x="114" y="5495"/>
                    </a:cubicBezTo>
                    <a:lnTo>
                      <a:pt x="606" y="5618"/>
                    </a:lnTo>
                    <a:cubicBezTo>
                      <a:pt x="606" y="5618"/>
                      <a:pt x="62" y="1682"/>
                      <a:pt x="739" y="21"/>
                    </a:cubicBez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3"/>
              <p:cNvSpPr/>
              <p:nvPr/>
            </p:nvSpPr>
            <p:spPr>
              <a:xfrm>
                <a:off x="978627" y="3450319"/>
                <a:ext cx="117632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81" extrusionOk="0">
                    <a:moveTo>
                      <a:pt x="1764" y="0"/>
                    </a:moveTo>
                    <a:lnTo>
                      <a:pt x="1764" y="0"/>
                    </a:lnTo>
                    <a:cubicBezTo>
                      <a:pt x="1764" y="0"/>
                      <a:pt x="288" y="246"/>
                      <a:pt x="1" y="1763"/>
                    </a:cubicBezTo>
                    <a:cubicBezTo>
                      <a:pt x="1" y="1763"/>
                      <a:pt x="62" y="1781"/>
                      <a:pt x="165" y="1781"/>
                    </a:cubicBezTo>
                    <a:cubicBezTo>
                      <a:pt x="501" y="1781"/>
                      <a:pt x="1277" y="1594"/>
                      <a:pt x="1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3"/>
              <p:cNvSpPr/>
              <p:nvPr/>
            </p:nvSpPr>
            <p:spPr>
              <a:xfrm>
                <a:off x="948552" y="3312017"/>
                <a:ext cx="157310" cy="13276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991" extrusionOk="0">
                    <a:moveTo>
                      <a:pt x="1043" y="1"/>
                    </a:moveTo>
                    <a:cubicBezTo>
                      <a:pt x="532" y="1"/>
                      <a:pt x="101" y="398"/>
                      <a:pt x="52" y="916"/>
                    </a:cubicBezTo>
                    <a:cubicBezTo>
                      <a:pt x="1" y="1544"/>
                      <a:pt x="507" y="1991"/>
                      <a:pt x="1047" y="1991"/>
                    </a:cubicBezTo>
                    <a:cubicBezTo>
                      <a:pt x="1265" y="1991"/>
                      <a:pt x="1488" y="1918"/>
                      <a:pt x="1682" y="1756"/>
                    </a:cubicBezTo>
                    <a:cubicBezTo>
                      <a:pt x="2358" y="1182"/>
                      <a:pt x="2000" y="75"/>
                      <a:pt x="1118" y="3"/>
                    </a:cubicBezTo>
                    <a:cubicBezTo>
                      <a:pt x="1093" y="2"/>
                      <a:pt x="1068" y="1"/>
                      <a:pt x="1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3"/>
              <p:cNvSpPr/>
              <p:nvPr/>
            </p:nvSpPr>
            <p:spPr>
              <a:xfrm>
                <a:off x="859662" y="3228796"/>
                <a:ext cx="58883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65" extrusionOk="0">
                    <a:moveTo>
                      <a:pt x="319" y="1"/>
                    </a:moveTo>
                    <a:lnTo>
                      <a:pt x="1" y="32"/>
                    </a:lnTo>
                    <a:cubicBezTo>
                      <a:pt x="801" y="2000"/>
                      <a:pt x="155" y="6664"/>
                      <a:pt x="155" y="6664"/>
                    </a:cubicBezTo>
                    <a:lnTo>
                      <a:pt x="739" y="6521"/>
                    </a:lnTo>
                    <a:cubicBezTo>
                      <a:pt x="883" y="3896"/>
                      <a:pt x="319" y="1"/>
                      <a:pt x="3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3"/>
              <p:cNvSpPr/>
              <p:nvPr/>
            </p:nvSpPr>
            <p:spPr>
              <a:xfrm>
                <a:off x="747566" y="3270540"/>
                <a:ext cx="138838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76" y="1893"/>
                      <a:pt x="1498" y="2111"/>
                      <a:pt x="1892" y="2111"/>
                    </a:cubicBezTo>
                    <a:cubicBezTo>
                      <a:pt x="2011" y="2111"/>
                      <a:pt x="2082" y="2091"/>
                      <a:pt x="2082" y="2091"/>
                    </a:cubicBezTo>
                    <a:cubicBezTo>
                      <a:pt x="1743" y="28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3"/>
              <p:cNvSpPr/>
              <p:nvPr/>
            </p:nvSpPr>
            <p:spPr>
              <a:xfrm>
                <a:off x="716824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56" y="2827"/>
                      <a:pt x="2223" y="3158"/>
                      <a:pt x="2816" y="3158"/>
                    </a:cubicBezTo>
                    <a:cubicBezTo>
                      <a:pt x="2998" y="3158"/>
                      <a:pt x="3107" y="3127"/>
                      <a:pt x="3107" y="3127"/>
                    </a:cubicBezTo>
                    <a:cubicBezTo>
                      <a:pt x="2604" y="4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3"/>
              <p:cNvSpPr/>
              <p:nvPr/>
            </p:nvSpPr>
            <p:spPr>
              <a:xfrm>
                <a:off x="964957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2358" y="1"/>
                    </a:moveTo>
                    <a:lnTo>
                      <a:pt x="2358" y="1"/>
                    </a:lnTo>
                    <a:cubicBezTo>
                      <a:pt x="1139" y="278"/>
                      <a:pt x="206" y="1272"/>
                      <a:pt x="1" y="2513"/>
                    </a:cubicBezTo>
                    <a:cubicBezTo>
                      <a:pt x="1" y="2513"/>
                      <a:pt x="82" y="2537"/>
                      <a:pt x="218" y="2537"/>
                    </a:cubicBezTo>
                    <a:cubicBezTo>
                      <a:pt x="665" y="2537"/>
                      <a:pt x="1698" y="2272"/>
                      <a:pt x="2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3"/>
              <p:cNvSpPr/>
              <p:nvPr/>
            </p:nvSpPr>
            <p:spPr>
              <a:xfrm>
                <a:off x="859662" y="3193921"/>
                <a:ext cx="155243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2380" extrusionOk="0">
                    <a:moveTo>
                      <a:pt x="2328" y="1"/>
                    </a:moveTo>
                    <a:lnTo>
                      <a:pt x="2328" y="1"/>
                    </a:lnTo>
                    <a:cubicBezTo>
                      <a:pt x="1" y="1118"/>
                      <a:pt x="575" y="2379"/>
                      <a:pt x="575" y="2379"/>
                    </a:cubicBezTo>
                    <a:cubicBezTo>
                      <a:pt x="2297" y="1764"/>
                      <a:pt x="2328" y="1"/>
                      <a:pt x="2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3"/>
              <p:cNvSpPr/>
              <p:nvPr/>
            </p:nvSpPr>
            <p:spPr>
              <a:xfrm>
                <a:off x="735963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560" y="0"/>
                    </a:moveTo>
                    <a:cubicBezTo>
                      <a:pt x="1529" y="0"/>
                      <a:pt x="1498" y="1"/>
                      <a:pt x="1466" y="4"/>
                    </a:cubicBezTo>
                    <a:cubicBezTo>
                      <a:pt x="421" y="86"/>
                      <a:pt x="0" y="1398"/>
                      <a:pt x="800" y="2075"/>
                    </a:cubicBezTo>
                    <a:cubicBezTo>
                      <a:pt x="1029" y="2269"/>
                      <a:pt x="1292" y="2355"/>
                      <a:pt x="1550" y="2355"/>
                    </a:cubicBezTo>
                    <a:cubicBezTo>
                      <a:pt x="2191" y="2355"/>
                      <a:pt x="2793" y="1819"/>
                      <a:pt x="2727" y="1080"/>
                    </a:cubicBezTo>
                    <a:cubicBezTo>
                      <a:pt x="2679" y="466"/>
                      <a:pt x="2166" y="0"/>
                      <a:pt x="1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3"/>
              <p:cNvSpPr/>
              <p:nvPr/>
            </p:nvSpPr>
            <p:spPr>
              <a:xfrm>
                <a:off x="766704" y="3130839"/>
                <a:ext cx="131036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665" extrusionOk="0">
                    <a:moveTo>
                      <a:pt x="1101" y="0"/>
                    </a:moveTo>
                    <a:cubicBezTo>
                      <a:pt x="1076" y="0"/>
                      <a:pt x="1051" y="2"/>
                      <a:pt x="1026" y="4"/>
                    </a:cubicBezTo>
                    <a:cubicBezTo>
                      <a:pt x="288" y="65"/>
                      <a:pt x="1" y="988"/>
                      <a:pt x="565" y="1470"/>
                    </a:cubicBezTo>
                    <a:cubicBezTo>
                      <a:pt x="726" y="1605"/>
                      <a:pt x="911" y="1665"/>
                      <a:pt x="1091" y="1665"/>
                    </a:cubicBezTo>
                    <a:cubicBezTo>
                      <a:pt x="1541" y="1665"/>
                      <a:pt x="1965" y="1289"/>
                      <a:pt x="1928" y="762"/>
                    </a:cubicBezTo>
                    <a:cubicBezTo>
                      <a:pt x="1889" y="326"/>
                      <a:pt x="1530" y="0"/>
                      <a:pt x="1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3"/>
              <p:cNvSpPr/>
              <p:nvPr/>
            </p:nvSpPr>
            <p:spPr>
              <a:xfrm>
                <a:off x="795445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3"/>
              <p:cNvSpPr/>
              <p:nvPr/>
            </p:nvSpPr>
            <p:spPr>
              <a:xfrm>
                <a:off x="820719" y="3728522"/>
                <a:ext cx="270808" cy="182577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2738" extrusionOk="0">
                    <a:moveTo>
                      <a:pt x="1" y="1"/>
                    </a:moveTo>
                    <a:lnTo>
                      <a:pt x="1" y="1354"/>
                    </a:lnTo>
                    <a:cubicBezTo>
                      <a:pt x="1" y="2123"/>
                      <a:pt x="616" y="2738"/>
                      <a:pt x="1385" y="2738"/>
                    </a:cubicBezTo>
                    <a:lnTo>
                      <a:pt x="2676" y="2738"/>
                    </a:lnTo>
                    <a:cubicBezTo>
                      <a:pt x="3445" y="2738"/>
                      <a:pt x="4060" y="2123"/>
                      <a:pt x="4060" y="1354"/>
                    </a:cubicBezTo>
                    <a:lnTo>
                      <a:pt x="4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3"/>
              <p:cNvSpPr/>
              <p:nvPr/>
            </p:nvSpPr>
            <p:spPr>
              <a:xfrm>
                <a:off x="807715" y="3139241"/>
                <a:ext cx="56149" cy="93756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406" extrusionOk="0">
                    <a:moveTo>
                      <a:pt x="257" y="1"/>
                    </a:moveTo>
                    <a:lnTo>
                      <a:pt x="155" y="32"/>
                    </a:lnTo>
                    <a:lnTo>
                      <a:pt x="206" y="196"/>
                    </a:lnTo>
                    <a:cubicBezTo>
                      <a:pt x="73" y="247"/>
                      <a:pt x="1" y="401"/>
                      <a:pt x="42" y="544"/>
                    </a:cubicBezTo>
                    <a:cubicBezTo>
                      <a:pt x="83" y="688"/>
                      <a:pt x="216" y="729"/>
                      <a:pt x="401" y="749"/>
                    </a:cubicBezTo>
                    <a:cubicBezTo>
                      <a:pt x="544" y="759"/>
                      <a:pt x="626" y="790"/>
                      <a:pt x="657" y="882"/>
                    </a:cubicBezTo>
                    <a:cubicBezTo>
                      <a:pt x="677" y="985"/>
                      <a:pt x="606" y="1087"/>
                      <a:pt x="503" y="1108"/>
                    </a:cubicBezTo>
                    <a:cubicBezTo>
                      <a:pt x="462" y="1118"/>
                      <a:pt x="419" y="1123"/>
                      <a:pt x="375" y="1123"/>
                    </a:cubicBezTo>
                    <a:cubicBezTo>
                      <a:pt x="331" y="1123"/>
                      <a:pt x="288" y="1118"/>
                      <a:pt x="247" y="1108"/>
                    </a:cubicBezTo>
                    <a:lnTo>
                      <a:pt x="247" y="1241"/>
                    </a:lnTo>
                    <a:cubicBezTo>
                      <a:pt x="293" y="1251"/>
                      <a:pt x="339" y="1257"/>
                      <a:pt x="385" y="1257"/>
                    </a:cubicBezTo>
                    <a:cubicBezTo>
                      <a:pt x="431" y="1257"/>
                      <a:pt x="477" y="1251"/>
                      <a:pt x="524" y="1241"/>
                    </a:cubicBezTo>
                    <a:lnTo>
                      <a:pt x="575" y="1405"/>
                    </a:lnTo>
                    <a:lnTo>
                      <a:pt x="677" y="1375"/>
                    </a:lnTo>
                    <a:lnTo>
                      <a:pt x="626" y="1200"/>
                    </a:lnTo>
                    <a:cubicBezTo>
                      <a:pt x="770" y="1139"/>
                      <a:pt x="841" y="985"/>
                      <a:pt x="800" y="831"/>
                    </a:cubicBezTo>
                    <a:cubicBezTo>
                      <a:pt x="749" y="688"/>
                      <a:pt x="636" y="626"/>
                      <a:pt x="442" y="616"/>
                    </a:cubicBezTo>
                    <a:cubicBezTo>
                      <a:pt x="288" y="595"/>
                      <a:pt x="206" y="554"/>
                      <a:pt x="185" y="483"/>
                    </a:cubicBezTo>
                    <a:cubicBezTo>
                      <a:pt x="155" y="411"/>
                      <a:pt x="185" y="329"/>
                      <a:pt x="308" y="288"/>
                    </a:cubicBezTo>
                    <a:cubicBezTo>
                      <a:pt x="348" y="271"/>
                      <a:pt x="390" y="263"/>
                      <a:pt x="433" y="263"/>
                    </a:cubicBezTo>
                    <a:cubicBezTo>
                      <a:pt x="467" y="263"/>
                      <a:pt x="502" y="268"/>
                      <a:pt x="534" y="278"/>
                    </a:cubicBezTo>
                    <a:lnTo>
                      <a:pt x="544" y="144"/>
                    </a:lnTo>
                    <a:cubicBezTo>
                      <a:pt x="510" y="140"/>
                      <a:pt x="478" y="138"/>
                      <a:pt x="446" y="138"/>
                    </a:cubicBezTo>
                    <a:cubicBezTo>
                      <a:pt x="401" y="138"/>
                      <a:pt x="356" y="143"/>
                      <a:pt x="308" y="155"/>
                    </a:cubicBezTo>
                    <a:lnTo>
                      <a:pt x="2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3"/>
              <p:cNvSpPr/>
              <p:nvPr/>
            </p:nvSpPr>
            <p:spPr>
              <a:xfrm>
                <a:off x="961356" y="3329155"/>
                <a:ext cx="112364" cy="981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472" extrusionOk="0">
                    <a:moveTo>
                      <a:pt x="846" y="0"/>
                    </a:moveTo>
                    <a:cubicBezTo>
                      <a:pt x="391" y="0"/>
                      <a:pt x="0" y="441"/>
                      <a:pt x="147" y="946"/>
                    </a:cubicBezTo>
                    <a:cubicBezTo>
                      <a:pt x="248" y="1289"/>
                      <a:pt x="550" y="1472"/>
                      <a:pt x="853" y="1472"/>
                    </a:cubicBezTo>
                    <a:cubicBezTo>
                      <a:pt x="1102" y="1472"/>
                      <a:pt x="1351" y="1348"/>
                      <a:pt x="1490" y="1089"/>
                    </a:cubicBezTo>
                    <a:cubicBezTo>
                      <a:pt x="1685" y="731"/>
                      <a:pt x="1562" y="290"/>
                      <a:pt x="1203" y="95"/>
                    </a:cubicBezTo>
                    <a:cubicBezTo>
                      <a:pt x="1085" y="30"/>
                      <a:pt x="96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3"/>
              <p:cNvSpPr/>
              <p:nvPr/>
            </p:nvSpPr>
            <p:spPr>
              <a:xfrm>
                <a:off x="988896" y="3335423"/>
                <a:ext cx="50681" cy="8282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242" extrusionOk="0">
                    <a:moveTo>
                      <a:pt x="534" y="1"/>
                    </a:moveTo>
                    <a:lnTo>
                      <a:pt x="482" y="144"/>
                    </a:lnTo>
                    <a:cubicBezTo>
                      <a:pt x="468" y="142"/>
                      <a:pt x="454" y="141"/>
                      <a:pt x="440" y="141"/>
                    </a:cubicBezTo>
                    <a:cubicBezTo>
                      <a:pt x="332" y="141"/>
                      <a:pt x="232" y="210"/>
                      <a:pt x="195" y="319"/>
                    </a:cubicBezTo>
                    <a:cubicBezTo>
                      <a:pt x="154" y="452"/>
                      <a:pt x="226" y="544"/>
                      <a:pt x="369" y="647"/>
                    </a:cubicBezTo>
                    <a:cubicBezTo>
                      <a:pt x="462" y="719"/>
                      <a:pt x="503" y="790"/>
                      <a:pt x="482" y="872"/>
                    </a:cubicBezTo>
                    <a:cubicBezTo>
                      <a:pt x="460" y="940"/>
                      <a:pt x="398" y="981"/>
                      <a:pt x="334" y="981"/>
                    </a:cubicBezTo>
                    <a:cubicBezTo>
                      <a:pt x="312" y="981"/>
                      <a:pt x="289" y="975"/>
                      <a:pt x="267" y="965"/>
                    </a:cubicBezTo>
                    <a:cubicBezTo>
                      <a:pt x="185" y="944"/>
                      <a:pt x="113" y="903"/>
                      <a:pt x="72" y="842"/>
                    </a:cubicBezTo>
                    <a:lnTo>
                      <a:pt x="0" y="924"/>
                    </a:lnTo>
                    <a:cubicBezTo>
                      <a:pt x="62" y="985"/>
                      <a:pt x="134" y="1036"/>
                      <a:pt x="216" y="1057"/>
                    </a:cubicBezTo>
                    <a:lnTo>
                      <a:pt x="164" y="1211"/>
                    </a:lnTo>
                    <a:lnTo>
                      <a:pt x="257" y="1241"/>
                    </a:lnTo>
                    <a:lnTo>
                      <a:pt x="308" y="1088"/>
                    </a:lnTo>
                    <a:cubicBezTo>
                      <a:pt x="322" y="1090"/>
                      <a:pt x="335" y="1091"/>
                      <a:pt x="349" y="1091"/>
                    </a:cubicBezTo>
                    <a:cubicBezTo>
                      <a:pt x="468" y="1091"/>
                      <a:pt x="579" y="1013"/>
                      <a:pt x="616" y="903"/>
                    </a:cubicBezTo>
                    <a:cubicBezTo>
                      <a:pt x="646" y="770"/>
                      <a:pt x="595" y="667"/>
                      <a:pt x="462" y="565"/>
                    </a:cubicBezTo>
                    <a:cubicBezTo>
                      <a:pt x="349" y="473"/>
                      <a:pt x="308" y="401"/>
                      <a:pt x="328" y="339"/>
                    </a:cubicBezTo>
                    <a:cubicBezTo>
                      <a:pt x="337" y="290"/>
                      <a:pt x="384" y="248"/>
                      <a:pt x="459" y="248"/>
                    </a:cubicBezTo>
                    <a:cubicBezTo>
                      <a:pt x="479" y="248"/>
                      <a:pt x="500" y="251"/>
                      <a:pt x="523" y="257"/>
                    </a:cubicBezTo>
                    <a:cubicBezTo>
                      <a:pt x="585" y="278"/>
                      <a:pt x="646" y="309"/>
                      <a:pt x="698" y="360"/>
                    </a:cubicBezTo>
                    <a:lnTo>
                      <a:pt x="759" y="278"/>
                    </a:lnTo>
                    <a:cubicBezTo>
                      <a:pt x="708" y="227"/>
                      <a:pt x="646" y="186"/>
                      <a:pt x="585" y="165"/>
                    </a:cubicBezTo>
                    <a:lnTo>
                      <a:pt x="626" y="21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3"/>
              <p:cNvSpPr/>
              <p:nvPr/>
            </p:nvSpPr>
            <p:spPr>
              <a:xfrm>
                <a:off x="4329712" y="3415443"/>
                <a:ext cx="49947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49" h="5619" extrusionOk="0">
                    <a:moveTo>
                      <a:pt x="277" y="0"/>
                    </a:moveTo>
                    <a:lnTo>
                      <a:pt x="0" y="21"/>
                    </a:lnTo>
                    <a:cubicBezTo>
                      <a:pt x="687" y="1682"/>
                      <a:pt x="134" y="5618"/>
                      <a:pt x="134" y="5618"/>
                    </a:cubicBezTo>
                    <a:lnTo>
                      <a:pt x="626" y="5495"/>
                    </a:lnTo>
                    <a:cubicBezTo>
                      <a:pt x="749" y="3291"/>
                      <a:pt x="277" y="0"/>
                      <a:pt x="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3"/>
              <p:cNvSpPr/>
              <p:nvPr/>
            </p:nvSpPr>
            <p:spPr>
              <a:xfrm>
                <a:off x="4235354" y="3450319"/>
                <a:ext cx="116965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7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88" y="1594"/>
                      <a:pt x="1257" y="1781"/>
                      <a:pt x="1591" y="1781"/>
                    </a:cubicBezTo>
                    <a:cubicBezTo>
                      <a:pt x="1693" y="1781"/>
                      <a:pt x="1754" y="1763"/>
                      <a:pt x="1754" y="1763"/>
                    </a:cubicBezTo>
                    <a:cubicBezTo>
                      <a:pt x="1467" y="24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3"/>
              <p:cNvSpPr/>
              <p:nvPr/>
            </p:nvSpPr>
            <p:spPr>
              <a:xfrm>
                <a:off x="4225818" y="3312017"/>
                <a:ext cx="157243" cy="132431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986" extrusionOk="0">
                    <a:moveTo>
                      <a:pt x="1308" y="1"/>
                    </a:moveTo>
                    <a:cubicBezTo>
                      <a:pt x="1283" y="1"/>
                      <a:pt x="1257" y="1"/>
                      <a:pt x="1230" y="3"/>
                    </a:cubicBezTo>
                    <a:cubicBezTo>
                      <a:pt x="359" y="75"/>
                      <a:pt x="0" y="1182"/>
                      <a:pt x="677" y="1746"/>
                    </a:cubicBezTo>
                    <a:cubicBezTo>
                      <a:pt x="869" y="1912"/>
                      <a:pt x="1091" y="1985"/>
                      <a:pt x="1309" y="1985"/>
                    </a:cubicBezTo>
                    <a:cubicBezTo>
                      <a:pt x="1848" y="1985"/>
                      <a:pt x="2358" y="1536"/>
                      <a:pt x="2307" y="916"/>
                    </a:cubicBezTo>
                    <a:cubicBezTo>
                      <a:pt x="2258" y="388"/>
                      <a:pt x="1828" y="1"/>
                      <a:pt x="13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3"/>
              <p:cNvSpPr/>
              <p:nvPr/>
            </p:nvSpPr>
            <p:spPr>
              <a:xfrm>
                <a:off x="4413134" y="3228796"/>
                <a:ext cx="58816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2" h="6665" extrusionOk="0">
                    <a:moveTo>
                      <a:pt x="554" y="1"/>
                    </a:moveTo>
                    <a:cubicBezTo>
                      <a:pt x="554" y="1"/>
                      <a:pt x="0" y="3896"/>
                      <a:pt x="133" y="6521"/>
                    </a:cubicBezTo>
                    <a:lnTo>
                      <a:pt x="718" y="6664"/>
                    </a:lnTo>
                    <a:cubicBezTo>
                      <a:pt x="718" y="6664"/>
                      <a:pt x="82" y="2000"/>
                      <a:pt x="882" y="32"/>
                    </a:cubicBezTo>
                    <a:lnTo>
                      <a:pt x="5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3"/>
              <p:cNvSpPr/>
              <p:nvPr/>
            </p:nvSpPr>
            <p:spPr>
              <a:xfrm>
                <a:off x="4445210" y="3270540"/>
                <a:ext cx="138171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2112" extrusionOk="0">
                    <a:moveTo>
                      <a:pt x="2072" y="0"/>
                    </a:moveTo>
                    <a:lnTo>
                      <a:pt x="2072" y="0"/>
                    </a:lnTo>
                    <a:cubicBezTo>
                      <a:pt x="2072" y="0"/>
                      <a:pt x="339" y="287"/>
                      <a:pt x="1" y="2091"/>
                    </a:cubicBezTo>
                    <a:cubicBezTo>
                      <a:pt x="1" y="2091"/>
                      <a:pt x="71" y="2111"/>
                      <a:pt x="189" y="2111"/>
                    </a:cubicBezTo>
                    <a:cubicBezTo>
                      <a:pt x="581" y="2111"/>
                      <a:pt x="1496" y="1893"/>
                      <a:pt x="2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3"/>
              <p:cNvSpPr/>
              <p:nvPr/>
            </p:nvSpPr>
            <p:spPr>
              <a:xfrm>
                <a:off x="4407666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3106" y="0"/>
                    </a:moveTo>
                    <a:cubicBezTo>
                      <a:pt x="3106" y="0"/>
                      <a:pt x="502" y="441"/>
                      <a:pt x="0" y="3127"/>
                    </a:cubicBezTo>
                    <a:cubicBezTo>
                      <a:pt x="0" y="3127"/>
                      <a:pt x="109" y="3158"/>
                      <a:pt x="289" y="3158"/>
                    </a:cubicBezTo>
                    <a:cubicBezTo>
                      <a:pt x="880" y="3158"/>
                      <a:pt x="2243" y="2827"/>
                      <a:pt x="3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3"/>
              <p:cNvSpPr/>
              <p:nvPr/>
            </p:nvSpPr>
            <p:spPr>
              <a:xfrm>
                <a:off x="4209414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60" y="2272"/>
                      <a:pt x="1694" y="2537"/>
                      <a:pt x="2141" y="2537"/>
                    </a:cubicBezTo>
                    <a:cubicBezTo>
                      <a:pt x="2276" y="2537"/>
                      <a:pt x="2358" y="2513"/>
                      <a:pt x="2358" y="2513"/>
                    </a:cubicBezTo>
                    <a:cubicBezTo>
                      <a:pt x="2153" y="1272"/>
                      <a:pt x="1220" y="278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3"/>
              <p:cNvSpPr/>
              <p:nvPr/>
            </p:nvSpPr>
            <p:spPr>
              <a:xfrm>
                <a:off x="4316709" y="3193921"/>
                <a:ext cx="154576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380" extrusionOk="0">
                    <a:moveTo>
                      <a:pt x="1" y="1"/>
                    </a:moveTo>
                    <a:cubicBezTo>
                      <a:pt x="1" y="1"/>
                      <a:pt x="21" y="1764"/>
                      <a:pt x="1743" y="2379"/>
                    </a:cubicBezTo>
                    <a:cubicBezTo>
                      <a:pt x="1743" y="2379"/>
                      <a:pt x="2318" y="111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3"/>
              <p:cNvSpPr/>
              <p:nvPr/>
            </p:nvSpPr>
            <p:spPr>
              <a:xfrm>
                <a:off x="4409400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233" y="0"/>
                    </a:moveTo>
                    <a:cubicBezTo>
                      <a:pt x="628" y="0"/>
                      <a:pt x="115" y="466"/>
                      <a:pt x="66" y="1080"/>
                    </a:cubicBezTo>
                    <a:cubicBezTo>
                      <a:pt x="1" y="1819"/>
                      <a:pt x="603" y="2355"/>
                      <a:pt x="1244" y="2355"/>
                    </a:cubicBezTo>
                    <a:cubicBezTo>
                      <a:pt x="1501" y="2355"/>
                      <a:pt x="1765" y="2269"/>
                      <a:pt x="1994" y="2075"/>
                    </a:cubicBezTo>
                    <a:cubicBezTo>
                      <a:pt x="2793" y="1388"/>
                      <a:pt x="2363" y="86"/>
                      <a:pt x="1327" y="4"/>
                    </a:cubicBezTo>
                    <a:cubicBezTo>
                      <a:pt x="1296" y="1"/>
                      <a:pt x="1264" y="0"/>
                      <a:pt x="1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3"/>
              <p:cNvSpPr/>
              <p:nvPr/>
            </p:nvSpPr>
            <p:spPr>
              <a:xfrm>
                <a:off x="4433406" y="3130839"/>
                <a:ext cx="131503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665" extrusionOk="0">
                    <a:moveTo>
                      <a:pt x="862" y="0"/>
                    </a:moveTo>
                    <a:cubicBezTo>
                      <a:pt x="441" y="0"/>
                      <a:pt x="74" y="326"/>
                      <a:pt x="45" y="762"/>
                    </a:cubicBezTo>
                    <a:cubicBezTo>
                      <a:pt x="1" y="1289"/>
                      <a:pt x="427" y="1665"/>
                      <a:pt x="880" y="1665"/>
                    </a:cubicBezTo>
                    <a:cubicBezTo>
                      <a:pt x="1061" y="1665"/>
                      <a:pt x="1247" y="1605"/>
                      <a:pt x="1408" y="1470"/>
                    </a:cubicBezTo>
                    <a:cubicBezTo>
                      <a:pt x="1972" y="988"/>
                      <a:pt x="1675" y="65"/>
                      <a:pt x="937" y="4"/>
                    </a:cubicBezTo>
                    <a:cubicBezTo>
                      <a:pt x="912" y="2"/>
                      <a:pt x="887" y="0"/>
                      <a:pt x="8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3"/>
              <p:cNvSpPr/>
              <p:nvPr/>
            </p:nvSpPr>
            <p:spPr>
              <a:xfrm>
                <a:off x="4214882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3"/>
              <p:cNvSpPr/>
              <p:nvPr/>
            </p:nvSpPr>
            <p:spPr>
              <a:xfrm>
                <a:off x="4239488" y="3728522"/>
                <a:ext cx="271475" cy="183244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748" extrusionOk="0">
                    <a:moveTo>
                      <a:pt x="0" y="1"/>
                    </a:moveTo>
                    <a:lnTo>
                      <a:pt x="0" y="1364"/>
                    </a:lnTo>
                    <a:cubicBezTo>
                      <a:pt x="0" y="2123"/>
                      <a:pt x="626" y="2748"/>
                      <a:pt x="1384" y="2748"/>
                    </a:cubicBezTo>
                    <a:lnTo>
                      <a:pt x="2686" y="2748"/>
                    </a:lnTo>
                    <a:cubicBezTo>
                      <a:pt x="3455" y="2748"/>
                      <a:pt x="4070" y="2123"/>
                      <a:pt x="4070" y="1364"/>
                    </a:cubicBezTo>
                    <a:lnTo>
                      <a:pt x="4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3"/>
              <p:cNvSpPr/>
              <p:nvPr/>
            </p:nvSpPr>
            <p:spPr>
              <a:xfrm>
                <a:off x="4468482" y="3137240"/>
                <a:ext cx="52014" cy="9502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425" extrusionOk="0">
                    <a:moveTo>
                      <a:pt x="493" y="0"/>
                    </a:moveTo>
                    <a:lnTo>
                      <a:pt x="462" y="174"/>
                    </a:lnTo>
                    <a:cubicBezTo>
                      <a:pt x="454" y="174"/>
                      <a:pt x="446" y="174"/>
                      <a:pt x="439" y="174"/>
                    </a:cubicBezTo>
                    <a:cubicBezTo>
                      <a:pt x="295" y="174"/>
                      <a:pt x="173" y="264"/>
                      <a:pt x="144" y="400"/>
                    </a:cubicBezTo>
                    <a:cubicBezTo>
                      <a:pt x="124" y="554"/>
                      <a:pt x="216" y="646"/>
                      <a:pt x="380" y="748"/>
                    </a:cubicBezTo>
                    <a:cubicBezTo>
                      <a:pt x="493" y="820"/>
                      <a:pt x="554" y="892"/>
                      <a:pt x="534" y="984"/>
                    </a:cubicBezTo>
                    <a:cubicBezTo>
                      <a:pt x="508" y="1069"/>
                      <a:pt x="434" y="1125"/>
                      <a:pt x="351" y="1125"/>
                    </a:cubicBezTo>
                    <a:cubicBezTo>
                      <a:pt x="334" y="1125"/>
                      <a:pt x="316" y="1123"/>
                      <a:pt x="298" y="1117"/>
                    </a:cubicBezTo>
                    <a:cubicBezTo>
                      <a:pt x="206" y="1097"/>
                      <a:pt x="134" y="1056"/>
                      <a:pt x="62" y="994"/>
                    </a:cubicBezTo>
                    <a:lnTo>
                      <a:pt x="1" y="1107"/>
                    </a:lnTo>
                    <a:cubicBezTo>
                      <a:pt x="72" y="1169"/>
                      <a:pt x="154" y="1210"/>
                      <a:pt x="247" y="1230"/>
                    </a:cubicBezTo>
                    <a:lnTo>
                      <a:pt x="216" y="1405"/>
                    </a:lnTo>
                    <a:lnTo>
                      <a:pt x="329" y="1425"/>
                    </a:lnTo>
                    <a:lnTo>
                      <a:pt x="359" y="1251"/>
                    </a:lnTo>
                    <a:cubicBezTo>
                      <a:pt x="366" y="1251"/>
                      <a:pt x="373" y="1251"/>
                      <a:pt x="380" y="1251"/>
                    </a:cubicBezTo>
                    <a:cubicBezTo>
                      <a:pt x="526" y="1251"/>
                      <a:pt x="658" y="1151"/>
                      <a:pt x="687" y="1005"/>
                    </a:cubicBezTo>
                    <a:cubicBezTo>
                      <a:pt x="708" y="851"/>
                      <a:pt x="636" y="748"/>
                      <a:pt x="472" y="646"/>
                    </a:cubicBezTo>
                    <a:cubicBezTo>
                      <a:pt x="339" y="554"/>
                      <a:pt x="277" y="502"/>
                      <a:pt x="298" y="410"/>
                    </a:cubicBezTo>
                    <a:cubicBezTo>
                      <a:pt x="307" y="348"/>
                      <a:pt x="362" y="293"/>
                      <a:pt x="457" y="293"/>
                    </a:cubicBezTo>
                    <a:cubicBezTo>
                      <a:pt x="471" y="293"/>
                      <a:pt x="487" y="295"/>
                      <a:pt x="503" y="297"/>
                    </a:cubicBezTo>
                    <a:cubicBezTo>
                      <a:pt x="585" y="308"/>
                      <a:pt x="657" y="338"/>
                      <a:pt x="708" y="390"/>
                    </a:cubicBezTo>
                    <a:lnTo>
                      <a:pt x="780" y="287"/>
                    </a:lnTo>
                    <a:cubicBezTo>
                      <a:pt x="718" y="236"/>
                      <a:pt x="646" y="205"/>
                      <a:pt x="564" y="185"/>
                    </a:cubicBezTo>
                    <a:lnTo>
                      <a:pt x="595" y="21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3"/>
              <p:cNvSpPr/>
              <p:nvPr/>
            </p:nvSpPr>
            <p:spPr>
              <a:xfrm>
                <a:off x="4257227" y="3329222"/>
                <a:ext cx="113098" cy="98090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471" extrusionOk="0">
                    <a:moveTo>
                      <a:pt x="846" y="0"/>
                    </a:moveTo>
                    <a:cubicBezTo>
                      <a:pt x="730" y="0"/>
                      <a:pt x="610" y="29"/>
                      <a:pt x="493" y="94"/>
                    </a:cubicBezTo>
                    <a:cubicBezTo>
                      <a:pt x="134" y="289"/>
                      <a:pt x="1" y="730"/>
                      <a:pt x="196" y="1088"/>
                    </a:cubicBezTo>
                    <a:cubicBezTo>
                      <a:pt x="334" y="1347"/>
                      <a:pt x="586" y="1471"/>
                      <a:pt x="837" y="1471"/>
                    </a:cubicBezTo>
                    <a:cubicBezTo>
                      <a:pt x="1142" y="1471"/>
                      <a:pt x="1447" y="1288"/>
                      <a:pt x="1549" y="945"/>
                    </a:cubicBezTo>
                    <a:cubicBezTo>
                      <a:pt x="1696" y="447"/>
                      <a:pt x="130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3"/>
              <p:cNvSpPr/>
              <p:nvPr/>
            </p:nvSpPr>
            <p:spPr>
              <a:xfrm>
                <a:off x="4290769" y="3334090"/>
                <a:ext cx="47213" cy="84153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262" extrusionOk="0">
                    <a:moveTo>
                      <a:pt x="256" y="0"/>
                    </a:moveTo>
                    <a:lnTo>
                      <a:pt x="164" y="31"/>
                    </a:lnTo>
                    <a:lnTo>
                      <a:pt x="195" y="175"/>
                    </a:lnTo>
                    <a:cubicBezTo>
                      <a:pt x="72" y="216"/>
                      <a:pt x="0" y="349"/>
                      <a:pt x="31" y="472"/>
                    </a:cubicBezTo>
                    <a:cubicBezTo>
                      <a:pt x="62" y="605"/>
                      <a:pt x="174" y="657"/>
                      <a:pt x="338" y="677"/>
                    </a:cubicBezTo>
                    <a:cubicBezTo>
                      <a:pt x="461" y="698"/>
                      <a:pt x="533" y="728"/>
                      <a:pt x="554" y="810"/>
                    </a:cubicBezTo>
                    <a:cubicBezTo>
                      <a:pt x="574" y="903"/>
                      <a:pt x="513" y="974"/>
                      <a:pt x="410" y="1005"/>
                    </a:cubicBezTo>
                    <a:cubicBezTo>
                      <a:pt x="376" y="1009"/>
                      <a:pt x="344" y="1012"/>
                      <a:pt x="312" y="1012"/>
                    </a:cubicBezTo>
                    <a:cubicBezTo>
                      <a:pt x="267" y="1012"/>
                      <a:pt x="222" y="1007"/>
                      <a:pt x="174" y="995"/>
                    </a:cubicBezTo>
                    <a:lnTo>
                      <a:pt x="164" y="1097"/>
                    </a:lnTo>
                    <a:cubicBezTo>
                      <a:pt x="209" y="1114"/>
                      <a:pt x="254" y="1122"/>
                      <a:pt x="300" y="1122"/>
                    </a:cubicBezTo>
                    <a:cubicBezTo>
                      <a:pt x="336" y="1122"/>
                      <a:pt x="373" y="1117"/>
                      <a:pt x="410" y="1108"/>
                    </a:cubicBezTo>
                    <a:lnTo>
                      <a:pt x="451" y="1261"/>
                    </a:lnTo>
                    <a:lnTo>
                      <a:pt x="543" y="1241"/>
                    </a:lnTo>
                    <a:lnTo>
                      <a:pt x="502" y="1087"/>
                    </a:lnTo>
                    <a:cubicBezTo>
                      <a:pt x="636" y="1046"/>
                      <a:pt x="707" y="913"/>
                      <a:pt x="677" y="780"/>
                    </a:cubicBezTo>
                    <a:cubicBezTo>
                      <a:pt x="646" y="646"/>
                      <a:pt x="554" y="585"/>
                      <a:pt x="379" y="554"/>
                    </a:cubicBezTo>
                    <a:cubicBezTo>
                      <a:pt x="236" y="534"/>
                      <a:pt x="164" y="493"/>
                      <a:pt x="154" y="431"/>
                    </a:cubicBezTo>
                    <a:cubicBezTo>
                      <a:pt x="144" y="370"/>
                      <a:pt x="164" y="288"/>
                      <a:pt x="287" y="257"/>
                    </a:cubicBezTo>
                    <a:cubicBezTo>
                      <a:pt x="318" y="247"/>
                      <a:pt x="351" y="241"/>
                      <a:pt x="385" y="241"/>
                    </a:cubicBezTo>
                    <a:cubicBezTo>
                      <a:pt x="418" y="241"/>
                      <a:pt x="451" y="247"/>
                      <a:pt x="482" y="257"/>
                    </a:cubicBezTo>
                    <a:lnTo>
                      <a:pt x="502" y="154"/>
                    </a:lnTo>
                    <a:cubicBezTo>
                      <a:pt x="467" y="144"/>
                      <a:pt x="431" y="139"/>
                      <a:pt x="395" y="139"/>
                    </a:cubicBezTo>
                    <a:cubicBezTo>
                      <a:pt x="359" y="139"/>
                      <a:pt x="323" y="144"/>
                      <a:pt x="287" y="154"/>
                    </a:cubicBez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3"/>
              <p:cNvSpPr/>
              <p:nvPr/>
            </p:nvSpPr>
            <p:spPr>
              <a:xfrm>
                <a:off x="3715817" y="2780351"/>
                <a:ext cx="434853" cy="961895"/>
              </a:xfrm>
              <a:custGeom>
                <a:avLst/>
                <a:gdLst/>
                <a:ahLst/>
                <a:cxnLst/>
                <a:rect l="l" t="t" r="r" b="b"/>
                <a:pathLst>
                  <a:path w="6521" h="14425" extrusionOk="0">
                    <a:moveTo>
                      <a:pt x="1" y="1"/>
                    </a:moveTo>
                    <a:lnTo>
                      <a:pt x="1128" y="14425"/>
                    </a:lnTo>
                    <a:lnTo>
                      <a:pt x="2912" y="14425"/>
                    </a:lnTo>
                    <a:lnTo>
                      <a:pt x="2912" y="6223"/>
                    </a:lnTo>
                    <a:lnTo>
                      <a:pt x="4593" y="14425"/>
                    </a:lnTo>
                    <a:lnTo>
                      <a:pt x="6521" y="14425"/>
                    </a:lnTo>
                    <a:lnTo>
                      <a:pt x="5495" y="619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3"/>
              <p:cNvSpPr/>
              <p:nvPr/>
            </p:nvSpPr>
            <p:spPr>
              <a:xfrm>
                <a:off x="1208367" y="1354379"/>
                <a:ext cx="132625" cy="178057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328" extrusionOk="0">
                    <a:moveTo>
                      <a:pt x="872" y="0"/>
                    </a:moveTo>
                    <a:lnTo>
                      <a:pt x="636" y="913"/>
                    </a:lnTo>
                    <a:lnTo>
                      <a:pt x="1" y="1159"/>
                    </a:lnTo>
                    <a:lnTo>
                      <a:pt x="616" y="1395"/>
                    </a:lnTo>
                    <a:lnTo>
                      <a:pt x="862" y="2328"/>
                    </a:lnTo>
                    <a:lnTo>
                      <a:pt x="1098" y="1405"/>
                    </a:lnTo>
                    <a:lnTo>
                      <a:pt x="1733" y="1169"/>
                    </a:lnTo>
                    <a:lnTo>
                      <a:pt x="1118" y="933"/>
                    </a:lnTo>
                    <a:lnTo>
                      <a:pt x="87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3"/>
              <p:cNvSpPr/>
              <p:nvPr/>
            </p:nvSpPr>
            <p:spPr>
              <a:xfrm>
                <a:off x="457198" y="2547788"/>
                <a:ext cx="133390" cy="177216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2317" extrusionOk="0">
                    <a:moveTo>
                      <a:pt x="882" y="0"/>
                    </a:moveTo>
                    <a:lnTo>
                      <a:pt x="647" y="913"/>
                    </a:lnTo>
                    <a:lnTo>
                      <a:pt x="1" y="1148"/>
                    </a:lnTo>
                    <a:lnTo>
                      <a:pt x="626" y="1384"/>
                    </a:lnTo>
                    <a:lnTo>
                      <a:pt x="862" y="2317"/>
                    </a:lnTo>
                    <a:lnTo>
                      <a:pt x="1098" y="1405"/>
                    </a:lnTo>
                    <a:lnTo>
                      <a:pt x="1744" y="1169"/>
                    </a:lnTo>
                    <a:lnTo>
                      <a:pt x="1118" y="93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3"/>
              <p:cNvSpPr/>
              <p:nvPr/>
            </p:nvSpPr>
            <p:spPr>
              <a:xfrm>
                <a:off x="3985286" y="740196"/>
                <a:ext cx="275346" cy="427398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588" extrusionOk="0">
                    <a:moveTo>
                      <a:pt x="1559" y="0"/>
                    </a:moveTo>
                    <a:cubicBezTo>
                      <a:pt x="1467" y="0"/>
                      <a:pt x="1385" y="72"/>
                      <a:pt x="1385" y="164"/>
                    </a:cubicBezTo>
                    <a:lnTo>
                      <a:pt x="1385" y="584"/>
                    </a:lnTo>
                    <a:cubicBezTo>
                      <a:pt x="1211" y="615"/>
                      <a:pt x="1047" y="666"/>
                      <a:pt x="883" y="748"/>
                    </a:cubicBezTo>
                    <a:cubicBezTo>
                      <a:pt x="739" y="810"/>
                      <a:pt x="606" y="902"/>
                      <a:pt x="493" y="1015"/>
                    </a:cubicBezTo>
                    <a:cubicBezTo>
                      <a:pt x="380" y="1128"/>
                      <a:pt x="298" y="1251"/>
                      <a:pt x="237" y="1384"/>
                    </a:cubicBezTo>
                    <a:cubicBezTo>
                      <a:pt x="165" y="1528"/>
                      <a:pt x="134" y="1681"/>
                      <a:pt x="134" y="1835"/>
                    </a:cubicBezTo>
                    <a:cubicBezTo>
                      <a:pt x="134" y="1999"/>
                      <a:pt x="155" y="2163"/>
                      <a:pt x="216" y="2317"/>
                    </a:cubicBezTo>
                    <a:cubicBezTo>
                      <a:pt x="257" y="2450"/>
                      <a:pt x="339" y="2563"/>
                      <a:pt x="431" y="2665"/>
                    </a:cubicBezTo>
                    <a:cubicBezTo>
                      <a:pt x="544" y="2768"/>
                      <a:pt x="678" y="2850"/>
                      <a:pt x="821" y="2922"/>
                    </a:cubicBezTo>
                    <a:cubicBezTo>
                      <a:pt x="995" y="2993"/>
                      <a:pt x="1180" y="3055"/>
                      <a:pt x="1364" y="3096"/>
                    </a:cubicBezTo>
                    <a:cubicBezTo>
                      <a:pt x="1590" y="3147"/>
                      <a:pt x="1795" y="3199"/>
                      <a:pt x="1969" y="3240"/>
                    </a:cubicBezTo>
                    <a:cubicBezTo>
                      <a:pt x="2113" y="3270"/>
                      <a:pt x="2256" y="3301"/>
                      <a:pt x="2400" y="3352"/>
                    </a:cubicBezTo>
                    <a:cubicBezTo>
                      <a:pt x="2502" y="3383"/>
                      <a:pt x="2595" y="3434"/>
                      <a:pt x="2666" y="3506"/>
                    </a:cubicBezTo>
                    <a:cubicBezTo>
                      <a:pt x="2728" y="3568"/>
                      <a:pt x="2759" y="3639"/>
                      <a:pt x="2759" y="3732"/>
                    </a:cubicBezTo>
                    <a:cubicBezTo>
                      <a:pt x="2759" y="3814"/>
                      <a:pt x="2728" y="3896"/>
                      <a:pt x="2677" y="3967"/>
                    </a:cubicBezTo>
                    <a:cubicBezTo>
                      <a:pt x="2615" y="4029"/>
                      <a:pt x="2543" y="4090"/>
                      <a:pt x="2461" y="4131"/>
                    </a:cubicBezTo>
                    <a:cubicBezTo>
                      <a:pt x="2369" y="4172"/>
                      <a:pt x="2266" y="4203"/>
                      <a:pt x="2154" y="4224"/>
                    </a:cubicBezTo>
                    <a:cubicBezTo>
                      <a:pt x="2041" y="4244"/>
                      <a:pt x="1918" y="4254"/>
                      <a:pt x="1795" y="4254"/>
                    </a:cubicBezTo>
                    <a:cubicBezTo>
                      <a:pt x="1662" y="4254"/>
                      <a:pt x="1528" y="4234"/>
                      <a:pt x="1405" y="4213"/>
                    </a:cubicBezTo>
                    <a:cubicBezTo>
                      <a:pt x="1313" y="4183"/>
                      <a:pt x="1221" y="4152"/>
                      <a:pt x="1139" y="4111"/>
                    </a:cubicBezTo>
                    <a:cubicBezTo>
                      <a:pt x="1077" y="4070"/>
                      <a:pt x="1016" y="4019"/>
                      <a:pt x="975" y="3967"/>
                    </a:cubicBezTo>
                    <a:cubicBezTo>
                      <a:pt x="934" y="3916"/>
                      <a:pt x="893" y="3855"/>
                      <a:pt x="862" y="3803"/>
                    </a:cubicBezTo>
                    <a:cubicBezTo>
                      <a:pt x="842" y="3752"/>
                      <a:pt x="811" y="3721"/>
                      <a:pt x="770" y="3691"/>
                    </a:cubicBezTo>
                    <a:cubicBezTo>
                      <a:pt x="719" y="3660"/>
                      <a:pt x="667" y="3650"/>
                      <a:pt x="616" y="3650"/>
                    </a:cubicBezTo>
                    <a:lnTo>
                      <a:pt x="175" y="3650"/>
                    </a:lnTo>
                    <a:cubicBezTo>
                      <a:pt x="134" y="3650"/>
                      <a:pt x="83" y="3670"/>
                      <a:pt x="52" y="3701"/>
                    </a:cubicBezTo>
                    <a:cubicBezTo>
                      <a:pt x="21" y="3732"/>
                      <a:pt x="1" y="3773"/>
                      <a:pt x="11" y="3824"/>
                    </a:cubicBezTo>
                    <a:cubicBezTo>
                      <a:pt x="11" y="3967"/>
                      <a:pt x="62" y="4121"/>
                      <a:pt x="134" y="4254"/>
                    </a:cubicBezTo>
                    <a:cubicBezTo>
                      <a:pt x="216" y="4388"/>
                      <a:pt x="308" y="4500"/>
                      <a:pt x="431" y="4593"/>
                    </a:cubicBezTo>
                    <a:cubicBezTo>
                      <a:pt x="565" y="4705"/>
                      <a:pt x="708" y="4787"/>
                      <a:pt x="862" y="4849"/>
                    </a:cubicBezTo>
                    <a:cubicBezTo>
                      <a:pt x="1026" y="4921"/>
                      <a:pt x="1200" y="4972"/>
                      <a:pt x="1385" y="5003"/>
                    </a:cubicBezTo>
                    <a:lnTo>
                      <a:pt x="1385" y="5423"/>
                    </a:lnTo>
                    <a:cubicBezTo>
                      <a:pt x="1385" y="5464"/>
                      <a:pt x="1405" y="5505"/>
                      <a:pt x="1436" y="5536"/>
                    </a:cubicBezTo>
                    <a:cubicBezTo>
                      <a:pt x="1467" y="5567"/>
                      <a:pt x="1508" y="5587"/>
                      <a:pt x="1549" y="5587"/>
                    </a:cubicBezTo>
                    <a:lnTo>
                      <a:pt x="2061" y="5587"/>
                    </a:lnTo>
                    <a:cubicBezTo>
                      <a:pt x="2143" y="5587"/>
                      <a:pt x="2225" y="5515"/>
                      <a:pt x="2225" y="5423"/>
                    </a:cubicBezTo>
                    <a:lnTo>
                      <a:pt x="2225" y="5003"/>
                    </a:lnTo>
                    <a:cubicBezTo>
                      <a:pt x="2420" y="4972"/>
                      <a:pt x="2615" y="4921"/>
                      <a:pt x="2800" y="4849"/>
                    </a:cubicBezTo>
                    <a:cubicBezTo>
                      <a:pt x="2964" y="4777"/>
                      <a:pt x="3107" y="4685"/>
                      <a:pt x="3230" y="4562"/>
                    </a:cubicBezTo>
                    <a:cubicBezTo>
                      <a:pt x="3353" y="4459"/>
                      <a:pt x="3445" y="4326"/>
                      <a:pt x="3507" y="4183"/>
                    </a:cubicBezTo>
                    <a:cubicBezTo>
                      <a:pt x="3568" y="4039"/>
                      <a:pt x="3599" y="3885"/>
                      <a:pt x="3599" y="3721"/>
                    </a:cubicBezTo>
                    <a:cubicBezTo>
                      <a:pt x="3599" y="3568"/>
                      <a:pt x="3579" y="3414"/>
                      <a:pt x="3527" y="3270"/>
                    </a:cubicBezTo>
                    <a:cubicBezTo>
                      <a:pt x="3476" y="3137"/>
                      <a:pt x="3394" y="3014"/>
                      <a:pt x="3292" y="2922"/>
                    </a:cubicBezTo>
                    <a:cubicBezTo>
                      <a:pt x="3169" y="2809"/>
                      <a:pt x="3025" y="2727"/>
                      <a:pt x="2871" y="2665"/>
                    </a:cubicBezTo>
                    <a:cubicBezTo>
                      <a:pt x="2666" y="2583"/>
                      <a:pt x="2451" y="2522"/>
                      <a:pt x="2236" y="2471"/>
                    </a:cubicBezTo>
                    <a:cubicBezTo>
                      <a:pt x="2010" y="2430"/>
                      <a:pt x="1815" y="2378"/>
                      <a:pt x="1651" y="2348"/>
                    </a:cubicBezTo>
                    <a:cubicBezTo>
                      <a:pt x="1518" y="2317"/>
                      <a:pt x="1385" y="2276"/>
                      <a:pt x="1262" y="2214"/>
                    </a:cubicBezTo>
                    <a:cubicBezTo>
                      <a:pt x="1180" y="2184"/>
                      <a:pt x="1098" y="2132"/>
                      <a:pt x="1047" y="2061"/>
                    </a:cubicBezTo>
                    <a:cubicBezTo>
                      <a:pt x="954" y="1927"/>
                      <a:pt x="954" y="1753"/>
                      <a:pt x="1036" y="1620"/>
                    </a:cubicBezTo>
                    <a:cubicBezTo>
                      <a:pt x="1077" y="1558"/>
                      <a:pt x="1139" y="1497"/>
                      <a:pt x="1211" y="1466"/>
                    </a:cubicBezTo>
                    <a:cubicBezTo>
                      <a:pt x="1293" y="1415"/>
                      <a:pt x="1375" y="1384"/>
                      <a:pt x="1467" y="1363"/>
                    </a:cubicBezTo>
                    <a:cubicBezTo>
                      <a:pt x="1544" y="1340"/>
                      <a:pt x="1621" y="1329"/>
                      <a:pt x="1698" y="1329"/>
                    </a:cubicBezTo>
                    <a:cubicBezTo>
                      <a:pt x="1723" y="1329"/>
                      <a:pt x="1749" y="1330"/>
                      <a:pt x="1774" y="1333"/>
                    </a:cubicBezTo>
                    <a:cubicBezTo>
                      <a:pt x="1807" y="1329"/>
                      <a:pt x="1840" y="1328"/>
                      <a:pt x="1873" y="1328"/>
                    </a:cubicBezTo>
                    <a:cubicBezTo>
                      <a:pt x="2034" y="1328"/>
                      <a:pt x="2193" y="1369"/>
                      <a:pt x="2338" y="1446"/>
                    </a:cubicBezTo>
                    <a:cubicBezTo>
                      <a:pt x="2451" y="1507"/>
                      <a:pt x="2543" y="1599"/>
                      <a:pt x="2615" y="1712"/>
                    </a:cubicBezTo>
                    <a:cubicBezTo>
                      <a:pt x="2646" y="1753"/>
                      <a:pt x="2677" y="1794"/>
                      <a:pt x="2718" y="1825"/>
                    </a:cubicBezTo>
                    <a:cubicBezTo>
                      <a:pt x="2759" y="1856"/>
                      <a:pt x="2820" y="1866"/>
                      <a:pt x="2871" y="1866"/>
                    </a:cubicBezTo>
                    <a:lnTo>
                      <a:pt x="3312" y="1866"/>
                    </a:lnTo>
                    <a:cubicBezTo>
                      <a:pt x="3353" y="1866"/>
                      <a:pt x="3394" y="1845"/>
                      <a:pt x="3425" y="1815"/>
                    </a:cubicBezTo>
                    <a:cubicBezTo>
                      <a:pt x="3466" y="1784"/>
                      <a:pt x="3476" y="1743"/>
                      <a:pt x="3476" y="1692"/>
                    </a:cubicBezTo>
                    <a:cubicBezTo>
                      <a:pt x="3466" y="1579"/>
                      <a:pt x="3435" y="1476"/>
                      <a:pt x="3384" y="1374"/>
                    </a:cubicBezTo>
                    <a:cubicBezTo>
                      <a:pt x="3322" y="1251"/>
                      <a:pt x="3240" y="1138"/>
                      <a:pt x="3148" y="1046"/>
                    </a:cubicBezTo>
                    <a:cubicBezTo>
                      <a:pt x="3035" y="933"/>
                      <a:pt x="2902" y="841"/>
                      <a:pt x="2759" y="769"/>
                    </a:cubicBezTo>
                    <a:cubicBezTo>
                      <a:pt x="2595" y="687"/>
                      <a:pt x="2410" y="625"/>
                      <a:pt x="2225" y="595"/>
                    </a:cubicBezTo>
                    <a:lnTo>
                      <a:pt x="2225" y="164"/>
                    </a:lnTo>
                    <a:cubicBezTo>
                      <a:pt x="2225" y="123"/>
                      <a:pt x="2205" y="72"/>
                      <a:pt x="2174" y="51"/>
                    </a:cubicBezTo>
                    <a:cubicBezTo>
                      <a:pt x="2143" y="10"/>
                      <a:pt x="2102" y="0"/>
                      <a:pt x="20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3"/>
              <p:cNvSpPr/>
              <p:nvPr/>
            </p:nvSpPr>
            <p:spPr>
              <a:xfrm>
                <a:off x="1872864" y="1451368"/>
                <a:ext cx="153735" cy="24077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3148" extrusionOk="0">
                    <a:moveTo>
                      <a:pt x="862" y="1"/>
                    </a:moveTo>
                    <a:cubicBezTo>
                      <a:pt x="841" y="1"/>
                      <a:pt x="821" y="11"/>
                      <a:pt x="800" y="31"/>
                    </a:cubicBezTo>
                    <a:cubicBezTo>
                      <a:pt x="780" y="52"/>
                      <a:pt x="769" y="72"/>
                      <a:pt x="769" y="93"/>
                    </a:cubicBezTo>
                    <a:lnTo>
                      <a:pt x="769" y="339"/>
                    </a:lnTo>
                    <a:cubicBezTo>
                      <a:pt x="677" y="349"/>
                      <a:pt x="575" y="380"/>
                      <a:pt x="493" y="421"/>
                    </a:cubicBezTo>
                    <a:cubicBezTo>
                      <a:pt x="411" y="462"/>
                      <a:pt x="329" y="513"/>
                      <a:pt x="267" y="575"/>
                    </a:cubicBezTo>
                    <a:cubicBezTo>
                      <a:pt x="206" y="636"/>
                      <a:pt x="154" y="708"/>
                      <a:pt x="124" y="780"/>
                    </a:cubicBezTo>
                    <a:cubicBezTo>
                      <a:pt x="83" y="862"/>
                      <a:pt x="72" y="954"/>
                      <a:pt x="72" y="1036"/>
                    </a:cubicBezTo>
                    <a:cubicBezTo>
                      <a:pt x="72" y="1128"/>
                      <a:pt x="83" y="1220"/>
                      <a:pt x="113" y="1313"/>
                    </a:cubicBezTo>
                    <a:cubicBezTo>
                      <a:pt x="144" y="1384"/>
                      <a:pt x="185" y="1456"/>
                      <a:pt x="236" y="1507"/>
                    </a:cubicBezTo>
                    <a:cubicBezTo>
                      <a:pt x="298" y="1569"/>
                      <a:pt x="380" y="1610"/>
                      <a:pt x="452" y="1651"/>
                    </a:cubicBezTo>
                    <a:cubicBezTo>
                      <a:pt x="554" y="1692"/>
                      <a:pt x="657" y="1723"/>
                      <a:pt x="759" y="1743"/>
                    </a:cubicBezTo>
                    <a:cubicBezTo>
                      <a:pt x="892" y="1774"/>
                      <a:pt x="1005" y="1805"/>
                      <a:pt x="1097" y="1825"/>
                    </a:cubicBezTo>
                    <a:cubicBezTo>
                      <a:pt x="1180" y="1846"/>
                      <a:pt x="1262" y="1866"/>
                      <a:pt x="1344" y="1897"/>
                    </a:cubicBezTo>
                    <a:cubicBezTo>
                      <a:pt x="1405" y="1907"/>
                      <a:pt x="1446" y="1938"/>
                      <a:pt x="1497" y="1979"/>
                    </a:cubicBezTo>
                    <a:cubicBezTo>
                      <a:pt x="1528" y="2010"/>
                      <a:pt x="1549" y="2061"/>
                      <a:pt x="1538" y="2102"/>
                    </a:cubicBezTo>
                    <a:cubicBezTo>
                      <a:pt x="1538" y="2153"/>
                      <a:pt x="1528" y="2194"/>
                      <a:pt x="1497" y="2235"/>
                    </a:cubicBezTo>
                    <a:cubicBezTo>
                      <a:pt x="1467" y="2276"/>
                      <a:pt x="1426" y="2307"/>
                      <a:pt x="1374" y="2328"/>
                    </a:cubicBezTo>
                    <a:cubicBezTo>
                      <a:pt x="1323" y="2348"/>
                      <a:pt x="1272" y="2369"/>
                      <a:pt x="1210" y="2379"/>
                    </a:cubicBezTo>
                    <a:cubicBezTo>
                      <a:pt x="1138" y="2389"/>
                      <a:pt x="1077" y="2389"/>
                      <a:pt x="1005" y="2389"/>
                    </a:cubicBezTo>
                    <a:cubicBezTo>
                      <a:pt x="986" y="2392"/>
                      <a:pt x="966" y="2393"/>
                      <a:pt x="946" y="2393"/>
                    </a:cubicBezTo>
                    <a:cubicBezTo>
                      <a:pt x="890" y="2393"/>
                      <a:pt x="832" y="2384"/>
                      <a:pt x="780" y="2369"/>
                    </a:cubicBezTo>
                    <a:cubicBezTo>
                      <a:pt x="728" y="2358"/>
                      <a:pt x="677" y="2338"/>
                      <a:pt x="636" y="2317"/>
                    </a:cubicBezTo>
                    <a:cubicBezTo>
                      <a:pt x="595" y="2297"/>
                      <a:pt x="564" y="2266"/>
                      <a:pt x="544" y="2235"/>
                    </a:cubicBezTo>
                    <a:cubicBezTo>
                      <a:pt x="523" y="2205"/>
                      <a:pt x="503" y="2174"/>
                      <a:pt x="482" y="2143"/>
                    </a:cubicBezTo>
                    <a:cubicBezTo>
                      <a:pt x="472" y="2112"/>
                      <a:pt x="452" y="2092"/>
                      <a:pt x="431" y="2082"/>
                    </a:cubicBezTo>
                    <a:cubicBezTo>
                      <a:pt x="400" y="2061"/>
                      <a:pt x="370" y="2061"/>
                      <a:pt x="339" y="2061"/>
                    </a:cubicBezTo>
                    <a:lnTo>
                      <a:pt x="93" y="2061"/>
                    </a:lnTo>
                    <a:cubicBezTo>
                      <a:pt x="72" y="2061"/>
                      <a:pt x="42" y="2071"/>
                      <a:pt x="31" y="2082"/>
                    </a:cubicBezTo>
                    <a:cubicBezTo>
                      <a:pt x="11" y="2102"/>
                      <a:pt x="1" y="2123"/>
                      <a:pt x="1" y="2153"/>
                    </a:cubicBezTo>
                    <a:cubicBezTo>
                      <a:pt x="1" y="2235"/>
                      <a:pt x="31" y="2317"/>
                      <a:pt x="72" y="2399"/>
                    </a:cubicBezTo>
                    <a:cubicBezTo>
                      <a:pt x="113" y="2471"/>
                      <a:pt x="165" y="2533"/>
                      <a:pt x="236" y="2594"/>
                    </a:cubicBezTo>
                    <a:cubicBezTo>
                      <a:pt x="308" y="2645"/>
                      <a:pt x="390" y="2697"/>
                      <a:pt x="482" y="2727"/>
                    </a:cubicBezTo>
                    <a:cubicBezTo>
                      <a:pt x="575" y="2768"/>
                      <a:pt x="667" y="2799"/>
                      <a:pt x="769" y="2809"/>
                    </a:cubicBezTo>
                    <a:lnTo>
                      <a:pt x="769" y="3055"/>
                    </a:lnTo>
                    <a:cubicBezTo>
                      <a:pt x="769" y="3076"/>
                      <a:pt x="780" y="3096"/>
                      <a:pt x="800" y="3117"/>
                    </a:cubicBezTo>
                    <a:cubicBezTo>
                      <a:pt x="821" y="3137"/>
                      <a:pt x="841" y="3148"/>
                      <a:pt x="862" y="3148"/>
                    </a:cubicBezTo>
                    <a:lnTo>
                      <a:pt x="1149" y="3148"/>
                    </a:lnTo>
                    <a:cubicBezTo>
                      <a:pt x="1169" y="3148"/>
                      <a:pt x="1200" y="3137"/>
                      <a:pt x="1210" y="3117"/>
                    </a:cubicBezTo>
                    <a:cubicBezTo>
                      <a:pt x="1231" y="3096"/>
                      <a:pt x="1241" y="3076"/>
                      <a:pt x="1241" y="3055"/>
                    </a:cubicBezTo>
                    <a:lnTo>
                      <a:pt x="1241" y="2820"/>
                    </a:lnTo>
                    <a:cubicBezTo>
                      <a:pt x="1354" y="2799"/>
                      <a:pt x="1467" y="2768"/>
                      <a:pt x="1569" y="2727"/>
                    </a:cubicBezTo>
                    <a:cubicBezTo>
                      <a:pt x="1651" y="2686"/>
                      <a:pt x="1733" y="2635"/>
                      <a:pt x="1805" y="2574"/>
                    </a:cubicBezTo>
                    <a:cubicBezTo>
                      <a:pt x="1877" y="2512"/>
                      <a:pt x="1928" y="2440"/>
                      <a:pt x="1959" y="2358"/>
                    </a:cubicBezTo>
                    <a:cubicBezTo>
                      <a:pt x="2000" y="2276"/>
                      <a:pt x="2010" y="2194"/>
                      <a:pt x="2010" y="2102"/>
                    </a:cubicBezTo>
                    <a:cubicBezTo>
                      <a:pt x="2010" y="2020"/>
                      <a:pt x="2000" y="1928"/>
                      <a:pt x="1969" y="1846"/>
                    </a:cubicBezTo>
                    <a:cubicBezTo>
                      <a:pt x="1948" y="1774"/>
                      <a:pt x="1907" y="1702"/>
                      <a:pt x="1846" y="1651"/>
                    </a:cubicBezTo>
                    <a:cubicBezTo>
                      <a:pt x="1774" y="1589"/>
                      <a:pt x="1692" y="1538"/>
                      <a:pt x="1610" y="1507"/>
                    </a:cubicBezTo>
                    <a:cubicBezTo>
                      <a:pt x="1497" y="1456"/>
                      <a:pt x="1374" y="1425"/>
                      <a:pt x="1251" y="1395"/>
                    </a:cubicBezTo>
                    <a:lnTo>
                      <a:pt x="923" y="1323"/>
                    </a:lnTo>
                    <a:cubicBezTo>
                      <a:pt x="851" y="1302"/>
                      <a:pt x="780" y="1282"/>
                      <a:pt x="708" y="1251"/>
                    </a:cubicBezTo>
                    <a:cubicBezTo>
                      <a:pt x="657" y="1241"/>
                      <a:pt x="616" y="1210"/>
                      <a:pt x="585" y="1169"/>
                    </a:cubicBezTo>
                    <a:cubicBezTo>
                      <a:pt x="534" y="1087"/>
                      <a:pt x="534" y="995"/>
                      <a:pt x="585" y="923"/>
                    </a:cubicBezTo>
                    <a:cubicBezTo>
                      <a:pt x="605" y="882"/>
                      <a:pt x="636" y="851"/>
                      <a:pt x="677" y="831"/>
                    </a:cubicBezTo>
                    <a:cubicBezTo>
                      <a:pt x="718" y="800"/>
                      <a:pt x="769" y="780"/>
                      <a:pt x="821" y="769"/>
                    </a:cubicBezTo>
                    <a:cubicBezTo>
                      <a:pt x="857" y="762"/>
                      <a:pt x="898" y="755"/>
                      <a:pt x="941" y="755"/>
                    </a:cubicBezTo>
                    <a:cubicBezTo>
                      <a:pt x="959" y="755"/>
                      <a:pt x="977" y="756"/>
                      <a:pt x="995" y="759"/>
                    </a:cubicBezTo>
                    <a:cubicBezTo>
                      <a:pt x="1012" y="757"/>
                      <a:pt x="1029" y="757"/>
                      <a:pt x="1047" y="757"/>
                    </a:cubicBezTo>
                    <a:cubicBezTo>
                      <a:pt x="1135" y="757"/>
                      <a:pt x="1227" y="778"/>
                      <a:pt x="1313" y="821"/>
                    </a:cubicBezTo>
                    <a:cubicBezTo>
                      <a:pt x="1374" y="851"/>
                      <a:pt x="1426" y="913"/>
                      <a:pt x="1467" y="974"/>
                    </a:cubicBezTo>
                    <a:cubicBezTo>
                      <a:pt x="1477" y="995"/>
                      <a:pt x="1497" y="1015"/>
                      <a:pt x="1518" y="1036"/>
                    </a:cubicBezTo>
                    <a:cubicBezTo>
                      <a:pt x="1549" y="1046"/>
                      <a:pt x="1579" y="1056"/>
                      <a:pt x="1610" y="1056"/>
                    </a:cubicBezTo>
                    <a:lnTo>
                      <a:pt x="1856" y="1056"/>
                    </a:lnTo>
                    <a:cubicBezTo>
                      <a:pt x="1877" y="1056"/>
                      <a:pt x="1897" y="1046"/>
                      <a:pt x="1918" y="1026"/>
                    </a:cubicBezTo>
                    <a:cubicBezTo>
                      <a:pt x="1938" y="1015"/>
                      <a:pt x="1948" y="985"/>
                      <a:pt x="1948" y="964"/>
                    </a:cubicBezTo>
                    <a:cubicBezTo>
                      <a:pt x="1938" y="903"/>
                      <a:pt x="1918" y="841"/>
                      <a:pt x="1897" y="780"/>
                    </a:cubicBezTo>
                    <a:cubicBezTo>
                      <a:pt x="1866" y="718"/>
                      <a:pt x="1815" y="646"/>
                      <a:pt x="1764" y="595"/>
                    </a:cubicBezTo>
                    <a:cubicBezTo>
                      <a:pt x="1702" y="534"/>
                      <a:pt x="1631" y="482"/>
                      <a:pt x="1549" y="441"/>
                    </a:cubicBezTo>
                    <a:cubicBezTo>
                      <a:pt x="1456" y="390"/>
                      <a:pt x="1354" y="359"/>
                      <a:pt x="1251" y="339"/>
                    </a:cubicBezTo>
                    <a:lnTo>
                      <a:pt x="1241" y="93"/>
                    </a:lnTo>
                    <a:cubicBezTo>
                      <a:pt x="1241" y="72"/>
                      <a:pt x="1231" y="52"/>
                      <a:pt x="1210" y="31"/>
                    </a:cubicBezTo>
                    <a:cubicBezTo>
                      <a:pt x="1200" y="11"/>
                      <a:pt x="1169" y="1"/>
                      <a:pt x="11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IDEAS</a:t>
            </a:r>
            <a:endParaRPr dirty="0"/>
          </a:p>
        </p:txBody>
      </p:sp>
      <p:sp>
        <p:nvSpPr>
          <p:cNvPr id="1170" name="Google Shape;1170;p46"/>
          <p:cNvSpPr txBox="1">
            <a:spLocks noGrp="1"/>
          </p:cNvSpPr>
          <p:nvPr>
            <p:ph type="title" idx="2"/>
          </p:nvPr>
        </p:nvSpPr>
        <p:spPr>
          <a:xfrm>
            <a:off x="641800" y="2258012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NEEDS</a:t>
            </a:r>
            <a:endParaRPr dirty="0"/>
          </a:p>
        </p:txBody>
      </p:sp>
      <p:sp>
        <p:nvSpPr>
          <p:cNvPr id="1171" name="Google Shape;1171;p46"/>
          <p:cNvSpPr txBox="1">
            <a:spLocks noGrp="1"/>
          </p:cNvSpPr>
          <p:nvPr>
            <p:ph type="subTitle" idx="1"/>
          </p:nvPr>
        </p:nvSpPr>
        <p:spPr>
          <a:xfrm>
            <a:off x="641800" y="2619437"/>
            <a:ext cx="2689800" cy="1902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POST- COVID</a:t>
            </a:r>
            <a:r>
              <a:rPr lang="ko-KR" altLang="en-US" dirty="0"/>
              <a:t> 시대 </a:t>
            </a:r>
            <a:r>
              <a:rPr lang="ko-KR" altLang="en-US" dirty="0" err="1"/>
              <a:t>비대면</a:t>
            </a:r>
            <a:r>
              <a:rPr lang="ko-KR" altLang="en-US" dirty="0"/>
              <a:t> 서비스 수요 증가</a:t>
            </a:r>
            <a:endParaRPr lang="en-US" altLang="ko-K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2030</a:t>
            </a:r>
            <a:r>
              <a:rPr lang="ko-KR" altLang="en-US" dirty="0"/>
              <a:t> 투자세대의 정보 선택의 어려움</a:t>
            </a:r>
            <a:endParaRPr lang="en-US" altLang="ko-KR" dirty="0"/>
          </a:p>
        </p:txBody>
      </p:sp>
      <p:sp>
        <p:nvSpPr>
          <p:cNvPr id="1172" name="Google Shape;1172;p46"/>
          <p:cNvSpPr txBox="1">
            <a:spLocks noGrp="1"/>
          </p:cNvSpPr>
          <p:nvPr>
            <p:ph type="title" idx="3"/>
          </p:nvPr>
        </p:nvSpPr>
        <p:spPr>
          <a:xfrm>
            <a:off x="5824800" y="2252450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</a:t>
            </a:r>
            <a:endParaRPr dirty="0"/>
          </a:p>
        </p:txBody>
      </p:sp>
      <p:sp>
        <p:nvSpPr>
          <p:cNvPr id="1173" name="Google Shape;1173;p46"/>
          <p:cNvSpPr txBox="1">
            <a:spLocks noGrp="1"/>
          </p:cNvSpPr>
          <p:nvPr>
            <p:ph type="subTitle" idx="4"/>
          </p:nvPr>
        </p:nvSpPr>
        <p:spPr>
          <a:xfrm>
            <a:off x="5824800" y="2624010"/>
            <a:ext cx="2689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Chat-GPT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성공사례 기반 생성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AI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기술 접목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174" name="Google Shape;1174;p46"/>
          <p:cNvGrpSpPr/>
          <p:nvPr/>
        </p:nvGrpSpPr>
        <p:grpSpPr>
          <a:xfrm>
            <a:off x="3084226" y="1332026"/>
            <a:ext cx="2171846" cy="3951041"/>
            <a:chOff x="3084226" y="1332026"/>
            <a:chExt cx="2171846" cy="3951041"/>
          </a:xfrm>
        </p:grpSpPr>
        <p:grpSp>
          <p:nvGrpSpPr>
            <p:cNvPr id="1175" name="Google Shape;1175;p46"/>
            <p:cNvGrpSpPr/>
            <p:nvPr/>
          </p:nvGrpSpPr>
          <p:grpSpPr>
            <a:xfrm>
              <a:off x="3084226" y="1332026"/>
              <a:ext cx="2171846" cy="3951041"/>
              <a:chOff x="3589176" y="1632801"/>
              <a:chExt cx="1965650" cy="3575926"/>
            </a:xfrm>
          </p:grpSpPr>
          <p:sp>
            <p:nvSpPr>
              <p:cNvPr id="1176" name="Google Shape;1176;p46"/>
              <p:cNvSpPr/>
              <p:nvPr/>
            </p:nvSpPr>
            <p:spPr>
              <a:xfrm>
                <a:off x="4492316" y="2329161"/>
                <a:ext cx="1012889" cy="1507907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17750" extrusionOk="0">
                    <a:moveTo>
                      <a:pt x="10540" y="0"/>
                    </a:moveTo>
                    <a:cubicBezTo>
                      <a:pt x="10253" y="0"/>
                      <a:pt x="9966" y="100"/>
                      <a:pt x="9739" y="301"/>
                    </a:cubicBezTo>
                    <a:lnTo>
                      <a:pt x="0" y="8769"/>
                    </a:lnTo>
                    <a:lnTo>
                      <a:pt x="6397" y="17749"/>
                    </a:lnTo>
                    <a:cubicBezTo>
                      <a:pt x="8253" y="16396"/>
                      <a:pt x="9585" y="14448"/>
                      <a:pt x="10180" y="12234"/>
                    </a:cubicBezTo>
                    <a:lnTo>
                      <a:pt x="10180" y="12203"/>
                    </a:lnTo>
                    <a:lnTo>
                      <a:pt x="7463" y="6186"/>
                    </a:lnTo>
                    <a:lnTo>
                      <a:pt x="11431" y="2095"/>
                    </a:lnTo>
                    <a:cubicBezTo>
                      <a:pt x="11923" y="1583"/>
                      <a:pt x="11882" y="753"/>
                      <a:pt x="11338" y="291"/>
                    </a:cubicBezTo>
                    <a:cubicBezTo>
                      <a:pt x="11109" y="98"/>
                      <a:pt x="10824" y="0"/>
                      <a:pt x="10540" y="0"/>
                    </a:cubicBezTo>
                    <a:close/>
                  </a:path>
                </a:pathLst>
              </a:custGeom>
              <a:solidFill>
                <a:srgbClr val="FF92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6"/>
              <p:cNvSpPr/>
              <p:nvPr/>
            </p:nvSpPr>
            <p:spPr>
              <a:xfrm>
                <a:off x="4034162" y="1632801"/>
                <a:ext cx="1455406" cy="1867596"/>
              </a:xfrm>
              <a:custGeom>
                <a:avLst/>
                <a:gdLst/>
                <a:ahLst/>
                <a:cxnLst/>
                <a:rect l="l" t="t" r="r" b="b"/>
                <a:pathLst>
                  <a:path w="17132" h="21984" extrusionOk="0">
                    <a:moveTo>
                      <a:pt x="8950" y="502"/>
                    </a:moveTo>
                    <a:cubicBezTo>
                      <a:pt x="9414" y="502"/>
                      <a:pt x="9857" y="779"/>
                      <a:pt x="10037" y="1240"/>
                    </a:cubicBezTo>
                    <a:lnTo>
                      <a:pt x="16321" y="17079"/>
                    </a:lnTo>
                    <a:cubicBezTo>
                      <a:pt x="16557" y="17674"/>
                      <a:pt x="16270" y="18360"/>
                      <a:pt x="15665" y="18596"/>
                    </a:cubicBezTo>
                    <a:lnTo>
                      <a:pt x="8622" y="21395"/>
                    </a:lnTo>
                    <a:cubicBezTo>
                      <a:pt x="8479" y="21451"/>
                      <a:pt x="8332" y="21477"/>
                      <a:pt x="8188" y="21477"/>
                    </a:cubicBezTo>
                    <a:cubicBezTo>
                      <a:pt x="7722" y="21477"/>
                      <a:pt x="7285" y="21201"/>
                      <a:pt x="7105" y="20739"/>
                    </a:cubicBezTo>
                    <a:lnTo>
                      <a:pt x="811" y="4910"/>
                    </a:lnTo>
                    <a:cubicBezTo>
                      <a:pt x="575" y="4306"/>
                      <a:pt x="862" y="3629"/>
                      <a:pt x="1467" y="3393"/>
                    </a:cubicBezTo>
                    <a:lnTo>
                      <a:pt x="1672" y="3301"/>
                    </a:lnTo>
                    <a:cubicBezTo>
                      <a:pt x="1773" y="3261"/>
                      <a:pt x="1877" y="3242"/>
                      <a:pt x="1981" y="3242"/>
                    </a:cubicBezTo>
                    <a:cubicBezTo>
                      <a:pt x="2172" y="3242"/>
                      <a:pt x="2360" y="3308"/>
                      <a:pt x="2513" y="3434"/>
                    </a:cubicBezTo>
                    <a:lnTo>
                      <a:pt x="2738" y="3619"/>
                    </a:lnTo>
                    <a:cubicBezTo>
                      <a:pt x="2891" y="3745"/>
                      <a:pt x="3083" y="3811"/>
                      <a:pt x="3274" y="3811"/>
                    </a:cubicBezTo>
                    <a:cubicBezTo>
                      <a:pt x="3378" y="3811"/>
                      <a:pt x="3481" y="3792"/>
                      <a:pt x="3579" y="3752"/>
                    </a:cubicBezTo>
                    <a:lnTo>
                      <a:pt x="7228" y="2296"/>
                    </a:lnTo>
                    <a:cubicBezTo>
                      <a:pt x="7515" y="2184"/>
                      <a:pt x="7710" y="1927"/>
                      <a:pt x="7751" y="1630"/>
                    </a:cubicBezTo>
                    <a:lnTo>
                      <a:pt x="7782" y="1333"/>
                    </a:lnTo>
                    <a:cubicBezTo>
                      <a:pt x="7823" y="1035"/>
                      <a:pt x="8018" y="779"/>
                      <a:pt x="8305" y="666"/>
                    </a:cubicBezTo>
                    <a:lnTo>
                      <a:pt x="8520" y="584"/>
                    </a:lnTo>
                    <a:cubicBezTo>
                      <a:pt x="8660" y="529"/>
                      <a:pt x="8806" y="502"/>
                      <a:pt x="8950" y="502"/>
                    </a:cubicBezTo>
                    <a:close/>
                    <a:moveTo>
                      <a:pt x="8951" y="0"/>
                    </a:moveTo>
                    <a:cubicBezTo>
                      <a:pt x="8743" y="0"/>
                      <a:pt x="8531" y="40"/>
                      <a:pt x="8325" y="123"/>
                    </a:cubicBezTo>
                    <a:lnTo>
                      <a:pt x="1282" y="2922"/>
                    </a:lnTo>
                    <a:cubicBezTo>
                      <a:pt x="421" y="3260"/>
                      <a:pt x="1" y="4234"/>
                      <a:pt x="339" y="5095"/>
                    </a:cubicBezTo>
                    <a:lnTo>
                      <a:pt x="6634" y="20923"/>
                    </a:lnTo>
                    <a:cubicBezTo>
                      <a:pt x="6893" y="21582"/>
                      <a:pt x="7524" y="21983"/>
                      <a:pt x="8192" y="21983"/>
                    </a:cubicBezTo>
                    <a:cubicBezTo>
                      <a:pt x="8397" y="21983"/>
                      <a:pt x="8605" y="21946"/>
                      <a:pt x="8807" y="21866"/>
                    </a:cubicBezTo>
                    <a:lnTo>
                      <a:pt x="15860" y="19057"/>
                    </a:lnTo>
                    <a:cubicBezTo>
                      <a:pt x="16721" y="18719"/>
                      <a:pt x="17131" y="17745"/>
                      <a:pt x="16793" y="16894"/>
                    </a:cubicBezTo>
                    <a:lnTo>
                      <a:pt x="10498" y="1056"/>
                    </a:lnTo>
                    <a:cubicBezTo>
                      <a:pt x="10241" y="400"/>
                      <a:pt x="9615" y="0"/>
                      <a:pt x="8951" y="0"/>
                    </a:cubicBezTo>
                    <a:close/>
                  </a:path>
                </a:pathLst>
              </a:custGeom>
              <a:solidFill>
                <a:srgbClr val="20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6"/>
              <p:cNvSpPr/>
              <p:nvPr/>
            </p:nvSpPr>
            <p:spPr>
              <a:xfrm>
                <a:off x="4082076" y="1675532"/>
                <a:ext cx="1358730" cy="1782643"/>
              </a:xfrm>
              <a:custGeom>
                <a:avLst/>
                <a:gdLst/>
                <a:ahLst/>
                <a:cxnLst/>
                <a:rect l="l" t="t" r="r" b="b"/>
                <a:pathLst>
                  <a:path w="15994" h="20984" extrusionOk="0">
                    <a:moveTo>
                      <a:pt x="8373" y="1"/>
                    </a:moveTo>
                    <a:cubicBezTo>
                      <a:pt x="8231" y="1"/>
                      <a:pt x="8086" y="27"/>
                      <a:pt x="7946" y="81"/>
                    </a:cubicBezTo>
                    <a:lnTo>
                      <a:pt x="7730" y="174"/>
                    </a:lnTo>
                    <a:cubicBezTo>
                      <a:pt x="7454" y="286"/>
                      <a:pt x="7249" y="543"/>
                      <a:pt x="7218" y="840"/>
                    </a:cubicBezTo>
                    <a:lnTo>
                      <a:pt x="7177" y="1127"/>
                    </a:lnTo>
                    <a:cubicBezTo>
                      <a:pt x="7136" y="1435"/>
                      <a:pt x="6941" y="1691"/>
                      <a:pt x="6654" y="1804"/>
                    </a:cubicBezTo>
                    <a:lnTo>
                      <a:pt x="3004" y="3249"/>
                    </a:lnTo>
                    <a:cubicBezTo>
                      <a:pt x="2906" y="3289"/>
                      <a:pt x="2802" y="3309"/>
                      <a:pt x="2699" y="3309"/>
                    </a:cubicBezTo>
                    <a:cubicBezTo>
                      <a:pt x="2512" y="3309"/>
                      <a:pt x="2326" y="3245"/>
                      <a:pt x="2174" y="3126"/>
                    </a:cubicBezTo>
                    <a:lnTo>
                      <a:pt x="1949" y="2942"/>
                    </a:lnTo>
                    <a:cubicBezTo>
                      <a:pt x="1796" y="2815"/>
                      <a:pt x="1604" y="2749"/>
                      <a:pt x="1412" y="2749"/>
                    </a:cubicBezTo>
                    <a:cubicBezTo>
                      <a:pt x="1309" y="2749"/>
                      <a:pt x="1205" y="2769"/>
                      <a:pt x="1108" y="2808"/>
                    </a:cubicBezTo>
                    <a:lnTo>
                      <a:pt x="893" y="2890"/>
                    </a:lnTo>
                    <a:cubicBezTo>
                      <a:pt x="288" y="3126"/>
                      <a:pt x="1" y="3813"/>
                      <a:pt x="237" y="4407"/>
                    </a:cubicBezTo>
                    <a:lnTo>
                      <a:pt x="6531" y="20246"/>
                    </a:lnTo>
                    <a:cubicBezTo>
                      <a:pt x="6712" y="20702"/>
                      <a:pt x="7152" y="20983"/>
                      <a:pt x="7620" y="20983"/>
                    </a:cubicBezTo>
                    <a:cubicBezTo>
                      <a:pt x="7762" y="20983"/>
                      <a:pt x="7907" y="20957"/>
                      <a:pt x="8048" y="20902"/>
                    </a:cubicBezTo>
                    <a:lnTo>
                      <a:pt x="15101" y="18093"/>
                    </a:lnTo>
                    <a:cubicBezTo>
                      <a:pt x="15696" y="17857"/>
                      <a:pt x="15993" y="17181"/>
                      <a:pt x="15747" y="16576"/>
                    </a:cubicBezTo>
                    <a:lnTo>
                      <a:pt x="9463" y="748"/>
                    </a:lnTo>
                    <a:cubicBezTo>
                      <a:pt x="9282" y="284"/>
                      <a:pt x="8841" y="1"/>
                      <a:pt x="8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6"/>
              <p:cNvSpPr/>
              <p:nvPr/>
            </p:nvSpPr>
            <p:spPr>
              <a:xfrm>
                <a:off x="4096008" y="2170978"/>
                <a:ext cx="76712" cy="17508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061" extrusionOk="0">
                    <a:moveTo>
                      <a:pt x="103" y="0"/>
                    </a:moveTo>
                    <a:lnTo>
                      <a:pt x="1" y="41"/>
                    </a:lnTo>
                    <a:lnTo>
                      <a:pt x="800" y="2061"/>
                    </a:lnTo>
                    <a:lnTo>
                      <a:pt x="903" y="202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8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6"/>
              <p:cNvSpPr/>
              <p:nvPr/>
            </p:nvSpPr>
            <p:spPr>
              <a:xfrm>
                <a:off x="4187503" y="2400012"/>
                <a:ext cx="76712" cy="176022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072" extrusionOk="0">
                    <a:moveTo>
                      <a:pt x="103" y="1"/>
                    </a:moveTo>
                    <a:lnTo>
                      <a:pt x="0" y="52"/>
                    </a:lnTo>
                    <a:lnTo>
                      <a:pt x="800" y="2071"/>
                    </a:lnTo>
                    <a:lnTo>
                      <a:pt x="902" y="2030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08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6"/>
              <p:cNvSpPr/>
              <p:nvPr/>
            </p:nvSpPr>
            <p:spPr>
              <a:xfrm>
                <a:off x="5216884" y="3061031"/>
                <a:ext cx="337941" cy="41066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4834" extrusionOk="0">
                    <a:moveTo>
                      <a:pt x="3476" y="0"/>
                    </a:moveTo>
                    <a:lnTo>
                      <a:pt x="1641" y="2502"/>
                    </a:lnTo>
                    <a:lnTo>
                      <a:pt x="769" y="2820"/>
                    </a:lnTo>
                    <a:cubicBezTo>
                      <a:pt x="277" y="3004"/>
                      <a:pt x="0" y="3527"/>
                      <a:pt x="123" y="4050"/>
                    </a:cubicBezTo>
                    <a:cubicBezTo>
                      <a:pt x="242" y="4515"/>
                      <a:pt x="669" y="4834"/>
                      <a:pt x="1137" y="4834"/>
                    </a:cubicBezTo>
                    <a:cubicBezTo>
                      <a:pt x="1195" y="4834"/>
                      <a:pt x="1254" y="4829"/>
                      <a:pt x="1313" y="4819"/>
                    </a:cubicBezTo>
                    <a:lnTo>
                      <a:pt x="2102" y="4675"/>
                    </a:lnTo>
                    <a:cubicBezTo>
                      <a:pt x="2502" y="4603"/>
                      <a:pt x="2850" y="4368"/>
                      <a:pt x="3055" y="4019"/>
                    </a:cubicBezTo>
                    <a:lnTo>
                      <a:pt x="3373" y="3506"/>
                    </a:lnTo>
                    <a:cubicBezTo>
                      <a:pt x="3845" y="2738"/>
                      <a:pt x="3978" y="1805"/>
                      <a:pt x="3732" y="933"/>
                    </a:cubicBezTo>
                    <a:lnTo>
                      <a:pt x="3476" y="0"/>
                    </a:lnTo>
                    <a:close/>
                  </a:path>
                </a:pathLst>
              </a:custGeom>
              <a:solidFill>
                <a:srgbClr val="FF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6"/>
              <p:cNvSpPr/>
              <p:nvPr/>
            </p:nvSpPr>
            <p:spPr>
              <a:xfrm>
                <a:off x="5297845" y="3316230"/>
                <a:ext cx="90644" cy="108994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1283" extrusionOk="0">
                    <a:moveTo>
                      <a:pt x="636" y="0"/>
                    </a:moveTo>
                    <a:lnTo>
                      <a:pt x="421" y="82"/>
                    </a:lnTo>
                    <a:cubicBezTo>
                      <a:pt x="165" y="174"/>
                      <a:pt x="1" y="420"/>
                      <a:pt x="11" y="687"/>
                    </a:cubicBezTo>
                    <a:cubicBezTo>
                      <a:pt x="21" y="728"/>
                      <a:pt x="21" y="779"/>
                      <a:pt x="32" y="830"/>
                    </a:cubicBezTo>
                    <a:cubicBezTo>
                      <a:pt x="103" y="1100"/>
                      <a:pt x="348" y="1283"/>
                      <a:pt x="621" y="1283"/>
                    </a:cubicBezTo>
                    <a:cubicBezTo>
                      <a:pt x="660" y="1283"/>
                      <a:pt x="699" y="1279"/>
                      <a:pt x="739" y="1271"/>
                    </a:cubicBezTo>
                    <a:lnTo>
                      <a:pt x="1067" y="1210"/>
                    </a:lnTo>
                    <a:cubicBezTo>
                      <a:pt x="1016" y="779"/>
                      <a:pt x="872" y="369"/>
                      <a:pt x="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6"/>
              <p:cNvSpPr/>
              <p:nvPr/>
            </p:nvSpPr>
            <p:spPr>
              <a:xfrm>
                <a:off x="5139407" y="2908625"/>
                <a:ext cx="393670" cy="427651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5034" extrusionOk="0">
                    <a:moveTo>
                      <a:pt x="3937" y="0"/>
                    </a:moveTo>
                    <a:lnTo>
                      <a:pt x="523" y="3004"/>
                    </a:lnTo>
                    <a:cubicBezTo>
                      <a:pt x="72" y="3414"/>
                      <a:pt x="0" y="4101"/>
                      <a:pt x="379" y="4583"/>
                    </a:cubicBezTo>
                    <a:cubicBezTo>
                      <a:pt x="608" y="4880"/>
                      <a:pt x="954" y="5034"/>
                      <a:pt x="1303" y="5034"/>
                    </a:cubicBezTo>
                    <a:cubicBezTo>
                      <a:pt x="1580" y="5034"/>
                      <a:pt x="1859" y="4936"/>
                      <a:pt x="2081" y="4737"/>
                    </a:cubicBezTo>
                    <a:lnTo>
                      <a:pt x="3598" y="3353"/>
                    </a:lnTo>
                    <a:cubicBezTo>
                      <a:pt x="4398" y="2615"/>
                      <a:pt x="4634" y="1446"/>
                      <a:pt x="4162" y="462"/>
                    </a:cubicBezTo>
                    <a:lnTo>
                      <a:pt x="3937" y="0"/>
                    </a:lnTo>
                    <a:close/>
                  </a:path>
                </a:pathLst>
              </a:custGeom>
              <a:solidFill>
                <a:srgbClr val="FF92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6"/>
              <p:cNvSpPr/>
              <p:nvPr/>
            </p:nvSpPr>
            <p:spPr>
              <a:xfrm>
                <a:off x="5209918" y="3136809"/>
                <a:ext cx="132441" cy="135924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600" extrusionOk="0">
                    <a:moveTo>
                      <a:pt x="728" y="0"/>
                    </a:moveTo>
                    <a:lnTo>
                      <a:pt x="318" y="380"/>
                    </a:lnTo>
                    <a:cubicBezTo>
                      <a:pt x="52" y="595"/>
                      <a:pt x="0" y="984"/>
                      <a:pt x="195" y="1282"/>
                    </a:cubicBezTo>
                    <a:cubicBezTo>
                      <a:pt x="226" y="1312"/>
                      <a:pt x="246" y="1353"/>
                      <a:pt x="277" y="1384"/>
                    </a:cubicBezTo>
                    <a:cubicBezTo>
                      <a:pt x="416" y="1528"/>
                      <a:pt x="598" y="1600"/>
                      <a:pt x="779" y="1600"/>
                    </a:cubicBezTo>
                    <a:cubicBezTo>
                      <a:pt x="947" y="1600"/>
                      <a:pt x="1113" y="1538"/>
                      <a:pt x="1241" y="1415"/>
                    </a:cubicBezTo>
                    <a:lnTo>
                      <a:pt x="1559" y="1128"/>
                    </a:lnTo>
                    <a:cubicBezTo>
                      <a:pt x="1374" y="687"/>
                      <a:pt x="1097" y="308"/>
                      <a:pt x="7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6"/>
              <p:cNvSpPr/>
              <p:nvPr/>
            </p:nvSpPr>
            <p:spPr>
              <a:xfrm>
                <a:off x="5069660" y="2699386"/>
                <a:ext cx="430369" cy="452542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5327" extrusionOk="0">
                    <a:moveTo>
                      <a:pt x="3315" y="1"/>
                    </a:moveTo>
                    <a:cubicBezTo>
                      <a:pt x="3179" y="1"/>
                      <a:pt x="3040" y="18"/>
                      <a:pt x="2902" y="54"/>
                    </a:cubicBezTo>
                    <a:lnTo>
                      <a:pt x="3199" y="792"/>
                    </a:lnTo>
                    <a:lnTo>
                      <a:pt x="616" y="2996"/>
                    </a:lnTo>
                    <a:cubicBezTo>
                      <a:pt x="83" y="3448"/>
                      <a:pt x="1" y="4237"/>
                      <a:pt x="421" y="4801"/>
                    </a:cubicBezTo>
                    <a:cubicBezTo>
                      <a:pt x="686" y="5148"/>
                      <a:pt x="1083" y="5326"/>
                      <a:pt x="1482" y="5326"/>
                    </a:cubicBezTo>
                    <a:cubicBezTo>
                      <a:pt x="1826" y="5326"/>
                      <a:pt x="2170" y="5194"/>
                      <a:pt x="2431" y="4924"/>
                    </a:cubicBezTo>
                    <a:lnTo>
                      <a:pt x="4491" y="2822"/>
                    </a:lnTo>
                    <a:cubicBezTo>
                      <a:pt x="4911" y="2392"/>
                      <a:pt x="5065" y="1756"/>
                      <a:pt x="4870" y="1182"/>
                    </a:cubicBezTo>
                    <a:lnTo>
                      <a:pt x="4840" y="1100"/>
                    </a:lnTo>
                    <a:cubicBezTo>
                      <a:pt x="4618" y="426"/>
                      <a:pt x="3992" y="1"/>
                      <a:pt x="3315" y="1"/>
                    </a:cubicBezTo>
                    <a:close/>
                  </a:path>
                </a:pathLst>
              </a:custGeom>
              <a:solidFill>
                <a:srgbClr val="FF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6"/>
              <p:cNvSpPr/>
              <p:nvPr/>
            </p:nvSpPr>
            <p:spPr>
              <a:xfrm>
                <a:off x="5148072" y="2931223"/>
                <a:ext cx="152490" cy="152999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801" extrusionOk="0">
                    <a:moveTo>
                      <a:pt x="698" y="1"/>
                    </a:moveTo>
                    <a:lnTo>
                      <a:pt x="349" y="308"/>
                    </a:lnTo>
                    <a:cubicBezTo>
                      <a:pt x="93" y="514"/>
                      <a:pt x="1" y="872"/>
                      <a:pt x="134" y="1180"/>
                    </a:cubicBezTo>
                    <a:cubicBezTo>
                      <a:pt x="185" y="1313"/>
                      <a:pt x="277" y="1446"/>
                      <a:pt x="380" y="1559"/>
                    </a:cubicBezTo>
                    <a:lnTo>
                      <a:pt x="380" y="1569"/>
                    </a:lnTo>
                    <a:cubicBezTo>
                      <a:pt x="528" y="1723"/>
                      <a:pt x="728" y="1800"/>
                      <a:pt x="928" y="1800"/>
                    </a:cubicBezTo>
                    <a:cubicBezTo>
                      <a:pt x="1128" y="1800"/>
                      <a:pt x="1328" y="1723"/>
                      <a:pt x="1477" y="1569"/>
                    </a:cubicBezTo>
                    <a:lnTo>
                      <a:pt x="1795" y="1252"/>
                    </a:lnTo>
                    <a:cubicBezTo>
                      <a:pt x="1610" y="708"/>
                      <a:pt x="1220" y="257"/>
                      <a:pt x="6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6"/>
              <p:cNvSpPr/>
              <p:nvPr/>
            </p:nvSpPr>
            <p:spPr>
              <a:xfrm>
                <a:off x="3801644" y="2630914"/>
                <a:ext cx="1235039" cy="2577799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30344" extrusionOk="0">
                    <a:moveTo>
                      <a:pt x="7193" y="1"/>
                    </a:moveTo>
                    <a:cubicBezTo>
                      <a:pt x="6576" y="1"/>
                      <a:pt x="6034" y="469"/>
                      <a:pt x="5977" y="1096"/>
                    </a:cubicBezTo>
                    <a:cubicBezTo>
                      <a:pt x="5680" y="4018"/>
                      <a:pt x="6121" y="6960"/>
                      <a:pt x="7259" y="9677"/>
                    </a:cubicBezTo>
                    <a:lnTo>
                      <a:pt x="8325" y="12209"/>
                    </a:lnTo>
                    <a:lnTo>
                      <a:pt x="1" y="30343"/>
                    </a:lnTo>
                    <a:lnTo>
                      <a:pt x="10386" y="30343"/>
                    </a:lnTo>
                    <a:lnTo>
                      <a:pt x="14537" y="14197"/>
                    </a:lnTo>
                    <a:cubicBezTo>
                      <a:pt x="13574" y="10425"/>
                      <a:pt x="11380" y="7083"/>
                      <a:pt x="8294" y="4715"/>
                    </a:cubicBezTo>
                    <a:lnTo>
                      <a:pt x="8151" y="4612"/>
                    </a:lnTo>
                    <a:lnTo>
                      <a:pt x="8397" y="1311"/>
                    </a:lnTo>
                    <a:cubicBezTo>
                      <a:pt x="8448" y="666"/>
                      <a:pt x="7976" y="91"/>
                      <a:pt x="7341" y="9"/>
                    </a:cubicBezTo>
                    <a:cubicBezTo>
                      <a:pt x="7291" y="3"/>
                      <a:pt x="7242" y="1"/>
                      <a:pt x="7193" y="1"/>
                    </a:cubicBezTo>
                    <a:close/>
                  </a:path>
                </a:pathLst>
              </a:custGeom>
              <a:solidFill>
                <a:srgbClr val="FF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6"/>
              <p:cNvSpPr/>
              <p:nvPr/>
            </p:nvSpPr>
            <p:spPr>
              <a:xfrm>
                <a:off x="4319011" y="2700490"/>
                <a:ext cx="67112" cy="11256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325" extrusionOk="0">
                    <a:moveTo>
                      <a:pt x="410" y="0"/>
                    </a:moveTo>
                    <a:cubicBezTo>
                      <a:pt x="215" y="11"/>
                      <a:pt x="51" y="164"/>
                      <a:pt x="41" y="359"/>
                    </a:cubicBezTo>
                    <a:cubicBezTo>
                      <a:pt x="21" y="626"/>
                      <a:pt x="0" y="1005"/>
                      <a:pt x="21" y="1251"/>
                    </a:cubicBezTo>
                    <a:cubicBezTo>
                      <a:pt x="21" y="1251"/>
                      <a:pt x="202" y="1324"/>
                      <a:pt x="408" y="1324"/>
                    </a:cubicBezTo>
                    <a:cubicBezTo>
                      <a:pt x="538" y="1324"/>
                      <a:pt x="678" y="1295"/>
                      <a:pt x="789" y="1200"/>
                    </a:cubicBezTo>
                    <a:lnTo>
                      <a:pt x="789" y="380"/>
                    </a:lnTo>
                    <a:cubicBezTo>
                      <a:pt x="789" y="175"/>
                      <a:pt x="615" y="0"/>
                      <a:pt x="4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6"/>
              <p:cNvSpPr/>
              <p:nvPr/>
            </p:nvSpPr>
            <p:spPr>
              <a:xfrm>
                <a:off x="3589176" y="4279428"/>
                <a:ext cx="1480552" cy="929295"/>
              </a:xfrm>
              <a:custGeom>
                <a:avLst/>
                <a:gdLst/>
                <a:ahLst/>
                <a:cxnLst/>
                <a:rect l="l" t="t" r="r" b="b"/>
                <a:pathLst>
                  <a:path w="17428" h="10939" extrusionOk="0">
                    <a:moveTo>
                      <a:pt x="4737" y="0"/>
                    </a:moveTo>
                    <a:lnTo>
                      <a:pt x="0" y="10938"/>
                    </a:lnTo>
                    <a:lnTo>
                      <a:pt x="3301" y="10938"/>
                    </a:lnTo>
                    <a:lnTo>
                      <a:pt x="16352" y="7033"/>
                    </a:lnTo>
                    <a:lnTo>
                      <a:pt x="17428" y="3188"/>
                    </a:lnTo>
                    <a:lnTo>
                      <a:pt x="47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6"/>
              <p:cNvSpPr/>
              <p:nvPr/>
            </p:nvSpPr>
            <p:spPr>
              <a:xfrm>
                <a:off x="4095159" y="3804795"/>
                <a:ext cx="1002440" cy="718528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8458" extrusionOk="0">
                    <a:moveTo>
                      <a:pt x="3045" y="0"/>
                    </a:moveTo>
                    <a:lnTo>
                      <a:pt x="0" y="5895"/>
                    </a:lnTo>
                    <a:lnTo>
                      <a:pt x="10190" y="8458"/>
                    </a:lnTo>
                    <a:lnTo>
                      <a:pt x="11800" y="2563"/>
                    </a:lnTo>
                    <a:lnTo>
                      <a:pt x="30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6"/>
              <p:cNvSpPr/>
              <p:nvPr/>
            </p:nvSpPr>
            <p:spPr>
              <a:xfrm>
                <a:off x="4648206" y="4668852"/>
                <a:ext cx="152490" cy="173218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039" extrusionOk="0">
                    <a:moveTo>
                      <a:pt x="1012" y="1"/>
                    </a:moveTo>
                    <a:cubicBezTo>
                      <a:pt x="632" y="1"/>
                      <a:pt x="261" y="318"/>
                      <a:pt x="144" y="778"/>
                    </a:cubicBezTo>
                    <a:cubicBezTo>
                      <a:pt x="0" y="1301"/>
                      <a:pt x="246" y="1823"/>
                      <a:pt x="677" y="1936"/>
                    </a:cubicBezTo>
                    <a:lnTo>
                      <a:pt x="1097" y="2039"/>
                    </a:lnTo>
                    <a:lnTo>
                      <a:pt x="1138" y="1885"/>
                    </a:lnTo>
                    <a:cubicBezTo>
                      <a:pt x="1425" y="1752"/>
                      <a:pt x="1630" y="1485"/>
                      <a:pt x="1702" y="1167"/>
                    </a:cubicBezTo>
                    <a:cubicBezTo>
                      <a:pt x="1794" y="870"/>
                      <a:pt x="1733" y="542"/>
                      <a:pt x="1548" y="286"/>
                    </a:cubicBezTo>
                    <a:lnTo>
                      <a:pt x="1589" y="132"/>
                    </a:lnTo>
                    <a:lnTo>
                      <a:pt x="1169" y="19"/>
                    </a:lnTo>
                    <a:cubicBezTo>
                      <a:pt x="1117" y="7"/>
                      <a:pt x="1065" y="1"/>
                      <a:pt x="1012" y="1"/>
                    </a:cubicBezTo>
                    <a:close/>
                  </a:path>
                </a:pathLst>
              </a:custGeom>
              <a:solidFill>
                <a:srgbClr val="031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6"/>
              <p:cNvSpPr/>
              <p:nvPr/>
            </p:nvSpPr>
            <p:spPr>
              <a:xfrm>
                <a:off x="4684736" y="4677518"/>
                <a:ext cx="155973" cy="166082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955" extrusionOk="0">
                    <a:moveTo>
                      <a:pt x="997" y="1"/>
                    </a:moveTo>
                    <a:cubicBezTo>
                      <a:pt x="612" y="1"/>
                      <a:pt x="251" y="311"/>
                      <a:pt x="134" y="778"/>
                    </a:cubicBezTo>
                    <a:cubicBezTo>
                      <a:pt x="1" y="1311"/>
                      <a:pt x="237" y="1824"/>
                      <a:pt x="667" y="1937"/>
                    </a:cubicBezTo>
                    <a:cubicBezTo>
                      <a:pt x="720" y="1949"/>
                      <a:pt x="774" y="1955"/>
                      <a:pt x="827" y="1955"/>
                    </a:cubicBezTo>
                    <a:cubicBezTo>
                      <a:pt x="1214" y="1955"/>
                      <a:pt x="1584" y="1638"/>
                      <a:pt x="1692" y="1178"/>
                    </a:cubicBezTo>
                    <a:cubicBezTo>
                      <a:pt x="1836" y="655"/>
                      <a:pt x="1590" y="132"/>
                      <a:pt x="1159" y="20"/>
                    </a:cubicBezTo>
                    <a:cubicBezTo>
                      <a:pt x="1105" y="7"/>
                      <a:pt x="1051" y="1"/>
                      <a:pt x="997" y="1"/>
                    </a:cubicBezTo>
                    <a:close/>
                  </a:path>
                </a:pathLst>
              </a:custGeom>
              <a:solidFill>
                <a:srgbClr val="072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6"/>
              <p:cNvSpPr/>
              <p:nvPr/>
            </p:nvSpPr>
            <p:spPr>
              <a:xfrm>
                <a:off x="4717018" y="4711924"/>
                <a:ext cx="91494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153" extrusionOk="0">
                    <a:moveTo>
                      <a:pt x="572" y="0"/>
                    </a:moveTo>
                    <a:cubicBezTo>
                      <a:pt x="352" y="0"/>
                      <a:pt x="143" y="189"/>
                      <a:pt x="72" y="455"/>
                    </a:cubicBezTo>
                    <a:cubicBezTo>
                      <a:pt x="0" y="773"/>
                      <a:pt x="144" y="1070"/>
                      <a:pt x="390" y="1142"/>
                    </a:cubicBezTo>
                    <a:cubicBezTo>
                      <a:pt x="420" y="1149"/>
                      <a:pt x="451" y="1153"/>
                      <a:pt x="482" y="1153"/>
                    </a:cubicBezTo>
                    <a:cubicBezTo>
                      <a:pt x="709" y="1153"/>
                      <a:pt x="931" y="962"/>
                      <a:pt x="994" y="691"/>
                    </a:cubicBezTo>
                    <a:cubicBezTo>
                      <a:pt x="1076" y="383"/>
                      <a:pt x="933" y="76"/>
                      <a:pt x="677" y="14"/>
                    </a:cubicBezTo>
                    <a:cubicBezTo>
                      <a:pt x="642" y="5"/>
                      <a:pt x="607" y="0"/>
                      <a:pt x="572" y="0"/>
                    </a:cubicBezTo>
                    <a:close/>
                  </a:path>
                </a:pathLst>
              </a:custGeom>
              <a:solidFill>
                <a:srgbClr val="20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6"/>
              <p:cNvSpPr/>
              <p:nvPr/>
            </p:nvSpPr>
            <p:spPr>
              <a:xfrm>
                <a:off x="4579393" y="4915896"/>
                <a:ext cx="151640" cy="173558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2043" extrusionOk="0">
                    <a:moveTo>
                      <a:pt x="991" y="1"/>
                    </a:moveTo>
                    <a:cubicBezTo>
                      <a:pt x="616" y="1"/>
                      <a:pt x="258" y="317"/>
                      <a:pt x="134" y="781"/>
                    </a:cubicBezTo>
                    <a:cubicBezTo>
                      <a:pt x="0" y="1304"/>
                      <a:pt x="246" y="1816"/>
                      <a:pt x="677" y="1929"/>
                    </a:cubicBezTo>
                    <a:lnTo>
                      <a:pt x="1097" y="2042"/>
                    </a:lnTo>
                    <a:lnTo>
                      <a:pt x="1128" y="1888"/>
                    </a:lnTo>
                    <a:cubicBezTo>
                      <a:pt x="1425" y="1745"/>
                      <a:pt x="1630" y="1478"/>
                      <a:pt x="1702" y="1171"/>
                    </a:cubicBezTo>
                    <a:cubicBezTo>
                      <a:pt x="1784" y="863"/>
                      <a:pt x="1723" y="535"/>
                      <a:pt x="1538" y="279"/>
                    </a:cubicBezTo>
                    <a:lnTo>
                      <a:pt x="1579" y="125"/>
                    </a:lnTo>
                    <a:lnTo>
                      <a:pt x="1159" y="22"/>
                    </a:lnTo>
                    <a:cubicBezTo>
                      <a:pt x="1103" y="8"/>
                      <a:pt x="1047" y="1"/>
                      <a:pt x="991" y="1"/>
                    </a:cubicBezTo>
                    <a:close/>
                  </a:path>
                </a:pathLst>
              </a:custGeom>
              <a:solidFill>
                <a:srgbClr val="031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6"/>
              <p:cNvSpPr/>
              <p:nvPr/>
            </p:nvSpPr>
            <p:spPr>
              <a:xfrm>
                <a:off x="4615923" y="4925496"/>
                <a:ext cx="155123" cy="164893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941" extrusionOk="0">
                    <a:moveTo>
                      <a:pt x="981" y="1"/>
                    </a:moveTo>
                    <a:cubicBezTo>
                      <a:pt x="607" y="1"/>
                      <a:pt x="250" y="316"/>
                      <a:pt x="134" y="771"/>
                    </a:cubicBezTo>
                    <a:cubicBezTo>
                      <a:pt x="1" y="1304"/>
                      <a:pt x="247" y="1816"/>
                      <a:pt x="677" y="1919"/>
                    </a:cubicBezTo>
                    <a:cubicBezTo>
                      <a:pt x="733" y="1933"/>
                      <a:pt x="790" y="1940"/>
                      <a:pt x="846" y="1940"/>
                    </a:cubicBezTo>
                    <a:cubicBezTo>
                      <a:pt x="1220" y="1940"/>
                      <a:pt x="1576" y="1625"/>
                      <a:pt x="1692" y="1170"/>
                    </a:cubicBezTo>
                    <a:cubicBezTo>
                      <a:pt x="1826" y="637"/>
                      <a:pt x="1580" y="125"/>
                      <a:pt x="1149" y="22"/>
                    </a:cubicBezTo>
                    <a:cubicBezTo>
                      <a:pt x="1093" y="8"/>
                      <a:pt x="1037" y="1"/>
                      <a:pt x="981" y="1"/>
                    </a:cubicBezTo>
                    <a:close/>
                  </a:path>
                </a:pathLst>
              </a:custGeom>
              <a:solidFill>
                <a:srgbClr val="072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6"/>
              <p:cNvSpPr/>
              <p:nvPr/>
            </p:nvSpPr>
            <p:spPr>
              <a:xfrm>
                <a:off x="4647271" y="4958627"/>
                <a:ext cx="91579" cy="9803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154" extrusionOk="0">
                    <a:moveTo>
                      <a:pt x="588" y="1"/>
                    </a:moveTo>
                    <a:cubicBezTo>
                      <a:pt x="368" y="1"/>
                      <a:pt x="146" y="192"/>
                      <a:pt x="83" y="463"/>
                    </a:cubicBezTo>
                    <a:cubicBezTo>
                      <a:pt x="1" y="770"/>
                      <a:pt x="144" y="1078"/>
                      <a:pt x="401" y="1139"/>
                    </a:cubicBezTo>
                    <a:cubicBezTo>
                      <a:pt x="435" y="1149"/>
                      <a:pt x="470" y="1154"/>
                      <a:pt x="505" y="1154"/>
                    </a:cubicBezTo>
                    <a:cubicBezTo>
                      <a:pt x="726" y="1154"/>
                      <a:pt x="935" y="964"/>
                      <a:pt x="1006" y="698"/>
                    </a:cubicBezTo>
                    <a:cubicBezTo>
                      <a:pt x="1077" y="381"/>
                      <a:pt x="934" y="83"/>
                      <a:pt x="678" y="12"/>
                    </a:cubicBezTo>
                    <a:cubicBezTo>
                      <a:pt x="648" y="4"/>
                      <a:pt x="618" y="1"/>
                      <a:pt x="588" y="1"/>
                    </a:cubicBezTo>
                    <a:close/>
                  </a:path>
                </a:pathLst>
              </a:custGeom>
              <a:solidFill>
                <a:srgbClr val="20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6"/>
              <p:cNvSpPr/>
              <p:nvPr/>
            </p:nvSpPr>
            <p:spPr>
              <a:xfrm>
                <a:off x="3869607" y="4876818"/>
                <a:ext cx="1108715" cy="331909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3907" extrusionOk="0">
                    <a:moveTo>
                      <a:pt x="13051" y="1"/>
                    </a:moveTo>
                    <a:lnTo>
                      <a:pt x="0" y="3906"/>
                    </a:lnTo>
                    <a:lnTo>
                      <a:pt x="11954" y="3906"/>
                    </a:lnTo>
                    <a:lnTo>
                      <a:pt x="130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8" name="Google Shape;1198;p46"/>
            <p:cNvGrpSpPr/>
            <p:nvPr/>
          </p:nvGrpSpPr>
          <p:grpSpPr>
            <a:xfrm rot="-1179213">
              <a:off x="4048581" y="1932955"/>
              <a:ext cx="658656" cy="790320"/>
              <a:chOff x="1745438" y="3771675"/>
              <a:chExt cx="482524" cy="578900"/>
            </a:xfrm>
          </p:grpSpPr>
          <p:sp>
            <p:nvSpPr>
              <p:cNvPr id="1199" name="Google Shape;1199;p46"/>
              <p:cNvSpPr/>
              <p:nvPr/>
            </p:nvSpPr>
            <p:spPr>
              <a:xfrm>
                <a:off x="1819102" y="3941175"/>
                <a:ext cx="39762" cy="26539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799" extrusionOk="0">
                    <a:moveTo>
                      <a:pt x="1" y="1"/>
                    </a:moveTo>
                    <a:lnTo>
                      <a:pt x="1" y="4798"/>
                    </a:lnTo>
                    <a:lnTo>
                      <a:pt x="718" y="4798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6"/>
              <p:cNvSpPr/>
              <p:nvPr/>
            </p:nvSpPr>
            <p:spPr>
              <a:xfrm>
                <a:off x="1838956" y="3912861"/>
                <a:ext cx="55" cy="39707"/>
              </a:xfrm>
              <a:custGeom>
                <a:avLst/>
                <a:gdLst/>
                <a:ahLst/>
                <a:cxnLst/>
                <a:rect l="l" t="t" r="r" b="b"/>
                <a:pathLst>
                  <a:path w="1" h="718" fill="none" extrusionOk="0">
                    <a:moveTo>
                      <a:pt x="1" y="718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6"/>
              <p:cNvSpPr/>
              <p:nvPr/>
            </p:nvSpPr>
            <p:spPr>
              <a:xfrm>
                <a:off x="1838956" y="4194624"/>
                <a:ext cx="55" cy="40260"/>
              </a:xfrm>
              <a:custGeom>
                <a:avLst/>
                <a:gdLst/>
                <a:ahLst/>
                <a:cxnLst/>
                <a:rect l="l" t="t" r="r" b="b"/>
                <a:pathLst>
                  <a:path w="1" h="728" fill="none" extrusionOk="0">
                    <a:moveTo>
                      <a:pt x="1" y="0"/>
                    </a:moveTo>
                    <a:lnTo>
                      <a:pt x="1" y="728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6"/>
              <p:cNvSpPr/>
              <p:nvPr/>
            </p:nvSpPr>
            <p:spPr>
              <a:xfrm>
                <a:off x="1892822" y="3868619"/>
                <a:ext cx="40316" cy="19676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3558" extrusionOk="0">
                    <a:moveTo>
                      <a:pt x="0" y="0"/>
                    </a:moveTo>
                    <a:lnTo>
                      <a:pt x="0" y="3558"/>
                    </a:lnTo>
                    <a:lnTo>
                      <a:pt x="728" y="3558"/>
                    </a:lnTo>
                    <a:lnTo>
                      <a:pt x="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6"/>
              <p:cNvSpPr/>
              <p:nvPr/>
            </p:nvSpPr>
            <p:spPr>
              <a:xfrm>
                <a:off x="1912676" y="3839696"/>
                <a:ext cx="55" cy="40316"/>
              </a:xfrm>
              <a:custGeom>
                <a:avLst/>
                <a:gdLst/>
                <a:ahLst/>
                <a:cxnLst/>
                <a:rect l="l" t="t" r="r" b="b"/>
                <a:pathLst>
                  <a:path w="1" h="729" fill="none" extrusionOk="0">
                    <a:moveTo>
                      <a:pt x="0" y="729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6"/>
              <p:cNvSpPr/>
              <p:nvPr/>
            </p:nvSpPr>
            <p:spPr>
              <a:xfrm>
                <a:off x="1912676" y="4056811"/>
                <a:ext cx="55" cy="105517"/>
              </a:xfrm>
              <a:custGeom>
                <a:avLst/>
                <a:gdLst/>
                <a:ahLst/>
                <a:cxnLst/>
                <a:rect l="l" t="t" r="r" b="b"/>
                <a:pathLst>
                  <a:path w="1" h="1908" fill="none" extrusionOk="0">
                    <a:moveTo>
                      <a:pt x="0" y="1"/>
                    </a:moveTo>
                    <a:lnTo>
                      <a:pt x="0" y="1908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6"/>
              <p:cNvSpPr/>
              <p:nvPr/>
            </p:nvSpPr>
            <p:spPr>
              <a:xfrm>
                <a:off x="1745438" y="3946871"/>
                <a:ext cx="39707" cy="20185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650" extrusionOk="0">
                    <a:moveTo>
                      <a:pt x="0" y="0"/>
                    </a:moveTo>
                    <a:lnTo>
                      <a:pt x="0" y="3650"/>
                    </a:lnTo>
                    <a:lnTo>
                      <a:pt x="718" y="365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6"/>
              <p:cNvSpPr/>
              <p:nvPr/>
            </p:nvSpPr>
            <p:spPr>
              <a:xfrm>
                <a:off x="1765236" y="3855015"/>
                <a:ext cx="55" cy="101535"/>
              </a:xfrm>
              <a:custGeom>
                <a:avLst/>
                <a:gdLst/>
                <a:ahLst/>
                <a:cxnLst/>
                <a:rect l="l" t="t" r="r" b="b"/>
                <a:pathLst>
                  <a:path w="1" h="1836" fill="none" extrusionOk="0">
                    <a:moveTo>
                      <a:pt x="1" y="1835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6"/>
              <p:cNvSpPr/>
              <p:nvPr/>
            </p:nvSpPr>
            <p:spPr>
              <a:xfrm>
                <a:off x="1765236" y="4137331"/>
                <a:ext cx="55" cy="39762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" fill="none" extrusionOk="0">
                    <a:moveTo>
                      <a:pt x="1" y="1"/>
                    </a:moveTo>
                    <a:lnTo>
                      <a:pt x="1" y="718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6"/>
              <p:cNvSpPr/>
              <p:nvPr/>
            </p:nvSpPr>
            <p:spPr>
              <a:xfrm>
                <a:off x="1966542" y="4101053"/>
                <a:ext cx="40316" cy="17353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3138" extrusionOk="0">
                    <a:moveTo>
                      <a:pt x="0" y="1"/>
                    </a:moveTo>
                    <a:lnTo>
                      <a:pt x="0" y="3138"/>
                    </a:lnTo>
                    <a:lnTo>
                      <a:pt x="728" y="3138"/>
                    </a:lnTo>
                    <a:lnTo>
                      <a:pt x="72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6"/>
              <p:cNvSpPr/>
              <p:nvPr/>
            </p:nvSpPr>
            <p:spPr>
              <a:xfrm>
                <a:off x="1986949" y="3980882"/>
                <a:ext cx="55" cy="158773"/>
              </a:xfrm>
              <a:custGeom>
                <a:avLst/>
                <a:gdLst/>
                <a:ahLst/>
                <a:cxnLst/>
                <a:rect l="l" t="t" r="r" b="b"/>
                <a:pathLst>
                  <a:path w="1" h="2871" fill="none" extrusionOk="0">
                    <a:moveTo>
                      <a:pt x="0" y="28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6"/>
              <p:cNvSpPr/>
              <p:nvPr/>
            </p:nvSpPr>
            <p:spPr>
              <a:xfrm>
                <a:off x="1986949" y="4263198"/>
                <a:ext cx="55" cy="39762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" fill="none" extrusionOk="0">
                    <a:moveTo>
                      <a:pt x="0" y="0"/>
                    </a:moveTo>
                    <a:lnTo>
                      <a:pt x="0" y="718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6"/>
              <p:cNvSpPr/>
              <p:nvPr/>
            </p:nvSpPr>
            <p:spPr>
              <a:xfrm>
                <a:off x="2040815" y="4053438"/>
                <a:ext cx="39707" cy="268217"/>
              </a:xfrm>
              <a:custGeom>
                <a:avLst/>
                <a:gdLst/>
                <a:ahLst/>
                <a:cxnLst/>
                <a:rect l="l" t="t" r="r" b="b"/>
                <a:pathLst>
                  <a:path w="718" h="4850" extrusionOk="0">
                    <a:moveTo>
                      <a:pt x="0" y="0"/>
                    </a:moveTo>
                    <a:lnTo>
                      <a:pt x="0" y="4849"/>
                    </a:lnTo>
                    <a:lnTo>
                      <a:pt x="718" y="4849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6"/>
              <p:cNvSpPr/>
              <p:nvPr/>
            </p:nvSpPr>
            <p:spPr>
              <a:xfrm>
                <a:off x="2060613" y="3975794"/>
                <a:ext cx="55" cy="83341"/>
              </a:xfrm>
              <a:custGeom>
                <a:avLst/>
                <a:gdLst/>
                <a:ahLst/>
                <a:cxnLst/>
                <a:rect l="l" t="t" r="r" b="b"/>
                <a:pathLst>
                  <a:path w="1" h="1507" fill="none" extrusionOk="0">
                    <a:moveTo>
                      <a:pt x="1" y="150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6"/>
              <p:cNvSpPr/>
              <p:nvPr/>
            </p:nvSpPr>
            <p:spPr>
              <a:xfrm>
                <a:off x="2060613" y="4310260"/>
                <a:ext cx="55" cy="40316"/>
              </a:xfrm>
              <a:custGeom>
                <a:avLst/>
                <a:gdLst/>
                <a:ahLst/>
                <a:cxnLst/>
                <a:rect l="l" t="t" r="r" b="b"/>
                <a:pathLst>
                  <a:path w="1" h="729" fill="none" extrusionOk="0">
                    <a:moveTo>
                      <a:pt x="1" y="0"/>
                    </a:moveTo>
                    <a:lnTo>
                      <a:pt x="1" y="728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6"/>
              <p:cNvSpPr/>
              <p:nvPr/>
            </p:nvSpPr>
            <p:spPr>
              <a:xfrm>
                <a:off x="2114479" y="3874260"/>
                <a:ext cx="39762" cy="177521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210" extrusionOk="0">
                    <a:moveTo>
                      <a:pt x="1" y="1"/>
                    </a:moveTo>
                    <a:lnTo>
                      <a:pt x="1" y="3210"/>
                    </a:lnTo>
                    <a:lnTo>
                      <a:pt x="718" y="3210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6"/>
              <p:cNvSpPr/>
              <p:nvPr/>
            </p:nvSpPr>
            <p:spPr>
              <a:xfrm>
                <a:off x="2134333" y="3845945"/>
                <a:ext cx="55" cy="40316"/>
              </a:xfrm>
              <a:custGeom>
                <a:avLst/>
                <a:gdLst/>
                <a:ahLst/>
                <a:cxnLst/>
                <a:rect l="l" t="t" r="r" b="b"/>
                <a:pathLst>
                  <a:path w="1" h="729" fill="none" extrusionOk="0">
                    <a:moveTo>
                      <a:pt x="1" y="728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6"/>
              <p:cNvSpPr/>
              <p:nvPr/>
            </p:nvSpPr>
            <p:spPr>
              <a:xfrm>
                <a:off x="2134333" y="4040387"/>
                <a:ext cx="55" cy="81682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7" fill="none" extrusionOk="0">
                    <a:moveTo>
                      <a:pt x="1" y="1"/>
                    </a:moveTo>
                    <a:lnTo>
                      <a:pt x="1" y="1477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6"/>
              <p:cNvSpPr/>
              <p:nvPr/>
            </p:nvSpPr>
            <p:spPr>
              <a:xfrm>
                <a:off x="2188199" y="3800045"/>
                <a:ext cx="39762" cy="183715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322" extrusionOk="0">
                    <a:moveTo>
                      <a:pt x="1" y="0"/>
                    </a:moveTo>
                    <a:lnTo>
                      <a:pt x="1" y="3322"/>
                    </a:lnTo>
                    <a:lnTo>
                      <a:pt x="718" y="3322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6"/>
              <p:cNvSpPr/>
              <p:nvPr/>
            </p:nvSpPr>
            <p:spPr>
              <a:xfrm>
                <a:off x="2208053" y="3771675"/>
                <a:ext cx="55" cy="39762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" fill="none" extrusionOk="0">
                    <a:moveTo>
                      <a:pt x="0" y="718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6"/>
              <p:cNvSpPr/>
              <p:nvPr/>
            </p:nvSpPr>
            <p:spPr>
              <a:xfrm>
                <a:off x="2208053" y="3961029"/>
                <a:ext cx="55" cy="132726"/>
              </a:xfrm>
              <a:custGeom>
                <a:avLst/>
                <a:gdLst/>
                <a:ahLst/>
                <a:cxnLst/>
                <a:rect l="l" t="t" r="r" b="b"/>
                <a:pathLst>
                  <a:path w="1" h="2400" fill="none" extrusionOk="0">
                    <a:moveTo>
                      <a:pt x="0" y="0"/>
                    </a:moveTo>
                    <a:lnTo>
                      <a:pt x="0" y="2399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0" name="Google Shape;1220;p46"/>
          <p:cNvGrpSpPr/>
          <p:nvPr/>
        </p:nvGrpSpPr>
        <p:grpSpPr>
          <a:xfrm>
            <a:off x="6808483" y="1524393"/>
            <a:ext cx="723018" cy="720491"/>
            <a:chOff x="5766424" y="4275195"/>
            <a:chExt cx="358160" cy="356926"/>
          </a:xfrm>
        </p:grpSpPr>
        <p:sp>
          <p:nvSpPr>
            <p:cNvPr id="1221" name="Google Shape;1221;p46"/>
            <p:cNvSpPr/>
            <p:nvPr/>
          </p:nvSpPr>
          <p:spPr>
            <a:xfrm>
              <a:off x="5766424" y="4485327"/>
              <a:ext cx="64862" cy="146793"/>
            </a:xfrm>
            <a:custGeom>
              <a:avLst/>
              <a:gdLst/>
              <a:ahLst/>
              <a:cxnLst/>
              <a:rect l="l" t="t" r="r" b="b"/>
              <a:pathLst>
                <a:path w="2470" h="5590" extrusionOk="0">
                  <a:moveTo>
                    <a:pt x="354" y="0"/>
                  </a:moveTo>
                  <a:cubicBezTo>
                    <a:pt x="163" y="0"/>
                    <a:pt x="0" y="153"/>
                    <a:pt x="0" y="354"/>
                  </a:cubicBezTo>
                  <a:lnTo>
                    <a:pt x="0" y="5589"/>
                  </a:lnTo>
                  <a:lnTo>
                    <a:pt x="2469" y="5589"/>
                  </a:lnTo>
                  <a:lnTo>
                    <a:pt x="2469" y="354"/>
                  </a:lnTo>
                  <a:cubicBezTo>
                    <a:pt x="2460" y="153"/>
                    <a:pt x="2307" y="0"/>
                    <a:pt x="2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6"/>
            <p:cNvSpPr/>
            <p:nvPr/>
          </p:nvSpPr>
          <p:spPr>
            <a:xfrm>
              <a:off x="5766661" y="4485327"/>
              <a:ext cx="30961" cy="146793"/>
            </a:xfrm>
            <a:custGeom>
              <a:avLst/>
              <a:gdLst/>
              <a:ahLst/>
              <a:cxnLst/>
              <a:rect l="l" t="t" r="r" b="b"/>
              <a:pathLst>
                <a:path w="1179" h="5590" extrusionOk="0">
                  <a:moveTo>
                    <a:pt x="355" y="0"/>
                  </a:moveTo>
                  <a:cubicBezTo>
                    <a:pt x="154" y="0"/>
                    <a:pt x="1" y="153"/>
                    <a:pt x="1" y="354"/>
                  </a:cubicBezTo>
                  <a:lnTo>
                    <a:pt x="1" y="5589"/>
                  </a:lnTo>
                  <a:lnTo>
                    <a:pt x="814" y="5589"/>
                  </a:lnTo>
                  <a:lnTo>
                    <a:pt x="814" y="354"/>
                  </a:lnTo>
                  <a:cubicBezTo>
                    <a:pt x="814" y="153"/>
                    <a:pt x="977" y="0"/>
                    <a:pt x="1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6"/>
            <p:cNvSpPr/>
            <p:nvPr/>
          </p:nvSpPr>
          <p:spPr>
            <a:xfrm>
              <a:off x="5864190" y="4449115"/>
              <a:ext cx="64862" cy="183006"/>
            </a:xfrm>
            <a:custGeom>
              <a:avLst/>
              <a:gdLst/>
              <a:ahLst/>
              <a:cxnLst/>
              <a:rect l="l" t="t" r="r" b="b"/>
              <a:pathLst>
                <a:path w="2470" h="6969" extrusionOk="0">
                  <a:moveTo>
                    <a:pt x="354" y="1"/>
                  </a:moveTo>
                  <a:cubicBezTo>
                    <a:pt x="163" y="1"/>
                    <a:pt x="10" y="154"/>
                    <a:pt x="0" y="345"/>
                  </a:cubicBezTo>
                  <a:lnTo>
                    <a:pt x="0" y="6968"/>
                  </a:lnTo>
                  <a:lnTo>
                    <a:pt x="2469" y="6968"/>
                  </a:lnTo>
                  <a:lnTo>
                    <a:pt x="2469" y="345"/>
                  </a:lnTo>
                  <a:cubicBezTo>
                    <a:pt x="2469" y="154"/>
                    <a:pt x="2307" y="1"/>
                    <a:pt x="21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5864190" y="4449115"/>
              <a:ext cx="30934" cy="183006"/>
            </a:xfrm>
            <a:custGeom>
              <a:avLst/>
              <a:gdLst/>
              <a:ahLst/>
              <a:cxnLst/>
              <a:rect l="l" t="t" r="r" b="b"/>
              <a:pathLst>
                <a:path w="1178" h="6969" extrusionOk="0">
                  <a:moveTo>
                    <a:pt x="354" y="1"/>
                  </a:moveTo>
                  <a:cubicBezTo>
                    <a:pt x="163" y="1"/>
                    <a:pt x="10" y="154"/>
                    <a:pt x="0" y="345"/>
                  </a:cubicBezTo>
                  <a:lnTo>
                    <a:pt x="0" y="6968"/>
                  </a:lnTo>
                  <a:lnTo>
                    <a:pt x="823" y="6968"/>
                  </a:lnTo>
                  <a:lnTo>
                    <a:pt x="823" y="345"/>
                  </a:lnTo>
                  <a:cubicBezTo>
                    <a:pt x="833" y="154"/>
                    <a:pt x="986" y="1"/>
                    <a:pt x="1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5962193" y="4412692"/>
              <a:ext cx="64626" cy="219429"/>
            </a:xfrm>
            <a:custGeom>
              <a:avLst/>
              <a:gdLst/>
              <a:ahLst/>
              <a:cxnLst/>
              <a:rect l="l" t="t" r="r" b="b"/>
              <a:pathLst>
                <a:path w="2461" h="8356" extrusionOk="0">
                  <a:moveTo>
                    <a:pt x="345" y="0"/>
                  </a:moveTo>
                  <a:cubicBezTo>
                    <a:pt x="154" y="10"/>
                    <a:pt x="1" y="163"/>
                    <a:pt x="1" y="354"/>
                  </a:cubicBezTo>
                  <a:lnTo>
                    <a:pt x="1" y="8355"/>
                  </a:lnTo>
                  <a:lnTo>
                    <a:pt x="2460" y="8355"/>
                  </a:lnTo>
                  <a:lnTo>
                    <a:pt x="2460" y="354"/>
                  </a:lnTo>
                  <a:cubicBezTo>
                    <a:pt x="2460" y="163"/>
                    <a:pt x="2297" y="10"/>
                    <a:pt x="2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5962193" y="4412692"/>
              <a:ext cx="30698" cy="219429"/>
            </a:xfrm>
            <a:custGeom>
              <a:avLst/>
              <a:gdLst/>
              <a:ahLst/>
              <a:cxnLst/>
              <a:rect l="l" t="t" r="r" b="b"/>
              <a:pathLst>
                <a:path w="1169" h="8356" extrusionOk="0">
                  <a:moveTo>
                    <a:pt x="345" y="0"/>
                  </a:moveTo>
                  <a:cubicBezTo>
                    <a:pt x="154" y="10"/>
                    <a:pt x="1" y="163"/>
                    <a:pt x="1" y="354"/>
                  </a:cubicBezTo>
                  <a:lnTo>
                    <a:pt x="1" y="8355"/>
                  </a:lnTo>
                  <a:lnTo>
                    <a:pt x="824" y="8355"/>
                  </a:lnTo>
                  <a:lnTo>
                    <a:pt x="824" y="354"/>
                  </a:lnTo>
                  <a:cubicBezTo>
                    <a:pt x="824" y="163"/>
                    <a:pt x="977" y="10"/>
                    <a:pt x="1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6059959" y="4376506"/>
              <a:ext cx="64626" cy="255615"/>
            </a:xfrm>
            <a:custGeom>
              <a:avLst/>
              <a:gdLst/>
              <a:ahLst/>
              <a:cxnLst/>
              <a:rect l="l" t="t" r="r" b="b"/>
              <a:pathLst>
                <a:path w="2461" h="9734" extrusionOk="0">
                  <a:moveTo>
                    <a:pt x="355" y="0"/>
                  </a:moveTo>
                  <a:cubicBezTo>
                    <a:pt x="154" y="0"/>
                    <a:pt x="0" y="163"/>
                    <a:pt x="0" y="354"/>
                  </a:cubicBezTo>
                  <a:lnTo>
                    <a:pt x="0" y="9733"/>
                  </a:lnTo>
                  <a:lnTo>
                    <a:pt x="2460" y="9733"/>
                  </a:lnTo>
                  <a:lnTo>
                    <a:pt x="2460" y="354"/>
                  </a:lnTo>
                  <a:cubicBezTo>
                    <a:pt x="2460" y="163"/>
                    <a:pt x="2307" y="10"/>
                    <a:pt x="2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6059959" y="4376506"/>
              <a:ext cx="30934" cy="255615"/>
            </a:xfrm>
            <a:custGeom>
              <a:avLst/>
              <a:gdLst/>
              <a:ahLst/>
              <a:cxnLst/>
              <a:rect l="l" t="t" r="r" b="b"/>
              <a:pathLst>
                <a:path w="1178" h="9734" extrusionOk="0">
                  <a:moveTo>
                    <a:pt x="355" y="0"/>
                  </a:moveTo>
                  <a:cubicBezTo>
                    <a:pt x="154" y="0"/>
                    <a:pt x="0" y="163"/>
                    <a:pt x="0" y="354"/>
                  </a:cubicBezTo>
                  <a:lnTo>
                    <a:pt x="0" y="9733"/>
                  </a:lnTo>
                  <a:lnTo>
                    <a:pt x="824" y="9733"/>
                  </a:lnTo>
                  <a:lnTo>
                    <a:pt x="824" y="354"/>
                  </a:lnTo>
                  <a:cubicBezTo>
                    <a:pt x="824" y="163"/>
                    <a:pt x="977" y="0"/>
                    <a:pt x="1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5781997" y="4275195"/>
              <a:ext cx="332767" cy="134241"/>
            </a:xfrm>
            <a:custGeom>
              <a:avLst/>
              <a:gdLst/>
              <a:ahLst/>
              <a:cxnLst/>
              <a:rect l="l" t="t" r="r" b="b"/>
              <a:pathLst>
                <a:path w="12672" h="5112" extrusionOk="0">
                  <a:moveTo>
                    <a:pt x="10172" y="1"/>
                  </a:moveTo>
                  <a:cubicBezTo>
                    <a:pt x="9997" y="1"/>
                    <a:pt x="9889" y="206"/>
                    <a:pt x="9992" y="355"/>
                  </a:cubicBezTo>
                  <a:lnTo>
                    <a:pt x="10356" y="872"/>
                  </a:lnTo>
                  <a:cubicBezTo>
                    <a:pt x="9150" y="1590"/>
                    <a:pt x="5274" y="3628"/>
                    <a:pt x="1" y="3628"/>
                  </a:cubicBezTo>
                  <a:lnTo>
                    <a:pt x="1" y="5112"/>
                  </a:lnTo>
                  <a:cubicBezTo>
                    <a:pt x="2872" y="5102"/>
                    <a:pt x="5714" y="4547"/>
                    <a:pt x="8375" y="3485"/>
                  </a:cubicBezTo>
                  <a:cubicBezTo>
                    <a:pt x="9360" y="3093"/>
                    <a:pt x="10298" y="2624"/>
                    <a:pt x="11208" y="2088"/>
                  </a:cubicBezTo>
                  <a:lnTo>
                    <a:pt x="11523" y="2547"/>
                  </a:lnTo>
                  <a:cubicBezTo>
                    <a:pt x="11568" y="2612"/>
                    <a:pt x="11636" y="2643"/>
                    <a:pt x="11703" y="2643"/>
                  </a:cubicBezTo>
                  <a:cubicBezTo>
                    <a:pt x="11793" y="2643"/>
                    <a:pt x="11883" y="2588"/>
                    <a:pt x="11916" y="2490"/>
                  </a:cubicBezTo>
                  <a:lnTo>
                    <a:pt x="12624" y="375"/>
                  </a:lnTo>
                  <a:cubicBezTo>
                    <a:pt x="12672" y="231"/>
                    <a:pt x="12567" y="78"/>
                    <a:pt x="12413" y="78"/>
                  </a:cubicBezTo>
                  <a:lnTo>
                    <a:pt x="10184" y="1"/>
                  </a:lnTo>
                  <a:cubicBezTo>
                    <a:pt x="10179" y="1"/>
                    <a:pt x="10176" y="1"/>
                    <a:pt x="10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46"/>
          <p:cNvGrpSpPr/>
          <p:nvPr/>
        </p:nvGrpSpPr>
        <p:grpSpPr>
          <a:xfrm>
            <a:off x="1615181" y="1618067"/>
            <a:ext cx="743032" cy="659103"/>
            <a:chOff x="7936787" y="4295074"/>
            <a:chExt cx="378249" cy="335524"/>
          </a:xfrm>
        </p:grpSpPr>
        <p:sp>
          <p:nvSpPr>
            <p:cNvPr id="1231" name="Google Shape;1231;p46"/>
            <p:cNvSpPr/>
            <p:nvPr/>
          </p:nvSpPr>
          <p:spPr>
            <a:xfrm>
              <a:off x="8095371" y="4295074"/>
              <a:ext cx="219665" cy="182980"/>
            </a:xfrm>
            <a:custGeom>
              <a:avLst/>
              <a:gdLst/>
              <a:ahLst/>
              <a:cxnLst/>
              <a:rect l="l" t="t" r="r" b="b"/>
              <a:pathLst>
                <a:path w="8365" h="6968" extrusionOk="0">
                  <a:moveTo>
                    <a:pt x="469" y="0"/>
                  </a:moveTo>
                  <a:cubicBezTo>
                    <a:pt x="211" y="0"/>
                    <a:pt x="0" y="201"/>
                    <a:pt x="0" y="460"/>
                  </a:cubicBezTo>
                  <a:lnTo>
                    <a:pt x="0" y="6508"/>
                  </a:lnTo>
                  <a:cubicBezTo>
                    <a:pt x="0" y="6757"/>
                    <a:pt x="211" y="6968"/>
                    <a:pt x="469" y="6968"/>
                  </a:cubicBezTo>
                  <a:lnTo>
                    <a:pt x="7905" y="6968"/>
                  </a:lnTo>
                  <a:cubicBezTo>
                    <a:pt x="8154" y="6968"/>
                    <a:pt x="8365" y="6757"/>
                    <a:pt x="8365" y="6508"/>
                  </a:cubicBezTo>
                  <a:lnTo>
                    <a:pt x="8365" y="460"/>
                  </a:lnTo>
                  <a:cubicBezTo>
                    <a:pt x="8365" y="201"/>
                    <a:pt x="8154" y="0"/>
                    <a:pt x="79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7937286" y="4441342"/>
              <a:ext cx="109609" cy="109846"/>
            </a:xfrm>
            <a:custGeom>
              <a:avLst/>
              <a:gdLst/>
              <a:ahLst/>
              <a:cxnLst/>
              <a:rect l="l" t="t" r="r" b="b"/>
              <a:pathLst>
                <a:path w="4174" h="4183" extrusionOk="0">
                  <a:moveTo>
                    <a:pt x="2087" y="0"/>
                  </a:moveTo>
                  <a:cubicBezTo>
                    <a:pt x="1178" y="0"/>
                    <a:pt x="498" y="737"/>
                    <a:pt x="431" y="1627"/>
                  </a:cubicBezTo>
                  <a:cubicBezTo>
                    <a:pt x="383" y="2278"/>
                    <a:pt x="249" y="2919"/>
                    <a:pt x="48" y="3532"/>
                  </a:cubicBezTo>
                  <a:cubicBezTo>
                    <a:pt x="1" y="3647"/>
                    <a:pt x="48" y="3781"/>
                    <a:pt x="163" y="3828"/>
                  </a:cubicBezTo>
                  <a:cubicBezTo>
                    <a:pt x="546" y="4001"/>
                    <a:pt x="958" y="4125"/>
                    <a:pt x="1379" y="4182"/>
                  </a:cubicBezTo>
                  <a:lnTo>
                    <a:pt x="2795" y="4182"/>
                  </a:lnTo>
                  <a:cubicBezTo>
                    <a:pt x="3216" y="4125"/>
                    <a:pt x="3618" y="4001"/>
                    <a:pt x="4011" y="3828"/>
                  </a:cubicBezTo>
                  <a:cubicBezTo>
                    <a:pt x="4116" y="3781"/>
                    <a:pt x="4173" y="3647"/>
                    <a:pt x="4125" y="3532"/>
                  </a:cubicBezTo>
                  <a:cubicBezTo>
                    <a:pt x="3924" y="2919"/>
                    <a:pt x="3790" y="2278"/>
                    <a:pt x="3743" y="1627"/>
                  </a:cubicBezTo>
                  <a:cubicBezTo>
                    <a:pt x="3676" y="737"/>
                    <a:pt x="2996" y="0"/>
                    <a:pt x="2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7966934" y="4441342"/>
              <a:ext cx="79962" cy="110108"/>
            </a:xfrm>
            <a:custGeom>
              <a:avLst/>
              <a:gdLst/>
              <a:ahLst/>
              <a:cxnLst/>
              <a:rect l="l" t="t" r="r" b="b"/>
              <a:pathLst>
                <a:path w="3045" h="4193" extrusionOk="0">
                  <a:moveTo>
                    <a:pt x="948" y="0"/>
                  </a:moveTo>
                  <a:cubicBezTo>
                    <a:pt x="250" y="0"/>
                    <a:pt x="1" y="957"/>
                    <a:pt x="604" y="1321"/>
                  </a:cubicBezTo>
                  <a:cubicBezTo>
                    <a:pt x="623" y="1331"/>
                    <a:pt x="642" y="1340"/>
                    <a:pt x="661" y="1350"/>
                  </a:cubicBezTo>
                  <a:lnTo>
                    <a:pt x="1188" y="4192"/>
                  </a:lnTo>
                  <a:lnTo>
                    <a:pt x="1666" y="4192"/>
                  </a:lnTo>
                  <a:cubicBezTo>
                    <a:pt x="2087" y="4125"/>
                    <a:pt x="2499" y="4001"/>
                    <a:pt x="2882" y="3828"/>
                  </a:cubicBezTo>
                  <a:cubicBezTo>
                    <a:pt x="2987" y="3781"/>
                    <a:pt x="3044" y="3647"/>
                    <a:pt x="2996" y="3532"/>
                  </a:cubicBezTo>
                  <a:cubicBezTo>
                    <a:pt x="2795" y="2919"/>
                    <a:pt x="2661" y="2278"/>
                    <a:pt x="2604" y="1627"/>
                  </a:cubicBezTo>
                  <a:cubicBezTo>
                    <a:pt x="2547" y="737"/>
                    <a:pt x="1867" y="0"/>
                    <a:pt x="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7936787" y="4446541"/>
              <a:ext cx="207612" cy="184056"/>
            </a:xfrm>
            <a:custGeom>
              <a:avLst/>
              <a:gdLst/>
              <a:ahLst/>
              <a:cxnLst/>
              <a:rect l="l" t="t" r="r" b="b"/>
              <a:pathLst>
                <a:path w="7906" h="7009" extrusionOk="0">
                  <a:moveTo>
                    <a:pt x="7725" y="1"/>
                  </a:moveTo>
                  <a:cubicBezTo>
                    <a:pt x="7681" y="1"/>
                    <a:pt x="7638" y="18"/>
                    <a:pt x="7609" y="51"/>
                  </a:cubicBezTo>
                  <a:lnTo>
                    <a:pt x="3618" y="3860"/>
                  </a:lnTo>
                  <a:cubicBezTo>
                    <a:pt x="3532" y="3946"/>
                    <a:pt x="3417" y="3984"/>
                    <a:pt x="3293" y="3984"/>
                  </a:cubicBezTo>
                  <a:lnTo>
                    <a:pt x="3254" y="3984"/>
                  </a:lnTo>
                  <a:cubicBezTo>
                    <a:pt x="2996" y="3984"/>
                    <a:pt x="2785" y="3783"/>
                    <a:pt x="2785" y="3525"/>
                  </a:cubicBezTo>
                  <a:lnTo>
                    <a:pt x="2785" y="3056"/>
                  </a:lnTo>
                  <a:lnTo>
                    <a:pt x="1388" y="3056"/>
                  </a:lnTo>
                  <a:lnTo>
                    <a:pt x="1388" y="3525"/>
                  </a:lnTo>
                  <a:cubicBezTo>
                    <a:pt x="1388" y="3697"/>
                    <a:pt x="1292" y="3860"/>
                    <a:pt x="1139" y="3937"/>
                  </a:cubicBezTo>
                  <a:lnTo>
                    <a:pt x="383" y="4319"/>
                  </a:lnTo>
                  <a:cubicBezTo>
                    <a:pt x="144" y="4434"/>
                    <a:pt x="0" y="4674"/>
                    <a:pt x="0" y="4941"/>
                  </a:cubicBezTo>
                  <a:lnTo>
                    <a:pt x="0" y="6779"/>
                  </a:lnTo>
                  <a:cubicBezTo>
                    <a:pt x="0" y="6903"/>
                    <a:pt x="106" y="7009"/>
                    <a:pt x="230" y="7009"/>
                  </a:cubicBezTo>
                  <a:lnTo>
                    <a:pt x="3015" y="7009"/>
                  </a:lnTo>
                  <a:cubicBezTo>
                    <a:pt x="3149" y="7009"/>
                    <a:pt x="3254" y="6903"/>
                    <a:pt x="3254" y="6779"/>
                  </a:cubicBezTo>
                  <a:lnTo>
                    <a:pt x="3254" y="6004"/>
                  </a:lnTo>
                  <a:cubicBezTo>
                    <a:pt x="3254" y="5755"/>
                    <a:pt x="3350" y="5516"/>
                    <a:pt x="3522" y="5343"/>
                  </a:cubicBezTo>
                  <a:lnTo>
                    <a:pt x="7484" y="1391"/>
                  </a:lnTo>
                  <a:cubicBezTo>
                    <a:pt x="7590" y="1267"/>
                    <a:pt x="7638" y="1104"/>
                    <a:pt x="7599" y="941"/>
                  </a:cubicBezTo>
                  <a:lnTo>
                    <a:pt x="7513" y="616"/>
                  </a:lnTo>
                  <a:lnTo>
                    <a:pt x="7839" y="290"/>
                  </a:lnTo>
                  <a:cubicBezTo>
                    <a:pt x="7906" y="223"/>
                    <a:pt x="7906" y="118"/>
                    <a:pt x="7848" y="51"/>
                  </a:cubicBezTo>
                  <a:cubicBezTo>
                    <a:pt x="7815" y="18"/>
                    <a:pt x="7769" y="1"/>
                    <a:pt x="7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7936787" y="4473747"/>
              <a:ext cx="189019" cy="156851"/>
            </a:xfrm>
            <a:custGeom>
              <a:avLst/>
              <a:gdLst/>
              <a:ahLst/>
              <a:cxnLst/>
              <a:rect l="l" t="t" r="r" b="b"/>
              <a:pathLst>
                <a:path w="7198" h="5973" extrusionOk="0">
                  <a:moveTo>
                    <a:pt x="6575" y="1"/>
                  </a:moveTo>
                  <a:lnTo>
                    <a:pt x="3618" y="2824"/>
                  </a:lnTo>
                  <a:cubicBezTo>
                    <a:pt x="3532" y="2910"/>
                    <a:pt x="3417" y="2948"/>
                    <a:pt x="3302" y="2948"/>
                  </a:cubicBezTo>
                  <a:lnTo>
                    <a:pt x="3254" y="2948"/>
                  </a:lnTo>
                  <a:cubicBezTo>
                    <a:pt x="3216" y="2948"/>
                    <a:pt x="3187" y="2948"/>
                    <a:pt x="3159" y="2939"/>
                  </a:cubicBezTo>
                  <a:cubicBezTo>
                    <a:pt x="2956" y="3411"/>
                    <a:pt x="2520" y="3648"/>
                    <a:pt x="2085" y="3648"/>
                  </a:cubicBezTo>
                  <a:cubicBezTo>
                    <a:pt x="1657" y="3648"/>
                    <a:pt x="1229" y="3419"/>
                    <a:pt x="1024" y="2958"/>
                  </a:cubicBezTo>
                  <a:lnTo>
                    <a:pt x="383" y="3283"/>
                  </a:lnTo>
                  <a:cubicBezTo>
                    <a:pt x="144" y="3398"/>
                    <a:pt x="0" y="3638"/>
                    <a:pt x="0" y="3905"/>
                  </a:cubicBezTo>
                  <a:lnTo>
                    <a:pt x="0" y="5743"/>
                  </a:lnTo>
                  <a:cubicBezTo>
                    <a:pt x="0" y="5867"/>
                    <a:pt x="106" y="5973"/>
                    <a:pt x="230" y="5973"/>
                  </a:cubicBezTo>
                  <a:lnTo>
                    <a:pt x="3015" y="5973"/>
                  </a:lnTo>
                  <a:cubicBezTo>
                    <a:pt x="3149" y="5973"/>
                    <a:pt x="3254" y="5867"/>
                    <a:pt x="3254" y="5743"/>
                  </a:cubicBezTo>
                  <a:lnTo>
                    <a:pt x="3254" y="4968"/>
                  </a:lnTo>
                  <a:cubicBezTo>
                    <a:pt x="3254" y="4719"/>
                    <a:pt x="3350" y="4480"/>
                    <a:pt x="3522" y="4307"/>
                  </a:cubicBezTo>
                  <a:lnTo>
                    <a:pt x="7197" y="632"/>
                  </a:lnTo>
                  <a:lnTo>
                    <a:pt x="65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7971976" y="4526792"/>
              <a:ext cx="39232" cy="21875"/>
            </a:xfrm>
            <a:custGeom>
              <a:avLst/>
              <a:gdLst/>
              <a:ahLst/>
              <a:cxnLst/>
              <a:rect l="l" t="t" r="r" b="b"/>
              <a:pathLst>
                <a:path w="1494" h="833" extrusionOk="0">
                  <a:moveTo>
                    <a:pt x="48" y="0"/>
                  </a:moveTo>
                  <a:lnTo>
                    <a:pt x="48" y="469"/>
                  </a:lnTo>
                  <a:cubicBezTo>
                    <a:pt x="48" y="536"/>
                    <a:pt x="39" y="613"/>
                    <a:pt x="0" y="670"/>
                  </a:cubicBezTo>
                  <a:cubicBezTo>
                    <a:pt x="240" y="775"/>
                    <a:pt x="488" y="833"/>
                    <a:pt x="747" y="833"/>
                  </a:cubicBezTo>
                  <a:cubicBezTo>
                    <a:pt x="1005" y="833"/>
                    <a:pt x="1264" y="775"/>
                    <a:pt x="1493" y="670"/>
                  </a:cubicBezTo>
                  <a:cubicBezTo>
                    <a:pt x="1465" y="613"/>
                    <a:pt x="1445" y="536"/>
                    <a:pt x="1445" y="469"/>
                  </a:cubicBezTo>
                  <a:lnTo>
                    <a:pt x="14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7954880" y="4476661"/>
              <a:ext cx="73160" cy="59952"/>
            </a:xfrm>
            <a:custGeom>
              <a:avLst/>
              <a:gdLst/>
              <a:ahLst/>
              <a:cxnLst/>
              <a:rect l="l" t="t" r="r" b="b"/>
              <a:pathLst>
                <a:path w="2786" h="2283" extrusionOk="0">
                  <a:moveTo>
                    <a:pt x="1074" y="1"/>
                  </a:moveTo>
                  <a:cubicBezTo>
                    <a:pt x="983" y="1"/>
                    <a:pt x="895" y="49"/>
                    <a:pt x="862" y="139"/>
                  </a:cubicBezTo>
                  <a:cubicBezTo>
                    <a:pt x="785" y="292"/>
                    <a:pt x="670" y="435"/>
                    <a:pt x="536" y="550"/>
                  </a:cubicBezTo>
                  <a:cubicBezTo>
                    <a:pt x="412" y="665"/>
                    <a:pt x="278" y="761"/>
                    <a:pt x="125" y="828"/>
                  </a:cubicBezTo>
                  <a:cubicBezTo>
                    <a:pt x="48" y="876"/>
                    <a:pt x="1" y="971"/>
                    <a:pt x="10" y="1067"/>
                  </a:cubicBezTo>
                  <a:cubicBezTo>
                    <a:pt x="96" y="1766"/>
                    <a:pt x="690" y="2282"/>
                    <a:pt x="1388" y="2282"/>
                  </a:cubicBezTo>
                  <a:cubicBezTo>
                    <a:pt x="2116" y="2282"/>
                    <a:pt x="2718" y="1727"/>
                    <a:pt x="2776" y="1000"/>
                  </a:cubicBezTo>
                  <a:cubicBezTo>
                    <a:pt x="2785" y="933"/>
                    <a:pt x="2747" y="866"/>
                    <a:pt x="2699" y="818"/>
                  </a:cubicBezTo>
                  <a:cubicBezTo>
                    <a:pt x="2240" y="435"/>
                    <a:pt x="1704" y="158"/>
                    <a:pt x="1120" y="5"/>
                  </a:cubicBezTo>
                  <a:cubicBezTo>
                    <a:pt x="1105" y="2"/>
                    <a:pt x="1090" y="1"/>
                    <a:pt x="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7954880" y="4476583"/>
              <a:ext cx="73423" cy="59531"/>
            </a:xfrm>
            <a:custGeom>
              <a:avLst/>
              <a:gdLst/>
              <a:ahLst/>
              <a:cxnLst/>
              <a:rect l="l" t="t" r="r" b="b"/>
              <a:pathLst>
                <a:path w="2796" h="2267" extrusionOk="0">
                  <a:moveTo>
                    <a:pt x="1065" y="0"/>
                  </a:moveTo>
                  <a:cubicBezTo>
                    <a:pt x="980" y="0"/>
                    <a:pt x="901" y="53"/>
                    <a:pt x="862" y="132"/>
                  </a:cubicBezTo>
                  <a:cubicBezTo>
                    <a:pt x="804" y="247"/>
                    <a:pt x="737" y="352"/>
                    <a:pt x="651" y="448"/>
                  </a:cubicBezTo>
                  <a:cubicBezTo>
                    <a:pt x="613" y="486"/>
                    <a:pt x="584" y="515"/>
                    <a:pt x="546" y="553"/>
                  </a:cubicBezTo>
                  <a:cubicBezTo>
                    <a:pt x="422" y="658"/>
                    <a:pt x="278" y="754"/>
                    <a:pt x="135" y="831"/>
                  </a:cubicBezTo>
                  <a:cubicBezTo>
                    <a:pt x="48" y="879"/>
                    <a:pt x="1" y="974"/>
                    <a:pt x="10" y="1070"/>
                  </a:cubicBezTo>
                  <a:cubicBezTo>
                    <a:pt x="96" y="1682"/>
                    <a:pt x="575" y="2171"/>
                    <a:pt x="1187" y="2266"/>
                  </a:cubicBezTo>
                  <a:cubicBezTo>
                    <a:pt x="871" y="2075"/>
                    <a:pt x="680" y="1730"/>
                    <a:pt x="699" y="1357"/>
                  </a:cubicBezTo>
                  <a:lnTo>
                    <a:pt x="699" y="1022"/>
                  </a:lnTo>
                  <a:cubicBezTo>
                    <a:pt x="757" y="984"/>
                    <a:pt x="804" y="946"/>
                    <a:pt x="862" y="907"/>
                  </a:cubicBezTo>
                  <a:cubicBezTo>
                    <a:pt x="986" y="792"/>
                    <a:pt x="1101" y="658"/>
                    <a:pt x="1187" y="515"/>
                  </a:cubicBezTo>
                  <a:cubicBezTo>
                    <a:pt x="1637" y="649"/>
                    <a:pt x="2049" y="879"/>
                    <a:pt x="2403" y="1175"/>
                  </a:cubicBezTo>
                  <a:cubicBezTo>
                    <a:pt x="2441" y="1214"/>
                    <a:pt x="2556" y="1309"/>
                    <a:pt x="2680" y="1434"/>
                  </a:cubicBezTo>
                  <a:cubicBezTo>
                    <a:pt x="2738" y="1300"/>
                    <a:pt x="2776" y="1156"/>
                    <a:pt x="2785" y="1013"/>
                  </a:cubicBezTo>
                  <a:cubicBezTo>
                    <a:pt x="2795" y="936"/>
                    <a:pt x="2757" y="859"/>
                    <a:pt x="2699" y="821"/>
                  </a:cubicBezTo>
                  <a:cubicBezTo>
                    <a:pt x="2240" y="429"/>
                    <a:pt x="1704" y="161"/>
                    <a:pt x="1120" y="8"/>
                  </a:cubicBezTo>
                  <a:cubicBezTo>
                    <a:pt x="1102" y="3"/>
                    <a:pt x="1083" y="0"/>
                    <a:pt x="10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7936787" y="4566234"/>
              <a:ext cx="24396" cy="64363"/>
            </a:xfrm>
            <a:custGeom>
              <a:avLst/>
              <a:gdLst/>
              <a:ahLst/>
              <a:cxnLst/>
              <a:rect l="l" t="t" r="r" b="b"/>
              <a:pathLst>
                <a:path w="929" h="2451" extrusionOk="0">
                  <a:moveTo>
                    <a:pt x="106" y="1"/>
                  </a:moveTo>
                  <a:cubicBezTo>
                    <a:pt x="39" y="116"/>
                    <a:pt x="0" y="249"/>
                    <a:pt x="0" y="383"/>
                  </a:cubicBezTo>
                  <a:lnTo>
                    <a:pt x="0" y="2221"/>
                  </a:lnTo>
                  <a:cubicBezTo>
                    <a:pt x="0" y="2345"/>
                    <a:pt x="106" y="2451"/>
                    <a:pt x="230" y="2451"/>
                  </a:cubicBezTo>
                  <a:lnTo>
                    <a:pt x="929" y="2451"/>
                  </a:lnTo>
                  <a:lnTo>
                    <a:pt x="929" y="1207"/>
                  </a:lnTo>
                  <a:cubicBezTo>
                    <a:pt x="929" y="967"/>
                    <a:pt x="833" y="728"/>
                    <a:pt x="661" y="556"/>
                  </a:cubicBezTo>
                  <a:lnTo>
                    <a:pt x="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8150150" y="4337799"/>
              <a:ext cx="109846" cy="109846"/>
            </a:xfrm>
            <a:custGeom>
              <a:avLst/>
              <a:gdLst/>
              <a:ahLst/>
              <a:cxnLst/>
              <a:rect l="l" t="t" r="r" b="b"/>
              <a:pathLst>
                <a:path w="4183" h="4183" extrusionOk="0">
                  <a:moveTo>
                    <a:pt x="2097" y="0"/>
                  </a:moveTo>
                  <a:cubicBezTo>
                    <a:pt x="939" y="0"/>
                    <a:pt x="1" y="929"/>
                    <a:pt x="1" y="2087"/>
                  </a:cubicBezTo>
                  <a:cubicBezTo>
                    <a:pt x="1" y="3245"/>
                    <a:pt x="939" y="4183"/>
                    <a:pt x="2097" y="4183"/>
                  </a:cubicBezTo>
                  <a:cubicBezTo>
                    <a:pt x="3255" y="4183"/>
                    <a:pt x="4183" y="3245"/>
                    <a:pt x="4183" y="2087"/>
                  </a:cubicBezTo>
                  <a:cubicBezTo>
                    <a:pt x="4183" y="929"/>
                    <a:pt x="3255" y="0"/>
                    <a:pt x="2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8168505" y="4355892"/>
              <a:ext cx="73397" cy="73397"/>
            </a:xfrm>
            <a:custGeom>
              <a:avLst/>
              <a:gdLst/>
              <a:ahLst/>
              <a:cxnLst/>
              <a:rect l="l" t="t" r="r" b="b"/>
              <a:pathLst>
                <a:path w="2795" h="2795" extrusionOk="0">
                  <a:moveTo>
                    <a:pt x="1398" y="0"/>
                  </a:moveTo>
                  <a:cubicBezTo>
                    <a:pt x="632" y="0"/>
                    <a:pt x="0" y="632"/>
                    <a:pt x="0" y="1398"/>
                  </a:cubicBezTo>
                  <a:cubicBezTo>
                    <a:pt x="0" y="2173"/>
                    <a:pt x="632" y="2795"/>
                    <a:pt x="1398" y="2795"/>
                  </a:cubicBezTo>
                  <a:cubicBezTo>
                    <a:pt x="2163" y="2795"/>
                    <a:pt x="2795" y="2173"/>
                    <a:pt x="2795" y="1398"/>
                  </a:cubicBezTo>
                  <a:cubicBezTo>
                    <a:pt x="2795" y="632"/>
                    <a:pt x="2163" y="0"/>
                    <a:pt x="13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8022237" y="4473747"/>
              <a:ext cx="103569" cy="130460"/>
            </a:xfrm>
            <a:custGeom>
              <a:avLst/>
              <a:gdLst/>
              <a:ahLst/>
              <a:cxnLst/>
              <a:rect l="l" t="t" r="r" b="b"/>
              <a:pathLst>
                <a:path w="3944" h="4968" extrusionOk="0">
                  <a:moveTo>
                    <a:pt x="3321" y="1"/>
                  </a:moveTo>
                  <a:lnTo>
                    <a:pt x="680" y="2527"/>
                  </a:lnTo>
                  <a:cubicBezTo>
                    <a:pt x="469" y="2719"/>
                    <a:pt x="307" y="2958"/>
                    <a:pt x="192" y="3226"/>
                  </a:cubicBezTo>
                  <a:cubicBezTo>
                    <a:pt x="67" y="3504"/>
                    <a:pt x="0" y="3810"/>
                    <a:pt x="0" y="4116"/>
                  </a:cubicBezTo>
                  <a:lnTo>
                    <a:pt x="0" y="4968"/>
                  </a:lnTo>
                  <a:cubicBezTo>
                    <a:pt x="0" y="4719"/>
                    <a:pt x="96" y="4480"/>
                    <a:pt x="268" y="4307"/>
                  </a:cubicBezTo>
                  <a:lnTo>
                    <a:pt x="3943" y="632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8186835" y="4374221"/>
              <a:ext cx="36738" cy="36738"/>
            </a:xfrm>
            <a:custGeom>
              <a:avLst/>
              <a:gdLst/>
              <a:ahLst/>
              <a:cxnLst/>
              <a:rect l="l" t="t" r="r" b="b"/>
              <a:pathLst>
                <a:path w="1399" h="1399" extrusionOk="0">
                  <a:moveTo>
                    <a:pt x="700" y="1"/>
                  </a:moveTo>
                  <a:cubicBezTo>
                    <a:pt x="317" y="1"/>
                    <a:pt x="1" y="317"/>
                    <a:pt x="1" y="700"/>
                  </a:cubicBezTo>
                  <a:cubicBezTo>
                    <a:pt x="1" y="1082"/>
                    <a:pt x="317" y="1398"/>
                    <a:pt x="700" y="1398"/>
                  </a:cubicBezTo>
                  <a:cubicBezTo>
                    <a:pt x="1082" y="1398"/>
                    <a:pt x="1398" y="1082"/>
                    <a:pt x="1398" y="700"/>
                  </a:cubicBezTo>
                  <a:cubicBezTo>
                    <a:pt x="1398" y="317"/>
                    <a:pt x="1082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8196893" y="4319285"/>
              <a:ext cx="84111" cy="79594"/>
            </a:xfrm>
            <a:custGeom>
              <a:avLst/>
              <a:gdLst/>
              <a:ahLst/>
              <a:cxnLst/>
              <a:rect l="l" t="t" r="r" b="b"/>
              <a:pathLst>
                <a:path w="3203" h="3031" extrusionOk="0">
                  <a:moveTo>
                    <a:pt x="2873" y="0"/>
                  </a:moveTo>
                  <a:cubicBezTo>
                    <a:pt x="2818" y="0"/>
                    <a:pt x="2761" y="22"/>
                    <a:pt x="2709" y="74"/>
                  </a:cubicBezTo>
                  <a:lnTo>
                    <a:pt x="154" y="2629"/>
                  </a:lnTo>
                  <a:cubicBezTo>
                    <a:pt x="1" y="2772"/>
                    <a:pt x="106" y="3031"/>
                    <a:pt x="317" y="3031"/>
                  </a:cubicBezTo>
                  <a:cubicBezTo>
                    <a:pt x="374" y="3031"/>
                    <a:pt x="441" y="3002"/>
                    <a:pt x="479" y="2954"/>
                  </a:cubicBezTo>
                  <a:lnTo>
                    <a:pt x="3035" y="399"/>
                  </a:lnTo>
                  <a:cubicBezTo>
                    <a:pt x="3203" y="231"/>
                    <a:pt x="3052" y="0"/>
                    <a:pt x="2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8243635" y="4322095"/>
              <a:ext cx="38734" cy="32063"/>
            </a:xfrm>
            <a:custGeom>
              <a:avLst/>
              <a:gdLst/>
              <a:ahLst/>
              <a:cxnLst/>
              <a:rect l="l" t="t" r="r" b="b"/>
              <a:pathLst>
                <a:path w="1475" h="1221" extrusionOk="0">
                  <a:moveTo>
                    <a:pt x="477" y="1"/>
                  </a:moveTo>
                  <a:cubicBezTo>
                    <a:pt x="286" y="1"/>
                    <a:pt x="97" y="107"/>
                    <a:pt x="1" y="292"/>
                  </a:cubicBezTo>
                  <a:lnTo>
                    <a:pt x="1" y="991"/>
                  </a:lnTo>
                  <a:cubicBezTo>
                    <a:pt x="1" y="1115"/>
                    <a:pt x="106" y="1220"/>
                    <a:pt x="240" y="1220"/>
                  </a:cubicBezTo>
                  <a:lnTo>
                    <a:pt x="939" y="1220"/>
                  </a:lnTo>
                  <a:cubicBezTo>
                    <a:pt x="1063" y="1220"/>
                    <a:pt x="1168" y="1115"/>
                    <a:pt x="1168" y="991"/>
                  </a:cubicBezTo>
                  <a:cubicBezTo>
                    <a:pt x="1475" y="991"/>
                    <a:pt x="1475" y="522"/>
                    <a:pt x="1168" y="522"/>
                  </a:cubicBezTo>
                  <a:lnTo>
                    <a:pt x="699" y="522"/>
                  </a:lnTo>
                  <a:lnTo>
                    <a:pt x="699" y="53"/>
                  </a:lnTo>
                  <a:cubicBezTo>
                    <a:pt x="629" y="17"/>
                    <a:pt x="553" y="1"/>
                    <a:pt x="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8217822" y="4319312"/>
              <a:ext cx="61291" cy="58245"/>
            </a:xfrm>
            <a:custGeom>
              <a:avLst/>
              <a:gdLst/>
              <a:ahLst/>
              <a:cxnLst/>
              <a:rect l="l" t="t" r="r" b="b"/>
              <a:pathLst>
                <a:path w="2334" h="2218" extrusionOk="0">
                  <a:moveTo>
                    <a:pt x="2075" y="1"/>
                  </a:moveTo>
                  <a:cubicBezTo>
                    <a:pt x="2015" y="1"/>
                    <a:pt x="1955" y="25"/>
                    <a:pt x="1912" y="73"/>
                  </a:cubicBezTo>
                  <a:lnTo>
                    <a:pt x="170" y="1814"/>
                  </a:lnTo>
                  <a:cubicBezTo>
                    <a:pt x="0" y="1985"/>
                    <a:pt x="156" y="2217"/>
                    <a:pt x="337" y="2217"/>
                  </a:cubicBezTo>
                  <a:cubicBezTo>
                    <a:pt x="390" y="2217"/>
                    <a:pt x="446" y="2197"/>
                    <a:pt x="496" y="2149"/>
                  </a:cubicBezTo>
                  <a:lnTo>
                    <a:pt x="2238" y="398"/>
                  </a:lnTo>
                  <a:cubicBezTo>
                    <a:pt x="2333" y="312"/>
                    <a:pt x="2333" y="159"/>
                    <a:pt x="2238" y="73"/>
                  </a:cubicBezTo>
                  <a:cubicBezTo>
                    <a:pt x="2194" y="25"/>
                    <a:pt x="2135" y="1"/>
                    <a:pt x="2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51"/>
          <p:cNvSpPr txBox="1">
            <a:spLocks noGrp="1"/>
          </p:cNvSpPr>
          <p:nvPr>
            <p:ph type="title"/>
          </p:nvPr>
        </p:nvSpPr>
        <p:spPr>
          <a:xfrm>
            <a:off x="1378038" y="1266068"/>
            <a:ext cx="6143223" cy="16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FINANCE-ANALYST GPT</a:t>
            </a:r>
            <a:endParaRPr dirty="0"/>
          </a:p>
        </p:txBody>
      </p:sp>
      <p:sp>
        <p:nvSpPr>
          <p:cNvPr id="1496" name="Google Shape;1496;p51"/>
          <p:cNvSpPr txBox="1">
            <a:spLocks noGrp="1"/>
          </p:cNvSpPr>
          <p:nvPr>
            <p:ph type="subTitle" idx="1"/>
          </p:nvPr>
        </p:nvSpPr>
        <p:spPr>
          <a:xfrm>
            <a:off x="1468191" y="3246071"/>
            <a:ext cx="6027312" cy="115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집에서 만나는 </a:t>
            </a:r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당신만을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위한 맞춤형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PB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센터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 개별 주식 관련 증권사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report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관련 뉴스 요약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Gen AI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형태 제공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0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p6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</a:t>
            </a:r>
            <a:endParaRPr dirty="0"/>
          </a:p>
        </p:txBody>
      </p:sp>
      <p:sp>
        <p:nvSpPr>
          <p:cNvPr id="2" name="Google Shape;1642;p51">
            <a:extLst>
              <a:ext uri="{FF2B5EF4-FFF2-40B4-BE49-F238E27FC236}">
                <a16:creationId xmlns:a16="http://schemas.microsoft.com/office/drawing/2014/main" id="{EF839EF1-E686-BAB5-11A9-375D32B25944}"/>
              </a:ext>
            </a:extLst>
          </p:cNvPr>
          <p:cNvSpPr/>
          <p:nvPr/>
        </p:nvSpPr>
        <p:spPr>
          <a:xfrm>
            <a:off x="672475" y="1523475"/>
            <a:ext cx="3861745" cy="1441654"/>
          </a:xfrm>
          <a:custGeom>
            <a:avLst/>
            <a:gdLst/>
            <a:ahLst/>
            <a:cxnLst/>
            <a:rect l="l" t="t" r="r" b="b"/>
            <a:pathLst>
              <a:path w="154578" h="60778" extrusionOk="0">
                <a:moveTo>
                  <a:pt x="6071" y="1"/>
                </a:moveTo>
                <a:cubicBezTo>
                  <a:pt x="2736" y="1"/>
                  <a:pt x="0" y="2736"/>
                  <a:pt x="0" y="6072"/>
                </a:cubicBezTo>
                <a:lnTo>
                  <a:pt x="0" y="60777"/>
                </a:lnTo>
                <a:lnTo>
                  <a:pt x="154577" y="60777"/>
                </a:lnTo>
                <a:lnTo>
                  <a:pt x="1545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Google Shape;1643;p51">
            <a:extLst>
              <a:ext uri="{FF2B5EF4-FFF2-40B4-BE49-F238E27FC236}">
                <a16:creationId xmlns:a16="http://schemas.microsoft.com/office/drawing/2014/main" id="{4C340B32-998A-EA70-37B2-36343FEF83AC}"/>
              </a:ext>
            </a:extLst>
          </p:cNvPr>
          <p:cNvSpPr/>
          <p:nvPr/>
        </p:nvSpPr>
        <p:spPr>
          <a:xfrm>
            <a:off x="672475" y="3043899"/>
            <a:ext cx="3861745" cy="1440848"/>
          </a:xfrm>
          <a:custGeom>
            <a:avLst/>
            <a:gdLst/>
            <a:ahLst/>
            <a:cxnLst/>
            <a:rect l="l" t="t" r="r" b="b"/>
            <a:pathLst>
              <a:path w="154578" h="60744" extrusionOk="0">
                <a:moveTo>
                  <a:pt x="0" y="0"/>
                </a:moveTo>
                <a:lnTo>
                  <a:pt x="0" y="54673"/>
                </a:lnTo>
                <a:cubicBezTo>
                  <a:pt x="0" y="58042"/>
                  <a:pt x="2736" y="60744"/>
                  <a:pt x="6071" y="60744"/>
                </a:cubicBezTo>
                <a:lnTo>
                  <a:pt x="154577" y="60744"/>
                </a:lnTo>
                <a:lnTo>
                  <a:pt x="15457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Google Shape;1644;p51">
            <a:extLst>
              <a:ext uri="{FF2B5EF4-FFF2-40B4-BE49-F238E27FC236}">
                <a16:creationId xmlns:a16="http://schemas.microsoft.com/office/drawing/2014/main" id="{3BD22B41-D53F-5333-40EA-7E039D8C9D4A}"/>
              </a:ext>
            </a:extLst>
          </p:cNvPr>
          <p:cNvSpPr/>
          <p:nvPr/>
        </p:nvSpPr>
        <p:spPr>
          <a:xfrm>
            <a:off x="4609973" y="1523475"/>
            <a:ext cx="3861720" cy="1441654"/>
          </a:xfrm>
          <a:custGeom>
            <a:avLst/>
            <a:gdLst/>
            <a:ahLst/>
            <a:cxnLst/>
            <a:rect l="l" t="t" r="r" b="b"/>
            <a:pathLst>
              <a:path w="154577" h="60778" extrusionOk="0">
                <a:moveTo>
                  <a:pt x="0" y="1"/>
                </a:moveTo>
                <a:lnTo>
                  <a:pt x="0" y="60777"/>
                </a:lnTo>
                <a:lnTo>
                  <a:pt x="154577" y="60777"/>
                </a:lnTo>
                <a:lnTo>
                  <a:pt x="154577" y="6072"/>
                </a:lnTo>
                <a:cubicBezTo>
                  <a:pt x="154577" y="2736"/>
                  <a:pt x="151842" y="1"/>
                  <a:pt x="148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Google Shape;1645;p51">
            <a:extLst>
              <a:ext uri="{FF2B5EF4-FFF2-40B4-BE49-F238E27FC236}">
                <a16:creationId xmlns:a16="http://schemas.microsoft.com/office/drawing/2014/main" id="{A42DDC87-825D-C84D-F39B-1637ECA810AC}"/>
              </a:ext>
            </a:extLst>
          </p:cNvPr>
          <p:cNvSpPr/>
          <p:nvPr/>
        </p:nvSpPr>
        <p:spPr>
          <a:xfrm>
            <a:off x="4609973" y="3043899"/>
            <a:ext cx="3861720" cy="1440848"/>
          </a:xfrm>
          <a:custGeom>
            <a:avLst/>
            <a:gdLst/>
            <a:ahLst/>
            <a:cxnLst/>
            <a:rect l="l" t="t" r="r" b="b"/>
            <a:pathLst>
              <a:path w="154577" h="60744" extrusionOk="0">
                <a:moveTo>
                  <a:pt x="0" y="0"/>
                </a:moveTo>
                <a:lnTo>
                  <a:pt x="0" y="60744"/>
                </a:lnTo>
                <a:lnTo>
                  <a:pt x="148506" y="60744"/>
                </a:lnTo>
                <a:cubicBezTo>
                  <a:pt x="151842" y="60744"/>
                  <a:pt x="154577" y="58009"/>
                  <a:pt x="154577" y="54673"/>
                </a:cubicBezTo>
                <a:lnTo>
                  <a:pt x="15457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Google Shape;1646;p51">
            <a:extLst>
              <a:ext uri="{FF2B5EF4-FFF2-40B4-BE49-F238E27FC236}">
                <a16:creationId xmlns:a16="http://schemas.microsoft.com/office/drawing/2014/main" id="{488A0542-12A5-88A4-2B48-87CA4717B1D1}"/>
              </a:ext>
            </a:extLst>
          </p:cNvPr>
          <p:cNvSpPr txBox="1"/>
          <p:nvPr/>
        </p:nvSpPr>
        <p:spPr>
          <a:xfrm>
            <a:off x="983620" y="2085562"/>
            <a:ext cx="2176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Chat</a:t>
            </a: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 GPT 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형식 생성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AI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 기능</a:t>
            </a:r>
            <a:endParaRPr sz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</p:txBody>
      </p:sp>
      <p:sp>
        <p:nvSpPr>
          <p:cNvPr id="7" name="Google Shape;1647;p51">
            <a:extLst>
              <a:ext uri="{FF2B5EF4-FFF2-40B4-BE49-F238E27FC236}">
                <a16:creationId xmlns:a16="http://schemas.microsoft.com/office/drawing/2014/main" id="{E6CC19D5-7DF2-42D1-725C-302DB9DBA538}"/>
              </a:ext>
            </a:extLst>
          </p:cNvPr>
          <p:cNvSpPr txBox="1"/>
          <p:nvPr/>
        </p:nvSpPr>
        <p:spPr>
          <a:xfrm>
            <a:off x="5983930" y="2085562"/>
            <a:ext cx="2176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개별 주식 관련 </a:t>
            </a:r>
            <a:r>
              <a:rPr lang="en-US" altLang="ko-KR" sz="1200" b="1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analyst report</a:t>
            </a:r>
            <a:r>
              <a:rPr lang="ko-KR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및 관련 기사</a:t>
            </a:r>
            <a:r>
              <a:rPr lang="en-US" altLang="ko-KR" sz="1200" b="1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,</a:t>
            </a:r>
            <a:r>
              <a:rPr lang="ko-KR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 유관 경제기사 제공 생성</a:t>
            </a:r>
            <a:r>
              <a:rPr lang="en-US" altLang="ko-KR" sz="1200" b="1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AI </a:t>
            </a:r>
            <a:endParaRPr sz="1200" b="1"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</p:txBody>
      </p:sp>
      <p:sp>
        <p:nvSpPr>
          <p:cNvPr id="8" name="Google Shape;1648;p51">
            <a:extLst>
              <a:ext uri="{FF2B5EF4-FFF2-40B4-BE49-F238E27FC236}">
                <a16:creationId xmlns:a16="http://schemas.microsoft.com/office/drawing/2014/main" id="{F6B7859B-75BF-C853-08F8-BCCB5EB3DDEF}"/>
              </a:ext>
            </a:extLst>
          </p:cNvPr>
          <p:cNvSpPr txBox="1"/>
          <p:nvPr/>
        </p:nvSpPr>
        <p:spPr>
          <a:xfrm>
            <a:off x="983620" y="3614461"/>
            <a:ext cx="2176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증권사 애널리스트 리포트</a:t>
            </a:r>
            <a:endParaRPr lang="en-US" altLang="ko-KR" sz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개별주식 관련 뉴스기사</a:t>
            </a:r>
            <a:endParaRPr lang="en-US" altLang="ko-KR" sz="1200" dirty="0"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산업 </a:t>
            </a:r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/</a:t>
            </a:r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 매크로 관련 경제 뉴스</a:t>
            </a:r>
            <a:endParaRPr sz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</p:txBody>
      </p:sp>
      <p:sp>
        <p:nvSpPr>
          <p:cNvPr id="9" name="Google Shape;1649;p51">
            <a:extLst>
              <a:ext uri="{FF2B5EF4-FFF2-40B4-BE49-F238E27FC236}">
                <a16:creationId xmlns:a16="http://schemas.microsoft.com/office/drawing/2014/main" id="{6B10BD21-A418-417C-06A7-FF201BBA2CB2}"/>
              </a:ext>
            </a:extLst>
          </p:cNvPr>
          <p:cNvSpPr txBox="1"/>
          <p:nvPr/>
        </p:nvSpPr>
        <p:spPr>
          <a:xfrm>
            <a:off x="5983930" y="3614461"/>
            <a:ext cx="2176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Crawling &amp; NLP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UI/UX Design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Fine-Tuning</a:t>
            </a:r>
            <a:endParaRPr lang="en-US" sz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</p:txBody>
      </p:sp>
      <p:sp>
        <p:nvSpPr>
          <p:cNvPr id="10" name="Google Shape;1650;p51">
            <a:extLst>
              <a:ext uri="{FF2B5EF4-FFF2-40B4-BE49-F238E27FC236}">
                <a16:creationId xmlns:a16="http://schemas.microsoft.com/office/drawing/2014/main" id="{2BB4DDDE-B397-7646-3659-C4D52B36F891}"/>
              </a:ext>
            </a:extLst>
          </p:cNvPr>
          <p:cNvSpPr txBox="1"/>
          <p:nvPr/>
        </p:nvSpPr>
        <p:spPr>
          <a:xfrm>
            <a:off x="5983930" y="1675875"/>
            <a:ext cx="21765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서비스</a:t>
            </a:r>
            <a:endParaRPr sz="2000" b="1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</p:txBody>
      </p:sp>
      <p:sp>
        <p:nvSpPr>
          <p:cNvPr id="11" name="Google Shape;1651;p51">
            <a:extLst>
              <a:ext uri="{FF2B5EF4-FFF2-40B4-BE49-F238E27FC236}">
                <a16:creationId xmlns:a16="http://schemas.microsoft.com/office/drawing/2014/main" id="{E6C68B31-FFAC-0EEB-9C2E-EC9F9D23A721}"/>
              </a:ext>
            </a:extLst>
          </p:cNvPr>
          <p:cNvSpPr txBox="1"/>
          <p:nvPr/>
        </p:nvSpPr>
        <p:spPr>
          <a:xfrm>
            <a:off x="983620" y="1675875"/>
            <a:ext cx="21765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기술</a:t>
            </a:r>
            <a:endParaRPr sz="2000" b="1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</p:txBody>
      </p:sp>
      <p:sp>
        <p:nvSpPr>
          <p:cNvPr id="12" name="Google Shape;1652;p51">
            <a:extLst>
              <a:ext uri="{FF2B5EF4-FFF2-40B4-BE49-F238E27FC236}">
                <a16:creationId xmlns:a16="http://schemas.microsoft.com/office/drawing/2014/main" id="{1C222007-6718-1D25-BF68-C9984655ABEE}"/>
              </a:ext>
            </a:extLst>
          </p:cNvPr>
          <p:cNvSpPr txBox="1"/>
          <p:nvPr/>
        </p:nvSpPr>
        <p:spPr>
          <a:xfrm>
            <a:off x="5983930" y="3202550"/>
            <a:ext cx="21765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구현 방식</a:t>
            </a:r>
            <a:endParaRPr sz="2000" b="1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</p:txBody>
      </p:sp>
      <p:sp>
        <p:nvSpPr>
          <p:cNvPr id="13" name="Google Shape;1653;p51">
            <a:extLst>
              <a:ext uri="{FF2B5EF4-FFF2-40B4-BE49-F238E27FC236}">
                <a16:creationId xmlns:a16="http://schemas.microsoft.com/office/drawing/2014/main" id="{0EB3B9BA-C85D-0C2F-EC76-9E2CF7F8EEBE}"/>
              </a:ext>
            </a:extLst>
          </p:cNvPr>
          <p:cNvSpPr txBox="1"/>
          <p:nvPr/>
        </p:nvSpPr>
        <p:spPr>
          <a:xfrm>
            <a:off x="983619" y="3202550"/>
            <a:ext cx="2507541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Roboto"/>
                <a:sym typeface="Roboto"/>
              </a:rPr>
              <a:t>Knowledge Base</a:t>
            </a:r>
            <a:endParaRPr sz="2000" b="1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Roboto"/>
              <a:sym typeface="Roboto"/>
            </a:endParaRPr>
          </a:p>
        </p:txBody>
      </p:sp>
      <p:grpSp>
        <p:nvGrpSpPr>
          <p:cNvPr id="14" name="Google Shape;1654;p51">
            <a:extLst>
              <a:ext uri="{FF2B5EF4-FFF2-40B4-BE49-F238E27FC236}">
                <a16:creationId xmlns:a16="http://schemas.microsoft.com/office/drawing/2014/main" id="{603009F9-8DF4-E28A-D8BF-211B913ADE72}"/>
              </a:ext>
            </a:extLst>
          </p:cNvPr>
          <p:cNvGrpSpPr/>
          <p:nvPr/>
        </p:nvGrpSpPr>
        <p:grpSpPr>
          <a:xfrm>
            <a:off x="3496200" y="1357950"/>
            <a:ext cx="2151279" cy="3447083"/>
            <a:chOff x="3496200" y="1357950"/>
            <a:chExt cx="2151279" cy="3447083"/>
          </a:xfrm>
        </p:grpSpPr>
        <p:grpSp>
          <p:nvGrpSpPr>
            <p:cNvPr id="15" name="Google Shape;1655;p51">
              <a:extLst>
                <a:ext uri="{FF2B5EF4-FFF2-40B4-BE49-F238E27FC236}">
                  <a16:creationId xmlns:a16="http://schemas.microsoft.com/office/drawing/2014/main" id="{4312BF87-F37E-60DF-AA51-82A52D1A8334}"/>
                </a:ext>
              </a:extLst>
            </p:cNvPr>
            <p:cNvGrpSpPr/>
            <p:nvPr/>
          </p:nvGrpSpPr>
          <p:grpSpPr>
            <a:xfrm>
              <a:off x="3533384" y="1384699"/>
              <a:ext cx="2076830" cy="3420334"/>
              <a:chOff x="3539188" y="1602700"/>
              <a:chExt cx="2065675" cy="3401625"/>
            </a:xfrm>
          </p:grpSpPr>
          <p:sp>
            <p:nvSpPr>
              <p:cNvPr id="18" name="Google Shape;1656;p51">
                <a:extLst>
                  <a:ext uri="{FF2B5EF4-FFF2-40B4-BE49-F238E27FC236}">
                    <a16:creationId xmlns:a16="http://schemas.microsoft.com/office/drawing/2014/main" id="{594FC690-555B-9186-85CF-96BDD4ADB59E}"/>
                  </a:ext>
                </a:extLst>
              </p:cNvPr>
              <p:cNvSpPr/>
              <p:nvPr/>
            </p:nvSpPr>
            <p:spPr>
              <a:xfrm>
                <a:off x="5025263" y="4437225"/>
                <a:ext cx="85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01" extrusionOk="0">
                    <a:moveTo>
                      <a:pt x="33" y="0"/>
                    </a:moveTo>
                    <a:cubicBezTo>
                      <a:pt x="33" y="34"/>
                      <a:pt x="33" y="67"/>
                      <a:pt x="0" y="100"/>
                    </a:cubicBezTo>
                    <a:cubicBezTo>
                      <a:pt x="33" y="67"/>
                      <a:pt x="33" y="34"/>
                      <a:pt x="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19" name="Google Shape;1657;p51">
                <a:extLst>
                  <a:ext uri="{FF2B5EF4-FFF2-40B4-BE49-F238E27FC236}">
                    <a16:creationId xmlns:a16="http://schemas.microsoft.com/office/drawing/2014/main" id="{571419CB-E623-5693-5E58-BD8615798CFA}"/>
                  </a:ext>
                </a:extLst>
              </p:cNvPr>
              <p:cNvSpPr/>
              <p:nvPr/>
            </p:nvSpPr>
            <p:spPr>
              <a:xfrm>
                <a:off x="5025263" y="4437225"/>
                <a:ext cx="85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01" extrusionOk="0">
                    <a:moveTo>
                      <a:pt x="33" y="0"/>
                    </a:moveTo>
                    <a:cubicBezTo>
                      <a:pt x="33" y="34"/>
                      <a:pt x="33" y="67"/>
                      <a:pt x="0" y="100"/>
                    </a:cubicBezTo>
                    <a:cubicBezTo>
                      <a:pt x="33" y="67"/>
                      <a:pt x="33" y="34"/>
                      <a:pt x="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0" name="Google Shape;1658;p51">
                <a:extLst>
                  <a:ext uri="{FF2B5EF4-FFF2-40B4-BE49-F238E27FC236}">
                    <a16:creationId xmlns:a16="http://schemas.microsoft.com/office/drawing/2014/main" id="{86421480-CC5B-EE0D-84DE-DD114C885335}"/>
                  </a:ext>
                </a:extLst>
              </p:cNvPr>
              <p:cNvSpPr/>
              <p:nvPr/>
            </p:nvSpPr>
            <p:spPr>
              <a:xfrm>
                <a:off x="5010238" y="4451400"/>
                <a:ext cx="8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34" y="0"/>
                    </a:moveTo>
                    <a:cubicBezTo>
                      <a:pt x="34" y="0"/>
                      <a:pt x="1" y="0"/>
                      <a:pt x="1" y="34"/>
                    </a:cubicBezTo>
                    <a:cubicBezTo>
                      <a:pt x="1" y="34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1" name="Google Shape;1659;p51">
                <a:extLst>
                  <a:ext uri="{FF2B5EF4-FFF2-40B4-BE49-F238E27FC236}">
                    <a16:creationId xmlns:a16="http://schemas.microsoft.com/office/drawing/2014/main" id="{CEF98D36-DEDF-0BEE-82B5-71ECB9930EFF}"/>
                  </a:ext>
                </a:extLst>
              </p:cNvPr>
              <p:cNvSpPr/>
              <p:nvPr/>
            </p:nvSpPr>
            <p:spPr>
              <a:xfrm>
                <a:off x="5010238" y="4451400"/>
                <a:ext cx="8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1" y="34"/>
                    </a:moveTo>
                    <a:cubicBezTo>
                      <a:pt x="1" y="0"/>
                      <a:pt x="34" y="0"/>
                      <a:pt x="34" y="0"/>
                    </a:cubicBezTo>
                    <a:cubicBezTo>
                      <a:pt x="34" y="0"/>
                      <a:pt x="1" y="34"/>
                      <a:pt x="1" y="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2" name="Google Shape;1660;p51">
                <a:extLst>
                  <a:ext uri="{FF2B5EF4-FFF2-40B4-BE49-F238E27FC236}">
                    <a16:creationId xmlns:a16="http://schemas.microsoft.com/office/drawing/2014/main" id="{08070F6B-4BC6-0BAF-0B84-31340DE009D0}"/>
                  </a:ext>
                </a:extLst>
              </p:cNvPr>
              <p:cNvSpPr/>
              <p:nvPr/>
            </p:nvSpPr>
            <p:spPr>
              <a:xfrm>
                <a:off x="4111263" y="4344650"/>
                <a:ext cx="915675" cy="153475"/>
              </a:xfrm>
              <a:custGeom>
                <a:avLst/>
                <a:gdLst/>
                <a:ahLst/>
                <a:cxnLst/>
                <a:rect l="l" t="t" r="r" b="b"/>
                <a:pathLst>
                  <a:path w="36627" h="6139" extrusionOk="0">
                    <a:moveTo>
                      <a:pt x="35559" y="1"/>
                    </a:moveTo>
                    <a:lnTo>
                      <a:pt x="901" y="2369"/>
                    </a:lnTo>
                    <a:cubicBezTo>
                      <a:pt x="1202" y="2769"/>
                      <a:pt x="1402" y="3270"/>
                      <a:pt x="1402" y="3803"/>
                    </a:cubicBezTo>
                    <a:cubicBezTo>
                      <a:pt x="1402" y="4637"/>
                      <a:pt x="901" y="5404"/>
                      <a:pt x="167" y="5871"/>
                    </a:cubicBezTo>
                    <a:cubicBezTo>
                      <a:pt x="67" y="5938"/>
                      <a:pt x="1" y="6038"/>
                      <a:pt x="1" y="6138"/>
                    </a:cubicBezTo>
                    <a:lnTo>
                      <a:pt x="36593" y="3637"/>
                    </a:lnTo>
                    <a:cubicBezTo>
                      <a:pt x="36627" y="3503"/>
                      <a:pt x="36560" y="3370"/>
                      <a:pt x="36427" y="3303"/>
                    </a:cubicBezTo>
                    <a:cubicBezTo>
                      <a:pt x="35693" y="2836"/>
                      <a:pt x="35192" y="2069"/>
                      <a:pt x="35192" y="1201"/>
                    </a:cubicBezTo>
                    <a:cubicBezTo>
                      <a:pt x="35192" y="768"/>
                      <a:pt x="35326" y="368"/>
                      <a:pt x="355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3" name="Google Shape;1661;p51">
                <a:extLst>
                  <a:ext uri="{FF2B5EF4-FFF2-40B4-BE49-F238E27FC236}">
                    <a16:creationId xmlns:a16="http://schemas.microsoft.com/office/drawing/2014/main" id="{3FE2B77E-F418-D84E-EB5B-F1BD75FCE81A}"/>
                  </a:ext>
                </a:extLst>
              </p:cNvPr>
              <p:cNvSpPr/>
              <p:nvPr/>
            </p:nvSpPr>
            <p:spPr>
              <a:xfrm>
                <a:off x="4111263" y="4344650"/>
                <a:ext cx="915675" cy="153475"/>
              </a:xfrm>
              <a:custGeom>
                <a:avLst/>
                <a:gdLst/>
                <a:ahLst/>
                <a:cxnLst/>
                <a:rect l="l" t="t" r="r" b="b"/>
                <a:pathLst>
                  <a:path w="36627" h="6139" extrusionOk="0">
                    <a:moveTo>
                      <a:pt x="1402" y="3803"/>
                    </a:moveTo>
                    <a:cubicBezTo>
                      <a:pt x="1402" y="4637"/>
                      <a:pt x="901" y="5404"/>
                      <a:pt x="167" y="5871"/>
                    </a:cubicBezTo>
                    <a:cubicBezTo>
                      <a:pt x="67" y="5938"/>
                      <a:pt x="1" y="6038"/>
                      <a:pt x="1" y="6138"/>
                    </a:cubicBezTo>
                    <a:lnTo>
                      <a:pt x="36593" y="3637"/>
                    </a:lnTo>
                    <a:cubicBezTo>
                      <a:pt x="36627" y="3503"/>
                      <a:pt x="36560" y="3370"/>
                      <a:pt x="36427" y="3303"/>
                    </a:cubicBezTo>
                    <a:cubicBezTo>
                      <a:pt x="35693" y="2836"/>
                      <a:pt x="35192" y="2069"/>
                      <a:pt x="35192" y="1201"/>
                    </a:cubicBezTo>
                    <a:cubicBezTo>
                      <a:pt x="35192" y="768"/>
                      <a:pt x="35326" y="368"/>
                      <a:pt x="35559" y="1"/>
                    </a:cubicBezTo>
                    <a:lnTo>
                      <a:pt x="901" y="2369"/>
                    </a:lnTo>
                    <a:cubicBezTo>
                      <a:pt x="1202" y="2769"/>
                      <a:pt x="1402" y="3270"/>
                      <a:pt x="1402" y="380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4" name="Google Shape;1662;p51">
                <a:extLst>
                  <a:ext uri="{FF2B5EF4-FFF2-40B4-BE49-F238E27FC236}">
                    <a16:creationId xmlns:a16="http://schemas.microsoft.com/office/drawing/2014/main" id="{A5ED446C-5BE3-72CC-2BE4-27426F0D07CC}"/>
                  </a:ext>
                </a:extLst>
              </p:cNvPr>
              <p:cNvSpPr/>
              <p:nvPr/>
            </p:nvSpPr>
            <p:spPr>
              <a:xfrm>
                <a:off x="5016913" y="432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5" name="Google Shape;1663;p51">
                <a:extLst>
                  <a:ext uri="{FF2B5EF4-FFF2-40B4-BE49-F238E27FC236}">
                    <a16:creationId xmlns:a16="http://schemas.microsoft.com/office/drawing/2014/main" id="{5AB7877F-49EE-D05E-783E-153615A86FEA}"/>
                  </a:ext>
                </a:extLst>
              </p:cNvPr>
              <p:cNvSpPr/>
              <p:nvPr/>
            </p:nvSpPr>
            <p:spPr>
              <a:xfrm>
                <a:off x="5016913" y="432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6" name="Google Shape;1664;p51">
                <a:extLst>
                  <a:ext uri="{FF2B5EF4-FFF2-40B4-BE49-F238E27FC236}">
                    <a16:creationId xmlns:a16="http://schemas.microsoft.com/office/drawing/2014/main" id="{DAA1E911-35FE-9EEB-5024-D85775B254F7}"/>
                  </a:ext>
                </a:extLst>
              </p:cNvPr>
              <p:cNvSpPr/>
              <p:nvPr/>
            </p:nvSpPr>
            <p:spPr>
              <a:xfrm>
                <a:off x="4113763" y="4385525"/>
                <a:ext cx="17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7" extrusionOk="0">
                    <a:moveTo>
                      <a:pt x="67" y="67"/>
                    </a:moveTo>
                    <a:cubicBezTo>
                      <a:pt x="34" y="33"/>
                      <a:pt x="1" y="33"/>
                      <a:pt x="1" y="0"/>
                    </a:cubicBezTo>
                    <a:cubicBezTo>
                      <a:pt x="1" y="33"/>
                      <a:pt x="34" y="33"/>
                      <a:pt x="67" y="67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7" name="Google Shape;1665;p51">
                <a:extLst>
                  <a:ext uri="{FF2B5EF4-FFF2-40B4-BE49-F238E27FC236}">
                    <a16:creationId xmlns:a16="http://schemas.microsoft.com/office/drawing/2014/main" id="{0268D09E-69A2-F641-1424-FB114652F1F3}"/>
                  </a:ext>
                </a:extLst>
              </p:cNvPr>
              <p:cNvSpPr/>
              <p:nvPr/>
            </p:nvSpPr>
            <p:spPr>
              <a:xfrm>
                <a:off x="4113763" y="4385525"/>
                <a:ext cx="17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7" extrusionOk="0">
                    <a:moveTo>
                      <a:pt x="67" y="67"/>
                    </a:moveTo>
                    <a:cubicBezTo>
                      <a:pt x="34" y="33"/>
                      <a:pt x="1" y="33"/>
                      <a:pt x="1" y="0"/>
                    </a:cubicBezTo>
                    <a:cubicBezTo>
                      <a:pt x="1" y="33"/>
                      <a:pt x="34" y="33"/>
                      <a:pt x="67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8" name="Google Shape;1666;p51">
                <a:extLst>
                  <a:ext uri="{FF2B5EF4-FFF2-40B4-BE49-F238E27FC236}">
                    <a16:creationId xmlns:a16="http://schemas.microsoft.com/office/drawing/2014/main" id="{0759A923-1878-CA55-E8DB-17A7BC1E3DE3}"/>
                  </a:ext>
                </a:extLst>
              </p:cNvPr>
              <p:cNvSpPr/>
              <p:nvPr/>
            </p:nvSpPr>
            <p:spPr>
              <a:xfrm>
                <a:off x="4109588" y="4463075"/>
                <a:ext cx="919025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36761" h="6272" extrusionOk="0">
                    <a:moveTo>
                      <a:pt x="35660" y="0"/>
                    </a:moveTo>
                    <a:lnTo>
                      <a:pt x="935" y="2402"/>
                    </a:lnTo>
                    <a:cubicBezTo>
                      <a:pt x="1269" y="2802"/>
                      <a:pt x="1469" y="3303"/>
                      <a:pt x="1469" y="3870"/>
                    </a:cubicBezTo>
                    <a:cubicBezTo>
                      <a:pt x="1469" y="4971"/>
                      <a:pt x="735" y="5638"/>
                      <a:pt x="168" y="5971"/>
                    </a:cubicBezTo>
                    <a:cubicBezTo>
                      <a:pt x="68" y="6038"/>
                      <a:pt x="1" y="6171"/>
                      <a:pt x="1" y="6272"/>
                    </a:cubicBezTo>
                    <a:lnTo>
                      <a:pt x="36694" y="3770"/>
                    </a:lnTo>
                    <a:lnTo>
                      <a:pt x="36694" y="3770"/>
                    </a:lnTo>
                    <a:cubicBezTo>
                      <a:pt x="36694" y="3803"/>
                      <a:pt x="36660" y="3836"/>
                      <a:pt x="36660" y="3870"/>
                    </a:cubicBezTo>
                    <a:cubicBezTo>
                      <a:pt x="36761" y="3703"/>
                      <a:pt x="36727" y="3503"/>
                      <a:pt x="36527" y="3369"/>
                    </a:cubicBezTo>
                    <a:cubicBezTo>
                      <a:pt x="35760" y="2902"/>
                      <a:pt x="35259" y="2135"/>
                      <a:pt x="35259" y="1268"/>
                    </a:cubicBezTo>
                    <a:cubicBezTo>
                      <a:pt x="35259" y="801"/>
                      <a:pt x="35426" y="367"/>
                      <a:pt x="356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" name="Google Shape;1667;p51">
                <a:extLst>
                  <a:ext uri="{FF2B5EF4-FFF2-40B4-BE49-F238E27FC236}">
                    <a16:creationId xmlns:a16="http://schemas.microsoft.com/office/drawing/2014/main" id="{A842B462-40F7-1D03-D021-A95D7E13DBCC}"/>
                  </a:ext>
                </a:extLst>
              </p:cNvPr>
              <p:cNvSpPr/>
              <p:nvPr/>
            </p:nvSpPr>
            <p:spPr>
              <a:xfrm>
                <a:off x="4109588" y="4463075"/>
                <a:ext cx="919025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36761" h="6272" extrusionOk="0">
                    <a:moveTo>
                      <a:pt x="935" y="2402"/>
                    </a:moveTo>
                    <a:cubicBezTo>
                      <a:pt x="1269" y="2802"/>
                      <a:pt x="1469" y="3303"/>
                      <a:pt x="1469" y="3870"/>
                    </a:cubicBezTo>
                    <a:cubicBezTo>
                      <a:pt x="1469" y="4971"/>
                      <a:pt x="735" y="5638"/>
                      <a:pt x="168" y="5971"/>
                    </a:cubicBezTo>
                    <a:cubicBezTo>
                      <a:pt x="68" y="6038"/>
                      <a:pt x="1" y="6171"/>
                      <a:pt x="1" y="6272"/>
                    </a:cubicBezTo>
                    <a:lnTo>
                      <a:pt x="36694" y="3770"/>
                    </a:lnTo>
                    <a:cubicBezTo>
                      <a:pt x="36694" y="3803"/>
                      <a:pt x="36660" y="3836"/>
                      <a:pt x="36660" y="3870"/>
                    </a:cubicBezTo>
                    <a:cubicBezTo>
                      <a:pt x="36761" y="3703"/>
                      <a:pt x="36727" y="3503"/>
                      <a:pt x="36527" y="3369"/>
                    </a:cubicBezTo>
                    <a:cubicBezTo>
                      <a:pt x="35760" y="2902"/>
                      <a:pt x="35259" y="2135"/>
                      <a:pt x="35259" y="1268"/>
                    </a:cubicBezTo>
                    <a:cubicBezTo>
                      <a:pt x="35259" y="801"/>
                      <a:pt x="35426" y="367"/>
                      <a:pt x="35660" y="0"/>
                    </a:cubicBezTo>
                    <a:lnTo>
                      <a:pt x="935" y="240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" name="Google Shape;1668;p51">
                <a:extLst>
                  <a:ext uri="{FF2B5EF4-FFF2-40B4-BE49-F238E27FC236}">
                    <a16:creationId xmlns:a16="http://schemas.microsoft.com/office/drawing/2014/main" id="{4068813A-0E82-4107-5D64-F75532003326}"/>
                  </a:ext>
                </a:extLst>
              </p:cNvPr>
              <p:cNvSpPr/>
              <p:nvPr/>
            </p:nvSpPr>
            <p:spPr>
              <a:xfrm>
                <a:off x="4112113" y="4383850"/>
                <a:ext cx="16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7" h="68" extrusionOk="0">
                    <a:moveTo>
                      <a:pt x="67" y="67"/>
                    </a:moveTo>
                    <a:cubicBezTo>
                      <a:pt x="33" y="34"/>
                      <a:pt x="33" y="0"/>
                      <a:pt x="0" y="0"/>
                    </a:cubicBezTo>
                    <a:cubicBezTo>
                      <a:pt x="33" y="0"/>
                      <a:pt x="33" y="34"/>
                      <a:pt x="67" y="67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1" name="Google Shape;1669;p51">
                <a:extLst>
                  <a:ext uri="{FF2B5EF4-FFF2-40B4-BE49-F238E27FC236}">
                    <a16:creationId xmlns:a16="http://schemas.microsoft.com/office/drawing/2014/main" id="{1F7E5B3E-B331-8F71-511A-D62A9FAB9164}"/>
                  </a:ext>
                </a:extLst>
              </p:cNvPr>
              <p:cNvSpPr/>
              <p:nvPr/>
            </p:nvSpPr>
            <p:spPr>
              <a:xfrm>
                <a:off x="4112113" y="4383850"/>
                <a:ext cx="16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7" h="68" extrusionOk="0">
                    <a:moveTo>
                      <a:pt x="67" y="67"/>
                    </a:moveTo>
                    <a:cubicBezTo>
                      <a:pt x="33" y="34"/>
                      <a:pt x="33" y="0"/>
                      <a:pt x="0" y="0"/>
                    </a:cubicBezTo>
                    <a:cubicBezTo>
                      <a:pt x="33" y="0"/>
                      <a:pt x="33" y="34"/>
                      <a:pt x="67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2" name="Google Shape;1670;p51">
                <a:extLst>
                  <a:ext uri="{FF2B5EF4-FFF2-40B4-BE49-F238E27FC236}">
                    <a16:creationId xmlns:a16="http://schemas.microsoft.com/office/drawing/2014/main" id="{37E16427-51AB-0D9A-7066-1E00D08A48DF}"/>
                  </a:ext>
                </a:extLst>
              </p:cNvPr>
              <p:cNvSpPr/>
              <p:nvPr/>
            </p:nvSpPr>
            <p:spPr>
              <a:xfrm>
                <a:off x="4098763" y="4585650"/>
                <a:ext cx="947350" cy="304425"/>
              </a:xfrm>
              <a:custGeom>
                <a:avLst/>
                <a:gdLst/>
                <a:ahLst/>
                <a:cxnLst/>
                <a:rect l="l" t="t" r="r" b="b"/>
                <a:pathLst>
                  <a:path w="37894" h="12177" extrusionOk="0">
                    <a:moveTo>
                      <a:pt x="36059" y="1"/>
                    </a:moveTo>
                    <a:lnTo>
                      <a:pt x="1401" y="2369"/>
                    </a:lnTo>
                    <a:cubicBezTo>
                      <a:pt x="1702" y="2770"/>
                      <a:pt x="1902" y="3270"/>
                      <a:pt x="1902" y="3770"/>
                    </a:cubicBezTo>
                    <a:cubicBezTo>
                      <a:pt x="1902" y="4871"/>
                      <a:pt x="1101" y="5838"/>
                      <a:pt x="0" y="6205"/>
                    </a:cubicBezTo>
                    <a:lnTo>
                      <a:pt x="0" y="6706"/>
                    </a:lnTo>
                    <a:cubicBezTo>
                      <a:pt x="0" y="7268"/>
                      <a:pt x="497" y="7713"/>
                      <a:pt x="1135" y="7713"/>
                    </a:cubicBezTo>
                    <a:cubicBezTo>
                      <a:pt x="1179" y="7713"/>
                      <a:pt x="1223" y="7711"/>
                      <a:pt x="1268" y="7706"/>
                    </a:cubicBezTo>
                    <a:lnTo>
                      <a:pt x="3770" y="7506"/>
                    </a:lnTo>
                    <a:lnTo>
                      <a:pt x="35192" y="5004"/>
                    </a:lnTo>
                    <a:lnTo>
                      <a:pt x="35192" y="5038"/>
                    </a:lnTo>
                    <a:lnTo>
                      <a:pt x="36827" y="4904"/>
                    </a:lnTo>
                    <a:cubicBezTo>
                      <a:pt x="37427" y="4838"/>
                      <a:pt x="37894" y="4404"/>
                      <a:pt x="37894" y="3870"/>
                    </a:cubicBezTo>
                    <a:lnTo>
                      <a:pt x="37894" y="3704"/>
                    </a:lnTo>
                    <a:cubicBezTo>
                      <a:pt x="36626" y="3403"/>
                      <a:pt x="35726" y="2403"/>
                      <a:pt x="35726" y="1202"/>
                    </a:cubicBezTo>
                    <a:cubicBezTo>
                      <a:pt x="35726" y="768"/>
                      <a:pt x="35859" y="334"/>
                      <a:pt x="36059" y="1"/>
                    </a:cubicBezTo>
                    <a:close/>
                    <a:moveTo>
                      <a:pt x="3770" y="7506"/>
                    </a:moveTo>
                    <a:lnTo>
                      <a:pt x="4203" y="8540"/>
                    </a:lnTo>
                    <a:lnTo>
                      <a:pt x="4205" y="8540"/>
                    </a:lnTo>
                    <a:lnTo>
                      <a:pt x="4205" y="8540"/>
                    </a:lnTo>
                    <a:lnTo>
                      <a:pt x="3770" y="7506"/>
                    </a:lnTo>
                    <a:close/>
                    <a:moveTo>
                      <a:pt x="34725" y="6105"/>
                    </a:moveTo>
                    <a:lnTo>
                      <a:pt x="4205" y="8540"/>
                    </a:lnTo>
                    <a:lnTo>
                      <a:pt x="4205" y="8540"/>
                    </a:lnTo>
                    <a:lnTo>
                      <a:pt x="5738" y="12176"/>
                    </a:lnTo>
                    <a:lnTo>
                      <a:pt x="32123" y="12176"/>
                    </a:lnTo>
                    <a:lnTo>
                      <a:pt x="34725" y="610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3" name="Google Shape;1671;p51">
                <a:extLst>
                  <a:ext uri="{FF2B5EF4-FFF2-40B4-BE49-F238E27FC236}">
                    <a16:creationId xmlns:a16="http://schemas.microsoft.com/office/drawing/2014/main" id="{EDFF0E46-13DA-AA0F-6933-D2FA14E09A88}"/>
                  </a:ext>
                </a:extLst>
              </p:cNvPr>
              <p:cNvSpPr/>
              <p:nvPr/>
            </p:nvSpPr>
            <p:spPr>
              <a:xfrm>
                <a:off x="4098763" y="4585650"/>
                <a:ext cx="947350" cy="304425"/>
              </a:xfrm>
              <a:custGeom>
                <a:avLst/>
                <a:gdLst/>
                <a:ahLst/>
                <a:cxnLst/>
                <a:rect l="l" t="t" r="r" b="b"/>
                <a:pathLst>
                  <a:path w="37894" h="12177" extrusionOk="0">
                    <a:moveTo>
                      <a:pt x="1401" y="2369"/>
                    </a:moveTo>
                    <a:cubicBezTo>
                      <a:pt x="1702" y="2770"/>
                      <a:pt x="1902" y="3270"/>
                      <a:pt x="1902" y="3770"/>
                    </a:cubicBezTo>
                    <a:cubicBezTo>
                      <a:pt x="1902" y="4871"/>
                      <a:pt x="1101" y="5838"/>
                      <a:pt x="0" y="6205"/>
                    </a:cubicBezTo>
                    <a:lnTo>
                      <a:pt x="0" y="6706"/>
                    </a:lnTo>
                    <a:cubicBezTo>
                      <a:pt x="0" y="7306"/>
                      <a:pt x="567" y="7773"/>
                      <a:pt x="1268" y="7706"/>
                    </a:cubicBezTo>
                    <a:lnTo>
                      <a:pt x="3770" y="7506"/>
                    </a:lnTo>
                    <a:lnTo>
                      <a:pt x="5738" y="12176"/>
                    </a:lnTo>
                    <a:lnTo>
                      <a:pt x="32123" y="12176"/>
                    </a:lnTo>
                    <a:lnTo>
                      <a:pt x="34725" y="6105"/>
                    </a:lnTo>
                    <a:lnTo>
                      <a:pt x="4203" y="8540"/>
                    </a:lnTo>
                    <a:lnTo>
                      <a:pt x="3770" y="7506"/>
                    </a:lnTo>
                    <a:lnTo>
                      <a:pt x="35192" y="5004"/>
                    </a:lnTo>
                    <a:lnTo>
                      <a:pt x="35192" y="5038"/>
                    </a:lnTo>
                    <a:lnTo>
                      <a:pt x="36827" y="4904"/>
                    </a:lnTo>
                    <a:cubicBezTo>
                      <a:pt x="37427" y="4838"/>
                      <a:pt x="37894" y="4404"/>
                      <a:pt x="37894" y="3870"/>
                    </a:cubicBezTo>
                    <a:lnTo>
                      <a:pt x="37894" y="3704"/>
                    </a:lnTo>
                    <a:cubicBezTo>
                      <a:pt x="36626" y="3403"/>
                      <a:pt x="35726" y="2403"/>
                      <a:pt x="35726" y="1202"/>
                    </a:cubicBezTo>
                    <a:cubicBezTo>
                      <a:pt x="35726" y="768"/>
                      <a:pt x="35859" y="334"/>
                      <a:pt x="36059" y="1"/>
                    </a:cubicBezTo>
                    <a:lnTo>
                      <a:pt x="360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4" name="Google Shape;1672;p51">
                <a:extLst>
                  <a:ext uri="{FF2B5EF4-FFF2-40B4-BE49-F238E27FC236}">
                    <a16:creationId xmlns:a16="http://schemas.microsoft.com/office/drawing/2014/main" id="{41DC2B2B-0A50-71EB-03A5-3617249C7ADB}"/>
                  </a:ext>
                </a:extLst>
              </p:cNvPr>
              <p:cNvSpPr/>
              <p:nvPr/>
            </p:nvSpPr>
            <p:spPr>
              <a:xfrm>
                <a:off x="4124613" y="4634850"/>
                <a:ext cx="85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35" extrusionOk="0">
                    <a:moveTo>
                      <a:pt x="0" y="1"/>
                    </a:moveTo>
                    <a:cubicBezTo>
                      <a:pt x="0" y="1"/>
                      <a:pt x="34" y="1"/>
                      <a:pt x="34" y="34"/>
                    </a:cubicBezTo>
                    <a:cubicBezTo>
                      <a:pt x="34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5" name="Google Shape;1673;p51">
                <a:extLst>
                  <a:ext uri="{FF2B5EF4-FFF2-40B4-BE49-F238E27FC236}">
                    <a16:creationId xmlns:a16="http://schemas.microsoft.com/office/drawing/2014/main" id="{80F77D21-BF22-E024-8B3D-FB6ED17597D8}"/>
                  </a:ext>
                </a:extLst>
              </p:cNvPr>
              <p:cNvSpPr/>
              <p:nvPr/>
            </p:nvSpPr>
            <p:spPr>
              <a:xfrm>
                <a:off x="4124613" y="4634850"/>
                <a:ext cx="85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35" extrusionOk="0">
                    <a:moveTo>
                      <a:pt x="0" y="1"/>
                    </a:moveTo>
                    <a:cubicBezTo>
                      <a:pt x="0" y="1"/>
                      <a:pt x="34" y="1"/>
                      <a:pt x="34" y="34"/>
                    </a:cubicBezTo>
                    <a:cubicBezTo>
                      <a:pt x="34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6" name="Google Shape;1674;p51">
                <a:extLst>
                  <a:ext uri="{FF2B5EF4-FFF2-40B4-BE49-F238E27FC236}">
                    <a16:creationId xmlns:a16="http://schemas.microsoft.com/office/drawing/2014/main" id="{BFFEB91F-EE8C-300E-4B6E-5CB1629DF259}"/>
                  </a:ext>
                </a:extLst>
              </p:cNvPr>
              <p:cNvSpPr/>
              <p:nvPr/>
            </p:nvSpPr>
            <p:spPr>
              <a:xfrm>
                <a:off x="5022763" y="4560650"/>
                <a:ext cx="25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1" extrusionOk="0">
                    <a:moveTo>
                      <a:pt x="100" y="0"/>
                    </a:moveTo>
                    <a:cubicBezTo>
                      <a:pt x="67" y="33"/>
                      <a:pt x="33" y="67"/>
                      <a:pt x="0" y="100"/>
                    </a:cubicBezTo>
                    <a:cubicBezTo>
                      <a:pt x="33" y="67"/>
                      <a:pt x="67" y="33"/>
                      <a:pt x="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7" name="Google Shape;1675;p51">
                <a:extLst>
                  <a:ext uri="{FF2B5EF4-FFF2-40B4-BE49-F238E27FC236}">
                    <a16:creationId xmlns:a16="http://schemas.microsoft.com/office/drawing/2014/main" id="{EDED96FE-A2AE-6789-F978-137E930A014B}"/>
                  </a:ext>
                </a:extLst>
              </p:cNvPr>
              <p:cNvSpPr/>
              <p:nvPr/>
            </p:nvSpPr>
            <p:spPr>
              <a:xfrm>
                <a:off x="5022763" y="4560650"/>
                <a:ext cx="25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1" extrusionOk="0">
                    <a:moveTo>
                      <a:pt x="100" y="0"/>
                    </a:moveTo>
                    <a:cubicBezTo>
                      <a:pt x="67" y="33"/>
                      <a:pt x="33" y="67"/>
                      <a:pt x="0" y="100"/>
                    </a:cubicBezTo>
                    <a:cubicBezTo>
                      <a:pt x="33" y="67"/>
                      <a:pt x="67" y="33"/>
                      <a:pt x="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8" name="Google Shape;1676;p51">
                <a:extLst>
                  <a:ext uri="{FF2B5EF4-FFF2-40B4-BE49-F238E27FC236}">
                    <a16:creationId xmlns:a16="http://schemas.microsoft.com/office/drawing/2014/main" id="{05A50698-9215-C764-F125-B3798F3EA35A}"/>
                  </a:ext>
                </a:extLst>
              </p:cNvPr>
              <p:cNvSpPr/>
              <p:nvPr/>
            </p:nvSpPr>
            <p:spPr>
              <a:xfrm>
                <a:off x="4118763" y="4266275"/>
                <a:ext cx="17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7" extrusionOk="0">
                    <a:moveTo>
                      <a:pt x="68" y="67"/>
                    </a:moveTo>
                    <a:cubicBezTo>
                      <a:pt x="68" y="67"/>
                      <a:pt x="34" y="33"/>
                      <a:pt x="1" y="0"/>
                    </a:cubicBezTo>
                    <a:cubicBezTo>
                      <a:pt x="34" y="33"/>
                      <a:pt x="68" y="67"/>
                      <a:pt x="68" y="67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9" name="Google Shape;1677;p51">
                <a:extLst>
                  <a:ext uri="{FF2B5EF4-FFF2-40B4-BE49-F238E27FC236}">
                    <a16:creationId xmlns:a16="http://schemas.microsoft.com/office/drawing/2014/main" id="{E191C7C1-DD52-F6A2-7354-9B9590EC13FD}"/>
                  </a:ext>
                </a:extLst>
              </p:cNvPr>
              <p:cNvSpPr/>
              <p:nvPr/>
            </p:nvSpPr>
            <p:spPr>
              <a:xfrm>
                <a:off x="4118763" y="4266275"/>
                <a:ext cx="17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7" extrusionOk="0">
                    <a:moveTo>
                      <a:pt x="68" y="67"/>
                    </a:moveTo>
                    <a:cubicBezTo>
                      <a:pt x="68" y="67"/>
                      <a:pt x="34" y="33"/>
                      <a:pt x="1" y="0"/>
                    </a:cubicBezTo>
                    <a:cubicBezTo>
                      <a:pt x="34" y="33"/>
                      <a:pt x="68" y="67"/>
                      <a:pt x="68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40" name="Google Shape;1678;p51">
                <a:extLst>
                  <a:ext uri="{FF2B5EF4-FFF2-40B4-BE49-F238E27FC236}">
                    <a16:creationId xmlns:a16="http://schemas.microsoft.com/office/drawing/2014/main" id="{A0EA9A55-EA6A-EFE6-8DB0-FF8994AD8CBA}"/>
                  </a:ext>
                </a:extLst>
              </p:cNvPr>
              <p:cNvSpPr/>
              <p:nvPr/>
            </p:nvSpPr>
            <p:spPr>
              <a:xfrm>
                <a:off x="5015238" y="4443050"/>
                <a:ext cx="67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68" extrusionOk="0">
                    <a:moveTo>
                      <a:pt x="268" y="1"/>
                    </a:moveTo>
                    <a:cubicBezTo>
                      <a:pt x="168" y="34"/>
                      <a:pt x="101" y="101"/>
                      <a:pt x="1" y="168"/>
                    </a:cubicBezTo>
                    <a:cubicBezTo>
                      <a:pt x="101" y="101"/>
                      <a:pt x="168" y="34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41" name="Google Shape;1679;p51">
                <a:extLst>
                  <a:ext uri="{FF2B5EF4-FFF2-40B4-BE49-F238E27FC236}">
                    <a16:creationId xmlns:a16="http://schemas.microsoft.com/office/drawing/2014/main" id="{F5DC2B64-601C-75E5-B079-5571EE9BADBD}"/>
                  </a:ext>
                </a:extLst>
              </p:cNvPr>
              <p:cNvSpPr/>
              <p:nvPr/>
            </p:nvSpPr>
            <p:spPr>
              <a:xfrm>
                <a:off x="5015238" y="4443050"/>
                <a:ext cx="67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68" extrusionOk="0">
                    <a:moveTo>
                      <a:pt x="268" y="1"/>
                    </a:moveTo>
                    <a:cubicBezTo>
                      <a:pt x="168" y="34"/>
                      <a:pt x="101" y="101"/>
                      <a:pt x="1" y="168"/>
                    </a:cubicBezTo>
                    <a:cubicBezTo>
                      <a:pt x="101" y="101"/>
                      <a:pt x="168" y="34"/>
                      <a:pt x="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42" name="Google Shape;1680;p51">
                <a:extLst>
                  <a:ext uri="{FF2B5EF4-FFF2-40B4-BE49-F238E27FC236}">
                    <a16:creationId xmlns:a16="http://schemas.microsoft.com/office/drawing/2014/main" id="{F2E159AE-8371-A5B6-D133-223FF2D9DA1A}"/>
                  </a:ext>
                </a:extLst>
              </p:cNvPr>
              <p:cNvSpPr/>
              <p:nvPr/>
            </p:nvSpPr>
            <p:spPr>
              <a:xfrm>
                <a:off x="4111263" y="4498100"/>
                <a:ext cx="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1" extrusionOk="0">
                    <a:moveTo>
                      <a:pt x="1" y="100"/>
                    </a:moveTo>
                    <a:cubicBezTo>
                      <a:pt x="1" y="67"/>
                      <a:pt x="1" y="34"/>
                      <a:pt x="1" y="0"/>
                    </a:cubicBezTo>
                    <a:cubicBezTo>
                      <a:pt x="1" y="34"/>
                      <a:pt x="1" y="67"/>
                      <a:pt x="1" y="10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43" name="Google Shape;1681;p51">
                <a:extLst>
                  <a:ext uri="{FF2B5EF4-FFF2-40B4-BE49-F238E27FC236}">
                    <a16:creationId xmlns:a16="http://schemas.microsoft.com/office/drawing/2014/main" id="{00B29B7F-E5CB-7C9B-ED06-2B52FAAF57C5}"/>
                  </a:ext>
                </a:extLst>
              </p:cNvPr>
              <p:cNvSpPr/>
              <p:nvPr/>
            </p:nvSpPr>
            <p:spPr>
              <a:xfrm>
                <a:off x="4111263" y="4498100"/>
                <a:ext cx="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1" extrusionOk="0">
                    <a:moveTo>
                      <a:pt x="1" y="100"/>
                    </a:moveTo>
                    <a:cubicBezTo>
                      <a:pt x="1" y="67"/>
                      <a:pt x="1" y="34"/>
                      <a:pt x="1" y="0"/>
                    </a:cubicBezTo>
                    <a:cubicBezTo>
                      <a:pt x="1" y="34"/>
                      <a:pt x="1" y="67"/>
                      <a:pt x="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44" name="Google Shape;1682;p51">
                <a:extLst>
                  <a:ext uri="{FF2B5EF4-FFF2-40B4-BE49-F238E27FC236}">
                    <a16:creationId xmlns:a16="http://schemas.microsoft.com/office/drawing/2014/main" id="{59C753B3-8C3D-52C3-E61F-C7D23C47BE27}"/>
                  </a:ext>
                </a:extLst>
              </p:cNvPr>
              <p:cNvSpPr/>
              <p:nvPr/>
            </p:nvSpPr>
            <p:spPr>
              <a:xfrm>
                <a:off x="5010238" y="4573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45" name="Google Shape;1683;p51">
                <a:extLst>
                  <a:ext uri="{FF2B5EF4-FFF2-40B4-BE49-F238E27FC236}">
                    <a16:creationId xmlns:a16="http://schemas.microsoft.com/office/drawing/2014/main" id="{C0115D03-391A-2D2F-9241-838C1630CCF9}"/>
                  </a:ext>
                </a:extLst>
              </p:cNvPr>
              <p:cNvSpPr/>
              <p:nvPr/>
            </p:nvSpPr>
            <p:spPr>
              <a:xfrm>
                <a:off x="5010238" y="4573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46" name="Google Shape;1684;p51">
                <a:extLst>
                  <a:ext uri="{FF2B5EF4-FFF2-40B4-BE49-F238E27FC236}">
                    <a16:creationId xmlns:a16="http://schemas.microsoft.com/office/drawing/2014/main" id="{4DCFD876-CCAF-809F-4664-0B974407529C}"/>
                  </a:ext>
                </a:extLst>
              </p:cNvPr>
              <p:cNvSpPr/>
              <p:nvPr/>
            </p:nvSpPr>
            <p:spPr>
              <a:xfrm>
                <a:off x="4124613" y="4513950"/>
                <a:ext cx="16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67" h="67" extrusionOk="0">
                    <a:moveTo>
                      <a:pt x="0" y="0"/>
                    </a:moveTo>
                    <a:cubicBezTo>
                      <a:pt x="0" y="0"/>
                      <a:pt x="34" y="33"/>
                      <a:pt x="67" y="67"/>
                    </a:cubicBezTo>
                    <a:cubicBezTo>
                      <a:pt x="34" y="3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47" name="Google Shape;1685;p51">
                <a:extLst>
                  <a:ext uri="{FF2B5EF4-FFF2-40B4-BE49-F238E27FC236}">
                    <a16:creationId xmlns:a16="http://schemas.microsoft.com/office/drawing/2014/main" id="{B6F6FD78-577E-5DBF-CC57-60FD00D6FC67}"/>
                  </a:ext>
                </a:extLst>
              </p:cNvPr>
              <p:cNvSpPr/>
              <p:nvPr/>
            </p:nvSpPr>
            <p:spPr>
              <a:xfrm>
                <a:off x="4124613" y="4513950"/>
                <a:ext cx="16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67" h="67" extrusionOk="0">
                    <a:moveTo>
                      <a:pt x="0" y="0"/>
                    </a:moveTo>
                    <a:cubicBezTo>
                      <a:pt x="0" y="0"/>
                      <a:pt x="34" y="33"/>
                      <a:pt x="67" y="67"/>
                    </a:cubicBezTo>
                    <a:cubicBezTo>
                      <a:pt x="34" y="3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48" name="Google Shape;1686;p51">
                <a:extLst>
                  <a:ext uri="{FF2B5EF4-FFF2-40B4-BE49-F238E27FC236}">
                    <a16:creationId xmlns:a16="http://schemas.microsoft.com/office/drawing/2014/main" id="{29DE1068-BBE3-EABC-C210-3DD54FBDD3D7}"/>
                  </a:ext>
                </a:extLst>
              </p:cNvPr>
              <p:cNvSpPr/>
              <p:nvPr/>
            </p:nvSpPr>
            <p:spPr>
              <a:xfrm>
                <a:off x="4098763" y="4152025"/>
                <a:ext cx="947350" cy="105075"/>
              </a:xfrm>
              <a:custGeom>
                <a:avLst/>
                <a:gdLst/>
                <a:ahLst/>
                <a:cxnLst/>
                <a:rect l="l" t="t" r="r" b="b"/>
                <a:pathLst>
                  <a:path w="37894" h="4203" extrusionOk="0">
                    <a:moveTo>
                      <a:pt x="0" y="0"/>
                    </a:moveTo>
                    <a:lnTo>
                      <a:pt x="0" y="4103"/>
                    </a:lnTo>
                    <a:lnTo>
                      <a:pt x="0" y="4203"/>
                    </a:lnTo>
                    <a:lnTo>
                      <a:pt x="37894" y="1601"/>
                    </a:lnTo>
                    <a:lnTo>
                      <a:pt x="378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49" name="Google Shape;1687;p51">
                <a:extLst>
                  <a:ext uri="{FF2B5EF4-FFF2-40B4-BE49-F238E27FC236}">
                    <a16:creationId xmlns:a16="http://schemas.microsoft.com/office/drawing/2014/main" id="{68556446-BA1A-130A-DA53-9518B3C2EB53}"/>
                  </a:ext>
                </a:extLst>
              </p:cNvPr>
              <p:cNvSpPr/>
              <p:nvPr/>
            </p:nvSpPr>
            <p:spPr>
              <a:xfrm>
                <a:off x="4098763" y="4152025"/>
                <a:ext cx="947350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37894" h="4237" extrusionOk="0">
                    <a:moveTo>
                      <a:pt x="0" y="4103"/>
                    </a:moveTo>
                    <a:lnTo>
                      <a:pt x="0" y="4203"/>
                    </a:lnTo>
                    <a:cubicBezTo>
                      <a:pt x="0" y="4203"/>
                      <a:pt x="0" y="4203"/>
                      <a:pt x="0" y="4236"/>
                    </a:cubicBezTo>
                    <a:cubicBezTo>
                      <a:pt x="0" y="4203"/>
                      <a:pt x="0" y="4203"/>
                      <a:pt x="0" y="4203"/>
                    </a:cubicBezTo>
                    <a:lnTo>
                      <a:pt x="37894" y="1601"/>
                    </a:lnTo>
                    <a:lnTo>
                      <a:pt x="378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50" name="Google Shape;1688;p51">
                <a:extLst>
                  <a:ext uri="{FF2B5EF4-FFF2-40B4-BE49-F238E27FC236}">
                    <a16:creationId xmlns:a16="http://schemas.microsoft.com/office/drawing/2014/main" id="{DAA210DD-BB6F-C2BA-D8A5-755AC84C9CCA}"/>
                  </a:ext>
                </a:extLst>
              </p:cNvPr>
              <p:cNvSpPr/>
              <p:nvPr/>
            </p:nvSpPr>
            <p:spPr>
              <a:xfrm>
                <a:off x="5020238" y="4202875"/>
                <a:ext cx="337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01" extrusionOk="0">
                    <a:moveTo>
                      <a:pt x="134" y="1"/>
                    </a:moveTo>
                    <a:cubicBezTo>
                      <a:pt x="68" y="34"/>
                      <a:pt x="34" y="68"/>
                      <a:pt x="1" y="101"/>
                    </a:cubicBezTo>
                    <a:cubicBezTo>
                      <a:pt x="34" y="68"/>
                      <a:pt x="68" y="34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51" name="Google Shape;1689;p51">
                <a:extLst>
                  <a:ext uri="{FF2B5EF4-FFF2-40B4-BE49-F238E27FC236}">
                    <a16:creationId xmlns:a16="http://schemas.microsoft.com/office/drawing/2014/main" id="{DFE7EA12-D513-B253-5F68-44DCB674BF5E}"/>
                  </a:ext>
                </a:extLst>
              </p:cNvPr>
              <p:cNvSpPr/>
              <p:nvPr/>
            </p:nvSpPr>
            <p:spPr>
              <a:xfrm>
                <a:off x="5020238" y="4202875"/>
                <a:ext cx="337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01" extrusionOk="0">
                    <a:moveTo>
                      <a:pt x="134" y="1"/>
                    </a:moveTo>
                    <a:cubicBezTo>
                      <a:pt x="68" y="34"/>
                      <a:pt x="34" y="68"/>
                      <a:pt x="1" y="101"/>
                    </a:cubicBezTo>
                    <a:cubicBezTo>
                      <a:pt x="34" y="68"/>
                      <a:pt x="68" y="34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52" name="Google Shape;1690;p51">
                <a:extLst>
                  <a:ext uri="{FF2B5EF4-FFF2-40B4-BE49-F238E27FC236}">
                    <a16:creationId xmlns:a16="http://schemas.microsoft.com/office/drawing/2014/main" id="{0AB3AC26-9E08-EA99-2276-C622E78BB696}"/>
                  </a:ext>
                </a:extLst>
              </p:cNvPr>
              <p:cNvSpPr/>
              <p:nvPr/>
            </p:nvSpPr>
            <p:spPr>
              <a:xfrm>
                <a:off x="4113763" y="45056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67" y="67"/>
                    </a:moveTo>
                    <a:cubicBezTo>
                      <a:pt x="34" y="34"/>
                      <a:pt x="1" y="34"/>
                      <a:pt x="1" y="1"/>
                    </a:cubicBezTo>
                    <a:cubicBezTo>
                      <a:pt x="1" y="34"/>
                      <a:pt x="34" y="34"/>
                      <a:pt x="67" y="67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53" name="Google Shape;1691;p51">
                <a:extLst>
                  <a:ext uri="{FF2B5EF4-FFF2-40B4-BE49-F238E27FC236}">
                    <a16:creationId xmlns:a16="http://schemas.microsoft.com/office/drawing/2014/main" id="{80CEC296-9F6D-BA1F-0AC4-56C3FDCAA073}"/>
                  </a:ext>
                </a:extLst>
              </p:cNvPr>
              <p:cNvSpPr/>
              <p:nvPr/>
            </p:nvSpPr>
            <p:spPr>
              <a:xfrm>
                <a:off x="4113763" y="45056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67" y="67"/>
                    </a:moveTo>
                    <a:cubicBezTo>
                      <a:pt x="34" y="34"/>
                      <a:pt x="1" y="34"/>
                      <a:pt x="1" y="1"/>
                    </a:cubicBezTo>
                    <a:cubicBezTo>
                      <a:pt x="1" y="34"/>
                      <a:pt x="34" y="34"/>
                      <a:pt x="67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54" name="Google Shape;1692;p51">
                <a:extLst>
                  <a:ext uri="{FF2B5EF4-FFF2-40B4-BE49-F238E27FC236}">
                    <a16:creationId xmlns:a16="http://schemas.microsoft.com/office/drawing/2014/main" id="{EB371BCE-9C23-BCBD-C5F1-4DA35B897965}"/>
                  </a:ext>
                </a:extLst>
              </p:cNvPr>
              <p:cNvSpPr/>
              <p:nvPr/>
            </p:nvSpPr>
            <p:spPr>
              <a:xfrm>
                <a:off x="4111263" y="4500600"/>
                <a:ext cx="85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01" extrusionOk="0">
                    <a:moveTo>
                      <a:pt x="34" y="100"/>
                    </a:moveTo>
                    <a:cubicBezTo>
                      <a:pt x="1" y="67"/>
                      <a:pt x="1" y="34"/>
                      <a:pt x="1" y="0"/>
                    </a:cubicBezTo>
                    <a:cubicBezTo>
                      <a:pt x="1" y="34"/>
                      <a:pt x="1" y="67"/>
                      <a:pt x="34" y="10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55" name="Google Shape;1693;p51">
                <a:extLst>
                  <a:ext uri="{FF2B5EF4-FFF2-40B4-BE49-F238E27FC236}">
                    <a16:creationId xmlns:a16="http://schemas.microsoft.com/office/drawing/2014/main" id="{15D4227B-F80A-E2C9-E973-72F14610871C}"/>
                  </a:ext>
                </a:extLst>
              </p:cNvPr>
              <p:cNvSpPr/>
              <p:nvPr/>
            </p:nvSpPr>
            <p:spPr>
              <a:xfrm>
                <a:off x="4111263" y="4500600"/>
                <a:ext cx="85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01" extrusionOk="0">
                    <a:moveTo>
                      <a:pt x="34" y="100"/>
                    </a:moveTo>
                    <a:cubicBezTo>
                      <a:pt x="1" y="67"/>
                      <a:pt x="1" y="34"/>
                      <a:pt x="1" y="0"/>
                    </a:cubicBezTo>
                    <a:cubicBezTo>
                      <a:pt x="1" y="34"/>
                      <a:pt x="1" y="67"/>
                      <a:pt x="34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56" name="Google Shape;1694;p51">
                <a:extLst>
                  <a:ext uri="{FF2B5EF4-FFF2-40B4-BE49-F238E27FC236}">
                    <a16:creationId xmlns:a16="http://schemas.microsoft.com/office/drawing/2014/main" id="{FBB1D29F-D9CC-FBC9-A073-65423C466392}"/>
                  </a:ext>
                </a:extLst>
              </p:cNvPr>
              <p:cNvSpPr/>
              <p:nvPr/>
            </p:nvSpPr>
            <p:spPr>
              <a:xfrm>
                <a:off x="4110438" y="4621525"/>
                <a:ext cx="85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01" extrusionOk="0">
                    <a:moveTo>
                      <a:pt x="34" y="100"/>
                    </a:moveTo>
                    <a:cubicBezTo>
                      <a:pt x="0" y="67"/>
                      <a:pt x="0" y="34"/>
                      <a:pt x="0" y="0"/>
                    </a:cubicBezTo>
                    <a:cubicBezTo>
                      <a:pt x="0" y="34"/>
                      <a:pt x="0" y="67"/>
                      <a:pt x="34" y="10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57" name="Google Shape;1695;p51">
                <a:extLst>
                  <a:ext uri="{FF2B5EF4-FFF2-40B4-BE49-F238E27FC236}">
                    <a16:creationId xmlns:a16="http://schemas.microsoft.com/office/drawing/2014/main" id="{C890C94F-478A-4A01-75C0-BB269D9885A4}"/>
                  </a:ext>
                </a:extLst>
              </p:cNvPr>
              <p:cNvSpPr/>
              <p:nvPr/>
            </p:nvSpPr>
            <p:spPr>
              <a:xfrm>
                <a:off x="4110438" y="4621525"/>
                <a:ext cx="85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01" extrusionOk="0">
                    <a:moveTo>
                      <a:pt x="34" y="100"/>
                    </a:moveTo>
                    <a:cubicBezTo>
                      <a:pt x="0" y="67"/>
                      <a:pt x="0" y="34"/>
                      <a:pt x="0" y="0"/>
                    </a:cubicBezTo>
                    <a:cubicBezTo>
                      <a:pt x="0" y="34"/>
                      <a:pt x="0" y="67"/>
                      <a:pt x="34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58" name="Google Shape;1696;p51">
                <a:extLst>
                  <a:ext uri="{FF2B5EF4-FFF2-40B4-BE49-F238E27FC236}">
                    <a16:creationId xmlns:a16="http://schemas.microsoft.com/office/drawing/2014/main" id="{664E93E1-569A-CB00-6382-B799AA969FB5}"/>
                  </a:ext>
                </a:extLst>
              </p:cNvPr>
              <p:cNvSpPr/>
              <p:nvPr/>
            </p:nvSpPr>
            <p:spPr>
              <a:xfrm>
                <a:off x="5030263" y="4197050"/>
                <a:ext cx="33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7" extrusionOk="0">
                    <a:moveTo>
                      <a:pt x="134" y="0"/>
                    </a:moveTo>
                    <a:cubicBezTo>
                      <a:pt x="100" y="0"/>
                      <a:pt x="67" y="34"/>
                      <a:pt x="0" y="67"/>
                    </a:cubicBezTo>
                    <a:cubicBezTo>
                      <a:pt x="67" y="34"/>
                      <a:pt x="100" y="0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59" name="Google Shape;1697;p51">
                <a:extLst>
                  <a:ext uri="{FF2B5EF4-FFF2-40B4-BE49-F238E27FC236}">
                    <a16:creationId xmlns:a16="http://schemas.microsoft.com/office/drawing/2014/main" id="{C05052D1-A9B6-99B3-6DC3-9C35736ACB44}"/>
                  </a:ext>
                </a:extLst>
              </p:cNvPr>
              <p:cNvSpPr/>
              <p:nvPr/>
            </p:nvSpPr>
            <p:spPr>
              <a:xfrm>
                <a:off x="5030263" y="4197050"/>
                <a:ext cx="33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7" extrusionOk="0">
                    <a:moveTo>
                      <a:pt x="134" y="0"/>
                    </a:moveTo>
                    <a:cubicBezTo>
                      <a:pt x="100" y="0"/>
                      <a:pt x="67" y="34"/>
                      <a:pt x="0" y="67"/>
                    </a:cubicBezTo>
                    <a:cubicBezTo>
                      <a:pt x="67" y="34"/>
                      <a:pt x="100" y="0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60" name="Google Shape;1698;p51">
                <a:extLst>
                  <a:ext uri="{FF2B5EF4-FFF2-40B4-BE49-F238E27FC236}">
                    <a16:creationId xmlns:a16="http://schemas.microsoft.com/office/drawing/2014/main" id="{AFD5CAF0-E058-031B-9E39-95DAE2BA2B6B}"/>
                  </a:ext>
                </a:extLst>
              </p:cNvPr>
              <p:cNvSpPr/>
              <p:nvPr/>
            </p:nvSpPr>
            <p:spPr>
              <a:xfrm>
                <a:off x="4109588" y="4261250"/>
                <a:ext cx="170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68" h="35" extrusionOk="0">
                    <a:moveTo>
                      <a:pt x="68" y="34"/>
                    </a:moveTo>
                    <a:cubicBezTo>
                      <a:pt x="34" y="34"/>
                      <a:pt x="1" y="1"/>
                      <a:pt x="1" y="1"/>
                    </a:cubicBezTo>
                    <a:cubicBezTo>
                      <a:pt x="1" y="1"/>
                      <a:pt x="34" y="34"/>
                      <a:pt x="68" y="34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61" name="Google Shape;1699;p51">
                <a:extLst>
                  <a:ext uri="{FF2B5EF4-FFF2-40B4-BE49-F238E27FC236}">
                    <a16:creationId xmlns:a16="http://schemas.microsoft.com/office/drawing/2014/main" id="{744C5535-5CF4-3FCC-E25F-266ED6B76D8B}"/>
                  </a:ext>
                </a:extLst>
              </p:cNvPr>
              <p:cNvSpPr/>
              <p:nvPr/>
            </p:nvSpPr>
            <p:spPr>
              <a:xfrm>
                <a:off x="4109588" y="4261250"/>
                <a:ext cx="170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68" h="35" extrusionOk="0">
                    <a:moveTo>
                      <a:pt x="68" y="34"/>
                    </a:moveTo>
                    <a:cubicBezTo>
                      <a:pt x="34" y="34"/>
                      <a:pt x="1" y="1"/>
                      <a:pt x="1" y="1"/>
                    </a:cubicBezTo>
                    <a:cubicBezTo>
                      <a:pt x="1" y="1"/>
                      <a:pt x="34" y="34"/>
                      <a:pt x="68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62" name="Google Shape;1700;p51">
                <a:extLst>
                  <a:ext uri="{FF2B5EF4-FFF2-40B4-BE49-F238E27FC236}">
                    <a16:creationId xmlns:a16="http://schemas.microsoft.com/office/drawing/2014/main" id="{9446918F-A762-EC3D-3E5C-F592450FC446}"/>
                  </a:ext>
                </a:extLst>
              </p:cNvPr>
              <p:cNvSpPr/>
              <p:nvPr/>
            </p:nvSpPr>
            <p:spPr>
              <a:xfrm>
                <a:off x="4112113" y="4503125"/>
                <a:ext cx="8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67" extrusionOk="0">
                    <a:moveTo>
                      <a:pt x="0" y="1"/>
                    </a:moveTo>
                    <a:cubicBezTo>
                      <a:pt x="1" y="34"/>
                      <a:pt x="33" y="66"/>
                      <a:pt x="33" y="66"/>
                    </a:cubicBezTo>
                    <a:cubicBezTo>
                      <a:pt x="33" y="33"/>
                      <a:pt x="1" y="33"/>
                      <a:pt x="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63" name="Google Shape;1701;p51">
                <a:extLst>
                  <a:ext uri="{FF2B5EF4-FFF2-40B4-BE49-F238E27FC236}">
                    <a16:creationId xmlns:a16="http://schemas.microsoft.com/office/drawing/2014/main" id="{EAFC9788-C34A-24DE-8204-5525A8D46052}"/>
                  </a:ext>
                </a:extLst>
              </p:cNvPr>
              <p:cNvSpPr/>
              <p:nvPr/>
            </p:nvSpPr>
            <p:spPr>
              <a:xfrm>
                <a:off x="4112113" y="4503100"/>
                <a:ext cx="8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68" extrusionOk="0">
                    <a:moveTo>
                      <a:pt x="33" y="67"/>
                    </a:moveTo>
                    <a:cubicBezTo>
                      <a:pt x="33" y="34"/>
                      <a:pt x="0" y="34"/>
                      <a:pt x="0" y="0"/>
                    </a:cubicBezTo>
                    <a:cubicBezTo>
                      <a:pt x="0" y="34"/>
                      <a:pt x="33" y="67"/>
                      <a:pt x="33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44" name="Google Shape;1702;p51">
                <a:extLst>
                  <a:ext uri="{FF2B5EF4-FFF2-40B4-BE49-F238E27FC236}">
                    <a16:creationId xmlns:a16="http://schemas.microsoft.com/office/drawing/2014/main" id="{5BA06D59-DFC2-1B7D-F726-872581C424AC}"/>
                  </a:ext>
                </a:extLst>
              </p:cNvPr>
              <p:cNvSpPr/>
              <p:nvPr/>
            </p:nvSpPr>
            <p:spPr>
              <a:xfrm>
                <a:off x="4124613" y="4393850"/>
                <a:ext cx="16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7" h="68" extrusionOk="0">
                    <a:moveTo>
                      <a:pt x="1" y="1"/>
                    </a:moveTo>
                    <a:cubicBezTo>
                      <a:pt x="34" y="34"/>
                      <a:pt x="34" y="67"/>
                      <a:pt x="67" y="67"/>
                    </a:cubicBezTo>
                    <a:cubicBezTo>
                      <a:pt x="34" y="34"/>
                      <a:pt x="34" y="34"/>
                      <a:pt x="1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45" name="Google Shape;1703;p51">
                <a:extLst>
                  <a:ext uri="{FF2B5EF4-FFF2-40B4-BE49-F238E27FC236}">
                    <a16:creationId xmlns:a16="http://schemas.microsoft.com/office/drawing/2014/main" id="{3E916EF7-4DD2-9358-93AA-EF6B0D34643A}"/>
                  </a:ext>
                </a:extLst>
              </p:cNvPr>
              <p:cNvSpPr/>
              <p:nvPr/>
            </p:nvSpPr>
            <p:spPr>
              <a:xfrm>
                <a:off x="4124613" y="4393850"/>
                <a:ext cx="16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7" h="68" extrusionOk="0">
                    <a:moveTo>
                      <a:pt x="0" y="1"/>
                    </a:moveTo>
                    <a:cubicBezTo>
                      <a:pt x="34" y="34"/>
                      <a:pt x="34" y="67"/>
                      <a:pt x="67" y="67"/>
                    </a:cubicBezTo>
                    <a:cubicBezTo>
                      <a:pt x="34" y="34"/>
                      <a:pt x="34" y="34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46" name="Google Shape;1704;p51">
                <a:extLst>
                  <a:ext uri="{FF2B5EF4-FFF2-40B4-BE49-F238E27FC236}">
                    <a16:creationId xmlns:a16="http://schemas.microsoft.com/office/drawing/2014/main" id="{CFA666A4-026F-08FF-6A88-89CBA9DF4AC0}"/>
                  </a:ext>
                </a:extLst>
              </p:cNvPr>
              <p:cNvSpPr/>
              <p:nvPr/>
            </p:nvSpPr>
            <p:spPr>
              <a:xfrm>
                <a:off x="5024413" y="4319625"/>
                <a:ext cx="25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68" extrusionOk="0">
                    <a:moveTo>
                      <a:pt x="101" y="1"/>
                    </a:moveTo>
                    <a:cubicBezTo>
                      <a:pt x="67" y="34"/>
                      <a:pt x="34" y="68"/>
                      <a:pt x="1" y="68"/>
                    </a:cubicBezTo>
                    <a:cubicBezTo>
                      <a:pt x="34" y="68"/>
                      <a:pt x="67" y="34"/>
                      <a:pt x="1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47" name="Google Shape;1705;p51">
                <a:extLst>
                  <a:ext uri="{FF2B5EF4-FFF2-40B4-BE49-F238E27FC236}">
                    <a16:creationId xmlns:a16="http://schemas.microsoft.com/office/drawing/2014/main" id="{4C696E5A-CADA-E6B2-B617-DBF90704565C}"/>
                  </a:ext>
                </a:extLst>
              </p:cNvPr>
              <p:cNvSpPr/>
              <p:nvPr/>
            </p:nvSpPr>
            <p:spPr>
              <a:xfrm>
                <a:off x="5024413" y="4319625"/>
                <a:ext cx="25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68" extrusionOk="0">
                    <a:moveTo>
                      <a:pt x="101" y="1"/>
                    </a:moveTo>
                    <a:cubicBezTo>
                      <a:pt x="67" y="34"/>
                      <a:pt x="34" y="68"/>
                      <a:pt x="1" y="68"/>
                    </a:cubicBezTo>
                    <a:cubicBezTo>
                      <a:pt x="34" y="68"/>
                      <a:pt x="67" y="34"/>
                      <a:pt x="1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48" name="Google Shape;1706;p51">
                <a:extLst>
                  <a:ext uri="{FF2B5EF4-FFF2-40B4-BE49-F238E27FC236}">
                    <a16:creationId xmlns:a16="http://schemas.microsoft.com/office/drawing/2014/main" id="{04A87CD2-FA64-FDFD-8E1A-EAFFF7242351}"/>
                  </a:ext>
                </a:extLst>
              </p:cNvPr>
              <p:cNvSpPr/>
              <p:nvPr/>
            </p:nvSpPr>
            <p:spPr>
              <a:xfrm>
                <a:off x="5016088" y="4563150"/>
                <a:ext cx="66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01" extrusionOk="0">
                    <a:moveTo>
                      <a:pt x="267" y="0"/>
                    </a:moveTo>
                    <a:cubicBezTo>
                      <a:pt x="167" y="67"/>
                      <a:pt x="67" y="134"/>
                      <a:pt x="0" y="200"/>
                    </a:cubicBezTo>
                    <a:cubicBezTo>
                      <a:pt x="67" y="134"/>
                      <a:pt x="167" y="67"/>
                      <a:pt x="2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49" name="Google Shape;1707;p51">
                <a:extLst>
                  <a:ext uri="{FF2B5EF4-FFF2-40B4-BE49-F238E27FC236}">
                    <a16:creationId xmlns:a16="http://schemas.microsoft.com/office/drawing/2014/main" id="{7CF9F6E1-D14D-D3BA-4E66-5CBE679B63FD}"/>
                  </a:ext>
                </a:extLst>
              </p:cNvPr>
              <p:cNvSpPr/>
              <p:nvPr/>
            </p:nvSpPr>
            <p:spPr>
              <a:xfrm>
                <a:off x="5016088" y="4563150"/>
                <a:ext cx="66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01" extrusionOk="0">
                    <a:moveTo>
                      <a:pt x="267" y="0"/>
                    </a:moveTo>
                    <a:cubicBezTo>
                      <a:pt x="167" y="67"/>
                      <a:pt x="67" y="134"/>
                      <a:pt x="0" y="200"/>
                    </a:cubicBezTo>
                    <a:cubicBezTo>
                      <a:pt x="67" y="134"/>
                      <a:pt x="167" y="67"/>
                      <a:pt x="2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50" name="Google Shape;1708;p51">
                <a:extLst>
                  <a:ext uri="{FF2B5EF4-FFF2-40B4-BE49-F238E27FC236}">
                    <a16:creationId xmlns:a16="http://schemas.microsoft.com/office/drawing/2014/main" id="{62A27E74-A40F-4CA5-89E1-8429B8A797B1}"/>
                  </a:ext>
                </a:extLst>
              </p:cNvPr>
              <p:cNvSpPr/>
              <p:nvPr/>
            </p:nvSpPr>
            <p:spPr>
              <a:xfrm>
                <a:off x="4127938" y="42729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1" y="1"/>
                    </a:move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51" name="Google Shape;1709;p51">
                <a:extLst>
                  <a:ext uri="{FF2B5EF4-FFF2-40B4-BE49-F238E27FC236}">
                    <a16:creationId xmlns:a16="http://schemas.microsoft.com/office/drawing/2014/main" id="{17470879-80E5-5E1E-9D7A-8E6738A4B60D}"/>
                  </a:ext>
                </a:extLst>
              </p:cNvPr>
              <p:cNvSpPr/>
              <p:nvPr/>
            </p:nvSpPr>
            <p:spPr>
              <a:xfrm>
                <a:off x="4127938" y="42729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1" y="1"/>
                    </a:move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52" name="Google Shape;1710;p51">
                <a:extLst>
                  <a:ext uri="{FF2B5EF4-FFF2-40B4-BE49-F238E27FC236}">
                    <a16:creationId xmlns:a16="http://schemas.microsoft.com/office/drawing/2014/main" id="{8A359EE7-6C10-9DBC-3D16-A93F2CB4637F}"/>
                  </a:ext>
                </a:extLst>
              </p:cNvPr>
              <p:cNvSpPr/>
              <p:nvPr/>
            </p:nvSpPr>
            <p:spPr>
              <a:xfrm>
                <a:off x="4111213" y="4219575"/>
                <a:ext cx="918600" cy="163450"/>
              </a:xfrm>
              <a:custGeom>
                <a:avLst/>
                <a:gdLst/>
                <a:ahLst/>
                <a:cxnLst/>
                <a:rect l="l" t="t" r="r" b="b"/>
                <a:pathLst>
                  <a:path w="36744" h="6538" extrusionOk="0">
                    <a:moveTo>
                      <a:pt x="35762" y="0"/>
                    </a:moveTo>
                    <a:lnTo>
                      <a:pt x="35762" y="0"/>
                    </a:lnTo>
                    <a:cubicBezTo>
                      <a:pt x="35747" y="22"/>
                      <a:pt x="35732" y="45"/>
                      <a:pt x="35718" y="67"/>
                    </a:cubicBezTo>
                    <a:lnTo>
                      <a:pt x="35718" y="67"/>
                    </a:lnTo>
                    <a:lnTo>
                      <a:pt x="35728" y="67"/>
                    </a:lnTo>
                    <a:cubicBezTo>
                      <a:pt x="35728" y="33"/>
                      <a:pt x="35762" y="33"/>
                      <a:pt x="35762" y="0"/>
                    </a:cubicBezTo>
                    <a:close/>
                    <a:moveTo>
                      <a:pt x="36676" y="3894"/>
                    </a:moveTo>
                    <a:lnTo>
                      <a:pt x="36676" y="3894"/>
                    </a:lnTo>
                    <a:cubicBezTo>
                      <a:pt x="36669" y="3905"/>
                      <a:pt x="36664" y="3916"/>
                      <a:pt x="36658" y="3927"/>
                    </a:cubicBezTo>
                    <a:lnTo>
                      <a:pt x="36658" y="3927"/>
                    </a:lnTo>
                    <a:cubicBezTo>
                      <a:pt x="36665" y="3916"/>
                      <a:pt x="36671" y="3905"/>
                      <a:pt x="36676" y="3894"/>
                    </a:cubicBezTo>
                    <a:close/>
                    <a:moveTo>
                      <a:pt x="36658" y="3927"/>
                    </a:moveTo>
                    <a:cubicBezTo>
                      <a:pt x="36649" y="3942"/>
                      <a:pt x="36640" y="3956"/>
                      <a:pt x="36629" y="3970"/>
                    </a:cubicBezTo>
                    <a:cubicBezTo>
                      <a:pt x="36643" y="3956"/>
                      <a:pt x="36651" y="3942"/>
                      <a:pt x="36658" y="3927"/>
                    </a:cubicBezTo>
                    <a:close/>
                    <a:moveTo>
                      <a:pt x="35718" y="67"/>
                    </a:moveTo>
                    <a:lnTo>
                      <a:pt x="970" y="2468"/>
                    </a:lnTo>
                    <a:lnTo>
                      <a:pt x="937" y="2435"/>
                    </a:lnTo>
                    <a:lnTo>
                      <a:pt x="937" y="2435"/>
                    </a:lnTo>
                    <a:cubicBezTo>
                      <a:pt x="1304" y="2869"/>
                      <a:pt x="1504" y="3402"/>
                      <a:pt x="1504" y="3936"/>
                    </a:cubicBezTo>
                    <a:cubicBezTo>
                      <a:pt x="1504" y="4837"/>
                      <a:pt x="970" y="5637"/>
                      <a:pt x="203" y="6104"/>
                    </a:cubicBezTo>
                    <a:cubicBezTo>
                      <a:pt x="77" y="6167"/>
                      <a:pt x="17" y="6270"/>
                      <a:pt x="6" y="6371"/>
                    </a:cubicBezTo>
                    <a:lnTo>
                      <a:pt x="6" y="6371"/>
                    </a:lnTo>
                    <a:lnTo>
                      <a:pt x="36686" y="3870"/>
                    </a:lnTo>
                    <a:lnTo>
                      <a:pt x="36686" y="3870"/>
                    </a:lnTo>
                    <a:cubicBezTo>
                      <a:pt x="36683" y="3878"/>
                      <a:pt x="36680" y="3886"/>
                      <a:pt x="36676" y="3894"/>
                    </a:cubicBezTo>
                    <a:lnTo>
                      <a:pt x="36676" y="3894"/>
                    </a:lnTo>
                    <a:cubicBezTo>
                      <a:pt x="36681" y="3886"/>
                      <a:pt x="36687" y="3878"/>
                      <a:pt x="36696" y="3869"/>
                    </a:cubicBezTo>
                    <a:lnTo>
                      <a:pt x="36696" y="3869"/>
                    </a:lnTo>
                    <a:lnTo>
                      <a:pt x="36686" y="3870"/>
                    </a:lnTo>
                    <a:lnTo>
                      <a:pt x="36686" y="3870"/>
                    </a:lnTo>
                    <a:cubicBezTo>
                      <a:pt x="36744" y="3720"/>
                      <a:pt x="36691" y="3551"/>
                      <a:pt x="36529" y="3469"/>
                    </a:cubicBezTo>
                    <a:cubicBezTo>
                      <a:pt x="35795" y="3002"/>
                      <a:pt x="35328" y="2235"/>
                      <a:pt x="35328" y="1368"/>
                    </a:cubicBezTo>
                    <a:cubicBezTo>
                      <a:pt x="35328" y="895"/>
                      <a:pt x="35477" y="452"/>
                      <a:pt x="35718" y="67"/>
                    </a:cubicBezTo>
                    <a:close/>
                    <a:moveTo>
                      <a:pt x="6" y="6371"/>
                    </a:moveTo>
                    <a:lnTo>
                      <a:pt x="3" y="6371"/>
                    </a:lnTo>
                    <a:cubicBezTo>
                      <a:pt x="3" y="6438"/>
                      <a:pt x="3" y="6505"/>
                      <a:pt x="36" y="6538"/>
                    </a:cubicBezTo>
                    <a:cubicBezTo>
                      <a:pt x="11" y="6489"/>
                      <a:pt x="0" y="6430"/>
                      <a:pt x="6" y="63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53" name="Google Shape;1711;p51">
                <a:extLst>
                  <a:ext uri="{FF2B5EF4-FFF2-40B4-BE49-F238E27FC236}">
                    <a16:creationId xmlns:a16="http://schemas.microsoft.com/office/drawing/2014/main" id="{75FD1C71-0C9E-8FCB-1067-B5297DA2EC79}"/>
                  </a:ext>
                </a:extLst>
              </p:cNvPr>
              <p:cNvSpPr/>
              <p:nvPr/>
            </p:nvSpPr>
            <p:spPr>
              <a:xfrm>
                <a:off x="4110438" y="4219575"/>
                <a:ext cx="919850" cy="163450"/>
              </a:xfrm>
              <a:custGeom>
                <a:avLst/>
                <a:gdLst/>
                <a:ahLst/>
                <a:cxnLst/>
                <a:rect l="l" t="t" r="r" b="b"/>
                <a:pathLst>
                  <a:path w="36794" h="6538" extrusionOk="0">
                    <a:moveTo>
                      <a:pt x="1001" y="2468"/>
                    </a:moveTo>
                    <a:lnTo>
                      <a:pt x="968" y="2435"/>
                    </a:lnTo>
                    <a:cubicBezTo>
                      <a:pt x="1335" y="2869"/>
                      <a:pt x="1535" y="3402"/>
                      <a:pt x="1535" y="3936"/>
                    </a:cubicBezTo>
                    <a:cubicBezTo>
                      <a:pt x="1535" y="4837"/>
                      <a:pt x="1001" y="5637"/>
                      <a:pt x="234" y="6104"/>
                    </a:cubicBezTo>
                    <a:cubicBezTo>
                      <a:pt x="34" y="6204"/>
                      <a:pt x="0" y="6405"/>
                      <a:pt x="67" y="6538"/>
                    </a:cubicBezTo>
                    <a:cubicBezTo>
                      <a:pt x="34" y="6505"/>
                      <a:pt x="34" y="6438"/>
                      <a:pt x="34" y="6371"/>
                    </a:cubicBezTo>
                    <a:lnTo>
                      <a:pt x="36727" y="3869"/>
                    </a:lnTo>
                    <a:cubicBezTo>
                      <a:pt x="36693" y="3903"/>
                      <a:pt x="36693" y="3936"/>
                      <a:pt x="36660" y="3970"/>
                    </a:cubicBezTo>
                    <a:cubicBezTo>
                      <a:pt x="36793" y="3803"/>
                      <a:pt x="36760" y="3569"/>
                      <a:pt x="36560" y="3469"/>
                    </a:cubicBezTo>
                    <a:cubicBezTo>
                      <a:pt x="35826" y="3002"/>
                      <a:pt x="35359" y="2235"/>
                      <a:pt x="35359" y="1368"/>
                    </a:cubicBezTo>
                    <a:cubicBezTo>
                      <a:pt x="35359" y="867"/>
                      <a:pt x="35526" y="400"/>
                      <a:pt x="35793" y="0"/>
                    </a:cubicBezTo>
                    <a:cubicBezTo>
                      <a:pt x="35793" y="33"/>
                      <a:pt x="35759" y="33"/>
                      <a:pt x="35759" y="6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54" name="Google Shape;1712;p51">
                <a:extLst>
                  <a:ext uri="{FF2B5EF4-FFF2-40B4-BE49-F238E27FC236}">
                    <a16:creationId xmlns:a16="http://schemas.microsoft.com/office/drawing/2014/main" id="{E62F3B9E-D2AC-D7BC-ABA5-DEB061AC2F36}"/>
                  </a:ext>
                </a:extLst>
              </p:cNvPr>
              <p:cNvSpPr/>
              <p:nvPr/>
            </p:nvSpPr>
            <p:spPr>
              <a:xfrm>
                <a:off x="5011088" y="4210400"/>
                <a:ext cx="25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1" extrusionOk="0">
                    <a:moveTo>
                      <a:pt x="0" y="100"/>
                    </a:move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55" name="Google Shape;1713;p51">
                <a:extLst>
                  <a:ext uri="{FF2B5EF4-FFF2-40B4-BE49-F238E27FC236}">
                    <a16:creationId xmlns:a16="http://schemas.microsoft.com/office/drawing/2014/main" id="{9BBEA001-6520-D410-DC46-D83E5DC26F84}"/>
                  </a:ext>
                </a:extLst>
              </p:cNvPr>
              <p:cNvSpPr/>
              <p:nvPr/>
            </p:nvSpPr>
            <p:spPr>
              <a:xfrm>
                <a:off x="5011088" y="4210400"/>
                <a:ext cx="25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1" extrusionOk="0">
                    <a:moveTo>
                      <a:pt x="0" y="100"/>
                    </a:move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56" name="Google Shape;1714;p51">
                <a:extLst>
                  <a:ext uri="{FF2B5EF4-FFF2-40B4-BE49-F238E27FC236}">
                    <a16:creationId xmlns:a16="http://schemas.microsoft.com/office/drawing/2014/main" id="{2C4D1D05-1A12-DE9F-CF1F-FA6836E2EF51}"/>
                  </a:ext>
                </a:extLst>
              </p:cNvPr>
              <p:cNvSpPr/>
              <p:nvPr/>
            </p:nvSpPr>
            <p:spPr>
              <a:xfrm>
                <a:off x="4273888" y="4907550"/>
                <a:ext cx="596275" cy="96775"/>
              </a:xfrm>
              <a:custGeom>
                <a:avLst/>
                <a:gdLst/>
                <a:ahLst/>
                <a:cxnLst/>
                <a:rect l="l" t="t" r="r" b="b"/>
                <a:pathLst>
                  <a:path w="23851" h="3871" extrusionOk="0">
                    <a:moveTo>
                      <a:pt x="0" y="1"/>
                    </a:moveTo>
                    <a:cubicBezTo>
                      <a:pt x="0" y="2136"/>
                      <a:pt x="5337" y="3870"/>
                      <a:pt x="11942" y="3870"/>
                    </a:cubicBezTo>
                    <a:cubicBezTo>
                      <a:pt x="18514" y="3870"/>
                      <a:pt x="23851" y="2136"/>
                      <a:pt x="23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57" name="Google Shape;1715;p51">
                <a:extLst>
                  <a:ext uri="{FF2B5EF4-FFF2-40B4-BE49-F238E27FC236}">
                    <a16:creationId xmlns:a16="http://schemas.microsoft.com/office/drawing/2014/main" id="{9B75A65F-C6B6-F6E5-5755-CB126DE076C5}"/>
                  </a:ext>
                </a:extLst>
              </p:cNvPr>
              <p:cNvSpPr/>
              <p:nvPr/>
            </p:nvSpPr>
            <p:spPr>
              <a:xfrm>
                <a:off x="4231363" y="4890050"/>
                <a:ext cx="68132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27253" h="701" extrusionOk="0">
                    <a:moveTo>
                      <a:pt x="400" y="0"/>
                    </a:moveTo>
                    <a:cubicBezTo>
                      <a:pt x="200" y="0"/>
                      <a:pt x="0" y="167"/>
                      <a:pt x="0" y="367"/>
                    </a:cubicBezTo>
                    <a:cubicBezTo>
                      <a:pt x="0" y="534"/>
                      <a:pt x="200" y="701"/>
                      <a:pt x="400" y="701"/>
                    </a:cubicBezTo>
                    <a:lnTo>
                      <a:pt x="26853" y="701"/>
                    </a:lnTo>
                    <a:cubicBezTo>
                      <a:pt x="27053" y="701"/>
                      <a:pt x="27253" y="534"/>
                      <a:pt x="27253" y="367"/>
                    </a:cubicBezTo>
                    <a:cubicBezTo>
                      <a:pt x="27253" y="167"/>
                      <a:pt x="27053" y="0"/>
                      <a:pt x="268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58" name="Google Shape;1716;p51">
                <a:extLst>
                  <a:ext uri="{FF2B5EF4-FFF2-40B4-BE49-F238E27FC236}">
                    <a16:creationId xmlns:a16="http://schemas.microsoft.com/office/drawing/2014/main" id="{74397EE0-5A4E-86CA-5747-C7ECF5473F4D}"/>
                  </a:ext>
                </a:extLst>
              </p:cNvPr>
              <p:cNvSpPr/>
              <p:nvPr/>
            </p:nvSpPr>
            <p:spPr>
              <a:xfrm>
                <a:off x="5005238" y="4212900"/>
                <a:ext cx="585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67" extrusionOk="0">
                    <a:moveTo>
                      <a:pt x="234" y="0"/>
                    </a:moveTo>
                    <a:cubicBezTo>
                      <a:pt x="167" y="100"/>
                      <a:pt x="67" y="200"/>
                      <a:pt x="1" y="267"/>
                    </a:cubicBezTo>
                    <a:cubicBezTo>
                      <a:pt x="67" y="200"/>
                      <a:pt x="167" y="100"/>
                      <a:pt x="2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59" name="Google Shape;1717;p51">
                <a:extLst>
                  <a:ext uri="{FF2B5EF4-FFF2-40B4-BE49-F238E27FC236}">
                    <a16:creationId xmlns:a16="http://schemas.microsoft.com/office/drawing/2014/main" id="{823D94DE-61A9-9D59-235B-612B45685E9B}"/>
                  </a:ext>
                </a:extLst>
              </p:cNvPr>
              <p:cNvSpPr/>
              <p:nvPr/>
            </p:nvSpPr>
            <p:spPr>
              <a:xfrm>
                <a:off x="4120438" y="4267925"/>
                <a:ext cx="75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01" extrusionOk="0">
                    <a:moveTo>
                      <a:pt x="1" y="1"/>
                    </a:moveTo>
                    <a:cubicBezTo>
                      <a:pt x="101" y="67"/>
                      <a:pt x="201" y="134"/>
                      <a:pt x="301" y="201"/>
                    </a:cubicBezTo>
                    <a:cubicBezTo>
                      <a:pt x="201" y="134"/>
                      <a:pt x="101" y="67"/>
                      <a:pt x="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60" name="Google Shape;1718;p51">
                <a:extLst>
                  <a:ext uri="{FF2B5EF4-FFF2-40B4-BE49-F238E27FC236}">
                    <a16:creationId xmlns:a16="http://schemas.microsoft.com/office/drawing/2014/main" id="{9AA59D92-F978-A575-969E-EC65304BC1DA}"/>
                  </a:ext>
                </a:extLst>
              </p:cNvPr>
              <p:cNvSpPr/>
              <p:nvPr/>
            </p:nvSpPr>
            <p:spPr>
              <a:xfrm>
                <a:off x="4129613" y="4274600"/>
                <a:ext cx="585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68" extrusionOk="0">
                    <a:moveTo>
                      <a:pt x="234" y="267"/>
                    </a:moveTo>
                    <a:cubicBezTo>
                      <a:pt x="134" y="167"/>
                      <a:pt x="67" y="101"/>
                      <a:pt x="1" y="1"/>
                    </a:cubicBezTo>
                    <a:cubicBezTo>
                      <a:pt x="67" y="101"/>
                      <a:pt x="134" y="167"/>
                      <a:pt x="234" y="26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61" name="Google Shape;1719;p51">
                <a:extLst>
                  <a:ext uri="{FF2B5EF4-FFF2-40B4-BE49-F238E27FC236}">
                    <a16:creationId xmlns:a16="http://schemas.microsoft.com/office/drawing/2014/main" id="{FAE883D2-CD0C-AD75-CEFB-F698A0C15BAC}"/>
                  </a:ext>
                </a:extLst>
              </p:cNvPr>
              <p:cNvSpPr/>
              <p:nvPr/>
            </p:nvSpPr>
            <p:spPr>
              <a:xfrm>
                <a:off x="4098763" y="4257100"/>
                <a:ext cx="100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67" extrusionOk="0">
                    <a:moveTo>
                      <a:pt x="401" y="167"/>
                    </a:moveTo>
                    <a:cubicBezTo>
                      <a:pt x="301" y="100"/>
                      <a:pt x="167" y="67"/>
                      <a:pt x="0" y="0"/>
                    </a:cubicBezTo>
                    <a:cubicBezTo>
                      <a:pt x="167" y="67"/>
                      <a:pt x="301" y="100"/>
                      <a:pt x="401" y="16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62" name="Google Shape;1720;p51">
                <a:extLst>
                  <a:ext uri="{FF2B5EF4-FFF2-40B4-BE49-F238E27FC236}">
                    <a16:creationId xmlns:a16="http://schemas.microsoft.com/office/drawing/2014/main" id="{5232D66F-82E6-C81F-1C46-9E243F00AD23}"/>
                  </a:ext>
                </a:extLst>
              </p:cNvPr>
              <p:cNvSpPr/>
              <p:nvPr/>
            </p:nvSpPr>
            <p:spPr>
              <a:xfrm>
                <a:off x="4111263" y="4262100"/>
                <a:ext cx="75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67" extrusionOk="0">
                    <a:moveTo>
                      <a:pt x="301" y="167"/>
                    </a:moveTo>
                    <a:cubicBezTo>
                      <a:pt x="201" y="134"/>
                      <a:pt x="101" y="67"/>
                      <a:pt x="1" y="0"/>
                    </a:cubicBezTo>
                    <a:cubicBezTo>
                      <a:pt x="101" y="67"/>
                      <a:pt x="201" y="134"/>
                      <a:pt x="301" y="16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63" name="Google Shape;1721;p51">
                <a:extLst>
                  <a:ext uri="{FF2B5EF4-FFF2-40B4-BE49-F238E27FC236}">
                    <a16:creationId xmlns:a16="http://schemas.microsoft.com/office/drawing/2014/main" id="{AAC5C43B-3794-1A51-90A0-BAF773C2F92E}"/>
                  </a:ext>
                </a:extLst>
              </p:cNvPr>
              <p:cNvSpPr/>
              <p:nvPr/>
            </p:nvSpPr>
            <p:spPr>
              <a:xfrm>
                <a:off x="5013588" y="4205375"/>
                <a:ext cx="66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01" extrusionOk="0">
                    <a:moveTo>
                      <a:pt x="0" y="201"/>
                    </a:moveTo>
                    <a:cubicBezTo>
                      <a:pt x="67" y="134"/>
                      <a:pt x="167" y="68"/>
                      <a:pt x="267" y="1"/>
                    </a:cubicBezTo>
                    <a:cubicBezTo>
                      <a:pt x="167" y="68"/>
                      <a:pt x="67" y="134"/>
                      <a:pt x="0" y="2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64" name="Google Shape;1722;p51">
                <a:extLst>
                  <a:ext uri="{FF2B5EF4-FFF2-40B4-BE49-F238E27FC236}">
                    <a16:creationId xmlns:a16="http://schemas.microsoft.com/office/drawing/2014/main" id="{D8E2AE51-86C2-C6F5-1A9B-F7914D3B82CC}"/>
                  </a:ext>
                </a:extLst>
              </p:cNvPr>
              <p:cNvSpPr/>
              <p:nvPr/>
            </p:nvSpPr>
            <p:spPr>
              <a:xfrm>
                <a:off x="5033588" y="4192875"/>
                <a:ext cx="125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68" extrusionOk="0">
                    <a:moveTo>
                      <a:pt x="501" y="1"/>
                    </a:moveTo>
                    <a:cubicBezTo>
                      <a:pt x="334" y="34"/>
                      <a:pt x="167" y="101"/>
                      <a:pt x="1" y="167"/>
                    </a:cubicBezTo>
                    <a:cubicBezTo>
                      <a:pt x="167" y="101"/>
                      <a:pt x="334" y="34"/>
                      <a:pt x="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65" name="Google Shape;1723;p51">
                <a:extLst>
                  <a:ext uri="{FF2B5EF4-FFF2-40B4-BE49-F238E27FC236}">
                    <a16:creationId xmlns:a16="http://schemas.microsoft.com/office/drawing/2014/main" id="{08F796B2-70E1-A31C-1A65-3F33CCE11AA2}"/>
                  </a:ext>
                </a:extLst>
              </p:cNvPr>
              <p:cNvSpPr/>
              <p:nvPr/>
            </p:nvSpPr>
            <p:spPr>
              <a:xfrm>
                <a:off x="5023588" y="4198725"/>
                <a:ext cx="75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67" extrusionOk="0">
                    <a:moveTo>
                      <a:pt x="301" y="0"/>
                    </a:moveTo>
                    <a:cubicBezTo>
                      <a:pt x="167" y="33"/>
                      <a:pt x="67" y="100"/>
                      <a:pt x="0" y="167"/>
                    </a:cubicBezTo>
                    <a:cubicBezTo>
                      <a:pt x="67" y="100"/>
                      <a:pt x="167" y="33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66" name="Google Shape;1724;p51">
                <a:extLst>
                  <a:ext uri="{FF2B5EF4-FFF2-40B4-BE49-F238E27FC236}">
                    <a16:creationId xmlns:a16="http://schemas.microsoft.com/office/drawing/2014/main" id="{D594EE14-9A50-9A07-F799-5AAD4FEF14E4}"/>
                  </a:ext>
                </a:extLst>
              </p:cNvPr>
              <p:cNvSpPr/>
              <p:nvPr/>
            </p:nvSpPr>
            <p:spPr>
              <a:xfrm>
                <a:off x="4097913" y="4192875"/>
                <a:ext cx="9473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37895" h="3537" extrusionOk="0">
                    <a:moveTo>
                      <a:pt x="37895" y="1"/>
                    </a:moveTo>
                    <a:lnTo>
                      <a:pt x="1" y="2569"/>
                    </a:lnTo>
                    <a:cubicBezTo>
                      <a:pt x="34" y="2569"/>
                      <a:pt x="34" y="2569"/>
                      <a:pt x="34" y="2602"/>
                    </a:cubicBezTo>
                    <a:cubicBezTo>
                      <a:pt x="201" y="2636"/>
                      <a:pt x="335" y="2669"/>
                      <a:pt x="435" y="2736"/>
                    </a:cubicBezTo>
                    <a:cubicBezTo>
                      <a:pt x="468" y="2736"/>
                      <a:pt x="501" y="2769"/>
                      <a:pt x="535" y="2769"/>
                    </a:cubicBezTo>
                    <a:cubicBezTo>
                      <a:pt x="635" y="2836"/>
                      <a:pt x="735" y="2903"/>
                      <a:pt x="835" y="2936"/>
                    </a:cubicBezTo>
                    <a:cubicBezTo>
                      <a:pt x="868" y="2969"/>
                      <a:pt x="902" y="3003"/>
                      <a:pt x="902" y="3003"/>
                    </a:cubicBezTo>
                    <a:cubicBezTo>
                      <a:pt x="1002" y="3069"/>
                      <a:pt x="1102" y="3136"/>
                      <a:pt x="1202" y="3203"/>
                    </a:cubicBezTo>
                    <a:lnTo>
                      <a:pt x="1235" y="3270"/>
                    </a:lnTo>
                    <a:cubicBezTo>
                      <a:pt x="1335" y="3370"/>
                      <a:pt x="1402" y="3436"/>
                      <a:pt x="1469" y="3536"/>
                    </a:cubicBezTo>
                    <a:lnTo>
                      <a:pt x="1502" y="3536"/>
                    </a:lnTo>
                    <a:lnTo>
                      <a:pt x="36260" y="1135"/>
                    </a:lnTo>
                    <a:cubicBezTo>
                      <a:pt x="36260" y="1135"/>
                      <a:pt x="36294" y="1101"/>
                      <a:pt x="36294" y="1101"/>
                    </a:cubicBezTo>
                    <a:cubicBezTo>
                      <a:pt x="36360" y="1001"/>
                      <a:pt x="36460" y="901"/>
                      <a:pt x="36527" y="801"/>
                    </a:cubicBezTo>
                    <a:lnTo>
                      <a:pt x="36627" y="701"/>
                    </a:lnTo>
                    <a:cubicBezTo>
                      <a:pt x="36694" y="634"/>
                      <a:pt x="36794" y="568"/>
                      <a:pt x="36861" y="501"/>
                    </a:cubicBezTo>
                    <a:cubicBezTo>
                      <a:pt x="36927" y="468"/>
                      <a:pt x="36961" y="434"/>
                      <a:pt x="36994" y="401"/>
                    </a:cubicBezTo>
                    <a:cubicBezTo>
                      <a:pt x="37094" y="334"/>
                      <a:pt x="37194" y="301"/>
                      <a:pt x="37294" y="234"/>
                    </a:cubicBezTo>
                    <a:cubicBezTo>
                      <a:pt x="37361" y="201"/>
                      <a:pt x="37394" y="201"/>
                      <a:pt x="37428" y="167"/>
                    </a:cubicBezTo>
                    <a:cubicBezTo>
                      <a:pt x="37594" y="101"/>
                      <a:pt x="37728" y="34"/>
                      <a:pt x="37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67" name="Google Shape;1725;p51">
                <a:extLst>
                  <a:ext uri="{FF2B5EF4-FFF2-40B4-BE49-F238E27FC236}">
                    <a16:creationId xmlns:a16="http://schemas.microsoft.com/office/drawing/2014/main" id="{595E30C7-2C94-A9AD-7160-A261002E694D}"/>
                  </a:ext>
                </a:extLst>
              </p:cNvPr>
              <p:cNvSpPr/>
              <p:nvPr/>
            </p:nvSpPr>
            <p:spPr>
              <a:xfrm>
                <a:off x="4097913" y="4192875"/>
                <a:ext cx="9473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37895" h="3537" extrusionOk="0">
                    <a:moveTo>
                      <a:pt x="34" y="2602"/>
                    </a:moveTo>
                    <a:cubicBezTo>
                      <a:pt x="201" y="2636"/>
                      <a:pt x="335" y="2669"/>
                      <a:pt x="435" y="2736"/>
                    </a:cubicBezTo>
                    <a:cubicBezTo>
                      <a:pt x="468" y="2736"/>
                      <a:pt x="501" y="2769"/>
                      <a:pt x="535" y="2769"/>
                    </a:cubicBezTo>
                    <a:cubicBezTo>
                      <a:pt x="635" y="2836"/>
                      <a:pt x="735" y="2903"/>
                      <a:pt x="835" y="2936"/>
                    </a:cubicBezTo>
                    <a:cubicBezTo>
                      <a:pt x="868" y="2969"/>
                      <a:pt x="902" y="3003"/>
                      <a:pt x="902" y="3003"/>
                    </a:cubicBezTo>
                    <a:cubicBezTo>
                      <a:pt x="1002" y="3069"/>
                      <a:pt x="1102" y="3136"/>
                      <a:pt x="1202" y="3203"/>
                    </a:cubicBezTo>
                    <a:lnTo>
                      <a:pt x="1235" y="3270"/>
                    </a:lnTo>
                    <a:cubicBezTo>
                      <a:pt x="1335" y="3370"/>
                      <a:pt x="1402" y="3436"/>
                      <a:pt x="1469" y="3536"/>
                    </a:cubicBezTo>
                    <a:lnTo>
                      <a:pt x="1502" y="3536"/>
                    </a:lnTo>
                    <a:lnTo>
                      <a:pt x="36260" y="1135"/>
                    </a:lnTo>
                    <a:cubicBezTo>
                      <a:pt x="36260" y="1135"/>
                      <a:pt x="36294" y="1101"/>
                      <a:pt x="36294" y="1101"/>
                    </a:cubicBezTo>
                    <a:cubicBezTo>
                      <a:pt x="36360" y="1001"/>
                      <a:pt x="36460" y="901"/>
                      <a:pt x="36527" y="801"/>
                    </a:cubicBezTo>
                    <a:lnTo>
                      <a:pt x="36627" y="701"/>
                    </a:lnTo>
                    <a:cubicBezTo>
                      <a:pt x="36694" y="634"/>
                      <a:pt x="36794" y="568"/>
                      <a:pt x="36861" y="501"/>
                    </a:cubicBezTo>
                    <a:cubicBezTo>
                      <a:pt x="36927" y="468"/>
                      <a:pt x="36961" y="434"/>
                      <a:pt x="36994" y="401"/>
                    </a:cubicBezTo>
                    <a:cubicBezTo>
                      <a:pt x="37094" y="334"/>
                      <a:pt x="37194" y="301"/>
                      <a:pt x="37294" y="234"/>
                    </a:cubicBezTo>
                    <a:cubicBezTo>
                      <a:pt x="37361" y="201"/>
                      <a:pt x="37394" y="201"/>
                      <a:pt x="37428" y="167"/>
                    </a:cubicBezTo>
                    <a:cubicBezTo>
                      <a:pt x="37594" y="101"/>
                      <a:pt x="37728" y="34"/>
                      <a:pt x="37895" y="1"/>
                    </a:cubicBezTo>
                    <a:lnTo>
                      <a:pt x="37895" y="1"/>
                    </a:lnTo>
                    <a:lnTo>
                      <a:pt x="1" y="2569"/>
                    </a:lnTo>
                    <a:cubicBezTo>
                      <a:pt x="34" y="2569"/>
                      <a:pt x="34" y="2569"/>
                      <a:pt x="34" y="26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68" name="Google Shape;1726;p51">
                <a:extLst>
                  <a:ext uri="{FF2B5EF4-FFF2-40B4-BE49-F238E27FC236}">
                    <a16:creationId xmlns:a16="http://schemas.microsoft.com/office/drawing/2014/main" id="{F80E1CFF-97D0-3F84-A236-112D09B828AA}"/>
                  </a:ext>
                </a:extLst>
              </p:cNvPr>
              <p:cNvSpPr/>
              <p:nvPr/>
            </p:nvSpPr>
            <p:spPr>
              <a:xfrm>
                <a:off x="4097913" y="4192875"/>
                <a:ext cx="9473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37895" h="3537" extrusionOk="0">
                    <a:moveTo>
                      <a:pt x="37895" y="1"/>
                    </a:moveTo>
                    <a:lnTo>
                      <a:pt x="1" y="2569"/>
                    </a:lnTo>
                    <a:cubicBezTo>
                      <a:pt x="34" y="2569"/>
                      <a:pt x="34" y="2569"/>
                      <a:pt x="34" y="2602"/>
                    </a:cubicBezTo>
                    <a:cubicBezTo>
                      <a:pt x="201" y="2636"/>
                      <a:pt x="335" y="2669"/>
                      <a:pt x="435" y="2736"/>
                    </a:cubicBezTo>
                    <a:cubicBezTo>
                      <a:pt x="468" y="2736"/>
                      <a:pt x="501" y="2769"/>
                      <a:pt x="535" y="2769"/>
                    </a:cubicBezTo>
                    <a:cubicBezTo>
                      <a:pt x="635" y="2836"/>
                      <a:pt x="735" y="2903"/>
                      <a:pt x="835" y="2936"/>
                    </a:cubicBezTo>
                    <a:cubicBezTo>
                      <a:pt x="868" y="2969"/>
                      <a:pt x="902" y="3003"/>
                      <a:pt x="902" y="3003"/>
                    </a:cubicBezTo>
                    <a:cubicBezTo>
                      <a:pt x="1002" y="3069"/>
                      <a:pt x="1102" y="3136"/>
                      <a:pt x="1202" y="3203"/>
                    </a:cubicBezTo>
                    <a:lnTo>
                      <a:pt x="1235" y="3270"/>
                    </a:lnTo>
                    <a:cubicBezTo>
                      <a:pt x="1335" y="3370"/>
                      <a:pt x="1402" y="3436"/>
                      <a:pt x="1469" y="3536"/>
                    </a:cubicBezTo>
                    <a:lnTo>
                      <a:pt x="1502" y="3536"/>
                    </a:lnTo>
                    <a:lnTo>
                      <a:pt x="36260" y="1135"/>
                    </a:lnTo>
                    <a:cubicBezTo>
                      <a:pt x="36260" y="1135"/>
                      <a:pt x="36294" y="1101"/>
                      <a:pt x="36294" y="1101"/>
                    </a:cubicBezTo>
                    <a:cubicBezTo>
                      <a:pt x="36360" y="1001"/>
                      <a:pt x="36460" y="901"/>
                      <a:pt x="36527" y="801"/>
                    </a:cubicBezTo>
                    <a:lnTo>
                      <a:pt x="36627" y="701"/>
                    </a:lnTo>
                    <a:cubicBezTo>
                      <a:pt x="36694" y="634"/>
                      <a:pt x="36794" y="568"/>
                      <a:pt x="36861" y="501"/>
                    </a:cubicBezTo>
                    <a:cubicBezTo>
                      <a:pt x="36927" y="468"/>
                      <a:pt x="36961" y="434"/>
                      <a:pt x="36994" y="401"/>
                    </a:cubicBezTo>
                    <a:cubicBezTo>
                      <a:pt x="37094" y="334"/>
                      <a:pt x="37194" y="301"/>
                      <a:pt x="37294" y="234"/>
                    </a:cubicBezTo>
                    <a:cubicBezTo>
                      <a:pt x="37361" y="201"/>
                      <a:pt x="37394" y="201"/>
                      <a:pt x="37428" y="167"/>
                    </a:cubicBezTo>
                    <a:cubicBezTo>
                      <a:pt x="37594" y="101"/>
                      <a:pt x="37728" y="34"/>
                      <a:pt x="37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69" name="Google Shape;1727;p51">
                <a:extLst>
                  <a:ext uri="{FF2B5EF4-FFF2-40B4-BE49-F238E27FC236}">
                    <a16:creationId xmlns:a16="http://schemas.microsoft.com/office/drawing/2014/main" id="{84D2C84A-D1AF-EAB6-3D90-91D7F761B097}"/>
                  </a:ext>
                </a:extLst>
              </p:cNvPr>
              <p:cNvSpPr/>
              <p:nvPr/>
            </p:nvSpPr>
            <p:spPr>
              <a:xfrm>
                <a:off x="4115438" y="4387175"/>
                <a:ext cx="920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68" extrusionOk="0">
                    <a:moveTo>
                      <a:pt x="367" y="268"/>
                    </a:moveTo>
                    <a:cubicBezTo>
                      <a:pt x="267" y="168"/>
                      <a:pt x="134" y="101"/>
                      <a:pt x="0" y="1"/>
                    </a:cubicBezTo>
                    <a:cubicBezTo>
                      <a:pt x="134" y="101"/>
                      <a:pt x="267" y="168"/>
                      <a:pt x="367" y="268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70" name="Google Shape;1728;p51">
                <a:extLst>
                  <a:ext uri="{FF2B5EF4-FFF2-40B4-BE49-F238E27FC236}">
                    <a16:creationId xmlns:a16="http://schemas.microsoft.com/office/drawing/2014/main" id="{196808B4-B86D-0FC8-28DF-5BC6659B72F0}"/>
                  </a:ext>
                </a:extLst>
              </p:cNvPr>
              <p:cNvSpPr/>
              <p:nvPr/>
            </p:nvSpPr>
            <p:spPr>
              <a:xfrm>
                <a:off x="4112113" y="4383025"/>
                <a:ext cx="0" cy="850"/>
              </a:xfrm>
              <a:custGeom>
                <a:avLst/>
                <a:gdLst/>
                <a:ahLst/>
                <a:cxnLst/>
                <a:rect l="l" t="t" r="r" b="b"/>
                <a:pathLst>
                  <a:path h="34" extrusionOk="0">
                    <a:moveTo>
                      <a:pt x="0" y="33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71" name="Google Shape;1729;p51">
                <a:extLst>
                  <a:ext uri="{FF2B5EF4-FFF2-40B4-BE49-F238E27FC236}">
                    <a16:creationId xmlns:a16="http://schemas.microsoft.com/office/drawing/2014/main" id="{BA3A626A-D82B-620D-B7F5-27DD88A5804C}"/>
                  </a:ext>
                </a:extLst>
              </p:cNvPr>
              <p:cNvSpPr/>
              <p:nvPr/>
            </p:nvSpPr>
            <p:spPr>
              <a:xfrm>
                <a:off x="4112938" y="4385525"/>
                <a:ext cx="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" extrusionOk="0">
                    <a:moveTo>
                      <a:pt x="34" y="0"/>
                    </a:moveTo>
                    <a:cubicBezTo>
                      <a:pt x="34" y="0"/>
                      <a:pt x="34" y="0"/>
                      <a:pt x="0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72" name="Google Shape;1730;p51">
                <a:extLst>
                  <a:ext uri="{FF2B5EF4-FFF2-40B4-BE49-F238E27FC236}">
                    <a16:creationId xmlns:a16="http://schemas.microsoft.com/office/drawing/2014/main" id="{0935AAD3-A68D-5B29-24EC-51323B09E9C6}"/>
                  </a:ext>
                </a:extLst>
              </p:cNvPr>
              <p:cNvSpPr/>
              <p:nvPr/>
            </p:nvSpPr>
            <p:spPr>
              <a:xfrm>
                <a:off x="5016913" y="4321300"/>
                <a:ext cx="75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01" extrusionOk="0">
                    <a:moveTo>
                      <a:pt x="301" y="1"/>
                    </a:moveTo>
                    <a:cubicBezTo>
                      <a:pt x="201" y="67"/>
                      <a:pt x="101" y="134"/>
                      <a:pt x="1" y="201"/>
                    </a:cubicBezTo>
                    <a:cubicBezTo>
                      <a:pt x="101" y="134"/>
                      <a:pt x="201" y="67"/>
                      <a:pt x="3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73" name="Google Shape;1731;p51">
                <a:extLst>
                  <a:ext uri="{FF2B5EF4-FFF2-40B4-BE49-F238E27FC236}">
                    <a16:creationId xmlns:a16="http://schemas.microsoft.com/office/drawing/2014/main" id="{284C4360-C18D-C46A-0672-6A9D750A6CD9}"/>
                  </a:ext>
                </a:extLst>
              </p:cNvPr>
              <p:cNvSpPr/>
              <p:nvPr/>
            </p:nvSpPr>
            <p:spPr>
              <a:xfrm>
                <a:off x="5026913" y="4318800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34"/>
                    </a:cubicBezTo>
                    <a:cubicBezTo>
                      <a:pt x="1" y="3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74" name="Google Shape;1732;p51">
                <a:extLst>
                  <a:ext uri="{FF2B5EF4-FFF2-40B4-BE49-F238E27FC236}">
                    <a16:creationId xmlns:a16="http://schemas.microsoft.com/office/drawing/2014/main" id="{6B718A82-F7F6-4C29-D28A-FFBE8D306CFC}"/>
                  </a:ext>
                </a:extLst>
              </p:cNvPr>
              <p:cNvSpPr/>
              <p:nvPr/>
            </p:nvSpPr>
            <p:spPr>
              <a:xfrm>
                <a:off x="4126288" y="4395525"/>
                <a:ext cx="752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3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0" y="101"/>
                      <a:pt x="200" y="234"/>
                      <a:pt x="300" y="334"/>
                    </a:cubicBezTo>
                    <a:cubicBezTo>
                      <a:pt x="200" y="201"/>
                      <a:pt x="100" y="101"/>
                      <a:pt x="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75" name="Google Shape;1733;p51">
                <a:extLst>
                  <a:ext uri="{FF2B5EF4-FFF2-40B4-BE49-F238E27FC236}">
                    <a16:creationId xmlns:a16="http://schemas.microsoft.com/office/drawing/2014/main" id="{499FE016-9051-930D-FD2F-FD05F602B537}"/>
                  </a:ext>
                </a:extLst>
              </p:cNvPr>
              <p:cNvSpPr/>
              <p:nvPr/>
            </p:nvSpPr>
            <p:spPr>
              <a:xfrm>
                <a:off x="5000238" y="4326300"/>
                <a:ext cx="1585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735" extrusionOk="0">
                    <a:moveTo>
                      <a:pt x="0" y="735"/>
                    </a:moveTo>
                    <a:lnTo>
                      <a:pt x="0" y="735"/>
                    </a:lnTo>
                    <a:cubicBezTo>
                      <a:pt x="167" y="468"/>
                      <a:pt x="401" y="234"/>
                      <a:pt x="634" y="1"/>
                    </a:cubicBezTo>
                    <a:cubicBezTo>
                      <a:pt x="401" y="234"/>
                      <a:pt x="167" y="468"/>
                      <a:pt x="0" y="7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76" name="Google Shape;1734;p51">
                <a:extLst>
                  <a:ext uri="{FF2B5EF4-FFF2-40B4-BE49-F238E27FC236}">
                    <a16:creationId xmlns:a16="http://schemas.microsoft.com/office/drawing/2014/main" id="{A6EE6502-FE51-19F8-6884-CBD516EFBE30}"/>
                  </a:ext>
                </a:extLst>
              </p:cNvPr>
              <p:cNvSpPr/>
              <p:nvPr/>
            </p:nvSpPr>
            <p:spPr>
              <a:xfrm>
                <a:off x="4111263" y="4316300"/>
                <a:ext cx="917350" cy="87575"/>
              </a:xfrm>
              <a:custGeom>
                <a:avLst/>
                <a:gdLst/>
                <a:ahLst/>
                <a:cxnLst/>
                <a:rect l="l" t="t" r="r" b="b"/>
                <a:pathLst>
                  <a:path w="36694" h="3503" extrusionOk="0">
                    <a:moveTo>
                      <a:pt x="36694" y="0"/>
                    </a:moveTo>
                    <a:lnTo>
                      <a:pt x="1" y="2502"/>
                    </a:lnTo>
                    <a:cubicBezTo>
                      <a:pt x="1" y="2569"/>
                      <a:pt x="1" y="2636"/>
                      <a:pt x="34" y="2669"/>
                    </a:cubicBezTo>
                    <a:lnTo>
                      <a:pt x="34" y="2702"/>
                    </a:lnTo>
                    <a:cubicBezTo>
                      <a:pt x="34" y="2702"/>
                      <a:pt x="67" y="2736"/>
                      <a:pt x="67" y="2769"/>
                    </a:cubicBezTo>
                    <a:lnTo>
                      <a:pt x="101" y="2769"/>
                    </a:lnTo>
                    <a:cubicBezTo>
                      <a:pt x="101" y="2802"/>
                      <a:pt x="134" y="2802"/>
                      <a:pt x="167" y="2836"/>
                    </a:cubicBezTo>
                    <a:cubicBezTo>
                      <a:pt x="301" y="2903"/>
                      <a:pt x="434" y="3003"/>
                      <a:pt x="534" y="3103"/>
                    </a:cubicBezTo>
                    <a:cubicBezTo>
                      <a:pt x="568" y="3136"/>
                      <a:pt x="568" y="3136"/>
                      <a:pt x="601" y="3169"/>
                    </a:cubicBezTo>
                    <a:cubicBezTo>
                      <a:pt x="701" y="3269"/>
                      <a:pt x="801" y="3403"/>
                      <a:pt x="901" y="3503"/>
                    </a:cubicBezTo>
                    <a:lnTo>
                      <a:pt x="35559" y="1135"/>
                    </a:lnTo>
                    <a:cubicBezTo>
                      <a:pt x="35726" y="868"/>
                      <a:pt x="35926" y="634"/>
                      <a:pt x="36193" y="434"/>
                    </a:cubicBezTo>
                    <a:cubicBezTo>
                      <a:pt x="36227" y="401"/>
                      <a:pt x="36227" y="401"/>
                      <a:pt x="36227" y="401"/>
                    </a:cubicBezTo>
                    <a:cubicBezTo>
                      <a:pt x="36327" y="334"/>
                      <a:pt x="36427" y="267"/>
                      <a:pt x="36527" y="201"/>
                    </a:cubicBezTo>
                    <a:cubicBezTo>
                      <a:pt x="36560" y="201"/>
                      <a:pt x="36593" y="167"/>
                      <a:pt x="36627" y="134"/>
                    </a:cubicBezTo>
                    <a:cubicBezTo>
                      <a:pt x="36627" y="134"/>
                      <a:pt x="36627" y="101"/>
                      <a:pt x="36627" y="101"/>
                    </a:cubicBezTo>
                    <a:cubicBezTo>
                      <a:pt x="36660" y="67"/>
                      <a:pt x="36660" y="34"/>
                      <a:pt x="36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77" name="Google Shape;1735;p51">
                <a:extLst>
                  <a:ext uri="{FF2B5EF4-FFF2-40B4-BE49-F238E27FC236}">
                    <a16:creationId xmlns:a16="http://schemas.microsoft.com/office/drawing/2014/main" id="{69B7EF1D-B407-2230-32EF-5F47105E1444}"/>
                  </a:ext>
                </a:extLst>
              </p:cNvPr>
              <p:cNvSpPr/>
              <p:nvPr/>
            </p:nvSpPr>
            <p:spPr>
              <a:xfrm>
                <a:off x="4111263" y="4316300"/>
                <a:ext cx="917350" cy="87575"/>
              </a:xfrm>
              <a:custGeom>
                <a:avLst/>
                <a:gdLst/>
                <a:ahLst/>
                <a:cxnLst/>
                <a:rect l="l" t="t" r="r" b="b"/>
                <a:pathLst>
                  <a:path w="36694" h="3503" extrusionOk="0">
                    <a:moveTo>
                      <a:pt x="1" y="2502"/>
                    </a:moveTo>
                    <a:cubicBezTo>
                      <a:pt x="1" y="2569"/>
                      <a:pt x="1" y="2636"/>
                      <a:pt x="34" y="2669"/>
                    </a:cubicBezTo>
                    <a:lnTo>
                      <a:pt x="34" y="2702"/>
                    </a:lnTo>
                    <a:cubicBezTo>
                      <a:pt x="34" y="2702"/>
                      <a:pt x="67" y="2736"/>
                      <a:pt x="67" y="2769"/>
                    </a:cubicBezTo>
                    <a:cubicBezTo>
                      <a:pt x="67" y="2769"/>
                      <a:pt x="67" y="2769"/>
                      <a:pt x="101" y="2769"/>
                    </a:cubicBezTo>
                    <a:cubicBezTo>
                      <a:pt x="101" y="2802"/>
                      <a:pt x="134" y="2802"/>
                      <a:pt x="167" y="2836"/>
                    </a:cubicBezTo>
                    <a:cubicBezTo>
                      <a:pt x="301" y="2903"/>
                      <a:pt x="434" y="3003"/>
                      <a:pt x="534" y="3103"/>
                    </a:cubicBezTo>
                    <a:cubicBezTo>
                      <a:pt x="568" y="3136"/>
                      <a:pt x="568" y="3136"/>
                      <a:pt x="601" y="3169"/>
                    </a:cubicBezTo>
                    <a:cubicBezTo>
                      <a:pt x="701" y="3269"/>
                      <a:pt x="801" y="3403"/>
                      <a:pt x="901" y="3503"/>
                    </a:cubicBezTo>
                    <a:lnTo>
                      <a:pt x="35559" y="1135"/>
                    </a:lnTo>
                    <a:cubicBezTo>
                      <a:pt x="35726" y="868"/>
                      <a:pt x="35926" y="634"/>
                      <a:pt x="36193" y="434"/>
                    </a:cubicBezTo>
                    <a:cubicBezTo>
                      <a:pt x="36227" y="401"/>
                      <a:pt x="36227" y="401"/>
                      <a:pt x="36227" y="401"/>
                    </a:cubicBezTo>
                    <a:cubicBezTo>
                      <a:pt x="36327" y="334"/>
                      <a:pt x="36427" y="267"/>
                      <a:pt x="36527" y="201"/>
                    </a:cubicBezTo>
                    <a:cubicBezTo>
                      <a:pt x="36560" y="201"/>
                      <a:pt x="36593" y="167"/>
                      <a:pt x="36627" y="134"/>
                    </a:cubicBezTo>
                    <a:cubicBezTo>
                      <a:pt x="36627" y="134"/>
                      <a:pt x="36627" y="101"/>
                      <a:pt x="36627" y="101"/>
                    </a:cubicBezTo>
                    <a:cubicBezTo>
                      <a:pt x="36660" y="67"/>
                      <a:pt x="36660" y="34"/>
                      <a:pt x="36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78" name="Google Shape;1736;p51">
                <a:extLst>
                  <a:ext uri="{FF2B5EF4-FFF2-40B4-BE49-F238E27FC236}">
                    <a16:creationId xmlns:a16="http://schemas.microsoft.com/office/drawing/2014/main" id="{EDA9BB03-7FBB-6CE9-97F1-65A5C71D22C7}"/>
                  </a:ext>
                </a:extLst>
              </p:cNvPr>
              <p:cNvSpPr/>
              <p:nvPr/>
            </p:nvSpPr>
            <p:spPr>
              <a:xfrm>
                <a:off x="4111263" y="4316300"/>
                <a:ext cx="917350" cy="87575"/>
              </a:xfrm>
              <a:custGeom>
                <a:avLst/>
                <a:gdLst/>
                <a:ahLst/>
                <a:cxnLst/>
                <a:rect l="l" t="t" r="r" b="b"/>
                <a:pathLst>
                  <a:path w="36694" h="3503" extrusionOk="0">
                    <a:moveTo>
                      <a:pt x="36694" y="0"/>
                    </a:moveTo>
                    <a:lnTo>
                      <a:pt x="1" y="2502"/>
                    </a:lnTo>
                    <a:cubicBezTo>
                      <a:pt x="1" y="2569"/>
                      <a:pt x="1" y="2636"/>
                      <a:pt x="34" y="2669"/>
                    </a:cubicBezTo>
                    <a:lnTo>
                      <a:pt x="34" y="2702"/>
                    </a:lnTo>
                    <a:cubicBezTo>
                      <a:pt x="34" y="2702"/>
                      <a:pt x="67" y="2736"/>
                      <a:pt x="67" y="2769"/>
                    </a:cubicBezTo>
                    <a:lnTo>
                      <a:pt x="101" y="2769"/>
                    </a:lnTo>
                    <a:cubicBezTo>
                      <a:pt x="101" y="2802"/>
                      <a:pt x="134" y="2802"/>
                      <a:pt x="167" y="2836"/>
                    </a:cubicBezTo>
                    <a:cubicBezTo>
                      <a:pt x="301" y="2903"/>
                      <a:pt x="434" y="3003"/>
                      <a:pt x="534" y="3103"/>
                    </a:cubicBezTo>
                    <a:cubicBezTo>
                      <a:pt x="568" y="3136"/>
                      <a:pt x="568" y="3136"/>
                      <a:pt x="601" y="3169"/>
                    </a:cubicBezTo>
                    <a:cubicBezTo>
                      <a:pt x="701" y="3269"/>
                      <a:pt x="801" y="3403"/>
                      <a:pt x="901" y="3503"/>
                    </a:cubicBezTo>
                    <a:lnTo>
                      <a:pt x="35559" y="1135"/>
                    </a:lnTo>
                    <a:cubicBezTo>
                      <a:pt x="35726" y="868"/>
                      <a:pt x="35926" y="634"/>
                      <a:pt x="36193" y="434"/>
                    </a:cubicBezTo>
                    <a:cubicBezTo>
                      <a:pt x="36227" y="401"/>
                      <a:pt x="36227" y="401"/>
                      <a:pt x="36227" y="401"/>
                    </a:cubicBezTo>
                    <a:cubicBezTo>
                      <a:pt x="36327" y="334"/>
                      <a:pt x="36427" y="267"/>
                      <a:pt x="36527" y="201"/>
                    </a:cubicBezTo>
                    <a:cubicBezTo>
                      <a:pt x="36560" y="201"/>
                      <a:pt x="36593" y="167"/>
                      <a:pt x="36627" y="134"/>
                    </a:cubicBezTo>
                    <a:cubicBezTo>
                      <a:pt x="36627" y="134"/>
                      <a:pt x="36627" y="101"/>
                      <a:pt x="36627" y="101"/>
                    </a:cubicBezTo>
                    <a:cubicBezTo>
                      <a:pt x="36660" y="67"/>
                      <a:pt x="36660" y="34"/>
                      <a:pt x="366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79" name="Google Shape;1737;p51">
                <a:extLst>
                  <a:ext uri="{FF2B5EF4-FFF2-40B4-BE49-F238E27FC236}">
                    <a16:creationId xmlns:a16="http://schemas.microsoft.com/office/drawing/2014/main" id="{CE444E09-EA7A-9E11-49D3-93E58C100DFD}"/>
                  </a:ext>
                </a:extLst>
              </p:cNvPr>
              <p:cNvSpPr/>
              <p:nvPr/>
            </p:nvSpPr>
            <p:spPr>
              <a:xfrm>
                <a:off x="5026088" y="4435550"/>
                <a:ext cx="8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68" extrusionOk="0">
                    <a:moveTo>
                      <a:pt x="34" y="1"/>
                    </a:moveTo>
                    <a:lnTo>
                      <a:pt x="34" y="1"/>
                    </a:lnTo>
                    <a:cubicBezTo>
                      <a:pt x="34" y="1"/>
                      <a:pt x="0" y="34"/>
                      <a:pt x="0" y="67"/>
                    </a:cubicBezTo>
                    <a:cubicBezTo>
                      <a:pt x="0" y="34"/>
                      <a:pt x="34" y="1"/>
                      <a:pt x="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80" name="Google Shape;1738;p51">
                <a:extLst>
                  <a:ext uri="{FF2B5EF4-FFF2-40B4-BE49-F238E27FC236}">
                    <a16:creationId xmlns:a16="http://schemas.microsoft.com/office/drawing/2014/main" id="{75F70079-9C9E-E584-068A-8FF9DDC9D90A}"/>
                  </a:ext>
                </a:extLst>
              </p:cNvPr>
              <p:cNvSpPr/>
              <p:nvPr/>
            </p:nvSpPr>
            <p:spPr>
              <a:xfrm>
                <a:off x="4112113" y="4502275"/>
                <a:ext cx="0" cy="850"/>
              </a:xfrm>
              <a:custGeom>
                <a:avLst/>
                <a:gdLst/>
                <a:ahLst/>
                <a:cxnLst/>
                <a:rect l="l" t="t" r="r" b="b"/>
                <a:pathLst>
                  <a:path h="34" extrusionOk="0">
                    <a:moveTo>
                      <a:pt x="0" y="33"/>
                    </a:moveTo>
                    <a:cubicBezTo>
                      <a:pt x="0" y="33"/>
                      <a:pt x="0" y="33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81" name="Google Shape;1739;p51">
                <a:extLst>
                  <a:ext uri="{FF2B5EF4-FFF2-40B4-BE49-F238E27FC236}">
                    <a16:creationId xmlns:a16="http://schemas.microsoft.com/office/drawing/2014/main" id="{E8B9F2FC-8CB8-550B-CB3D-3A42918D0B12}"/>
                  </a:ext>
                </a:extLst>
              </p:cNvPr>
              <p:cNvSpPr/>
              <p:nvPr/>
            </p:nvSpPr>
            <p:spPr>
              <a:xfrm>
                <a:off x="4126288" y="4515625"/>
                <a:ext cx="66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300" extrusionOk="0">
                    <a:moveTo>
                      <a:pt x="1" y="0"/>
                    </a:moveTo>
                    <a:cubicBezTo>
                      <a:pt x="100" y="67"/>
                      <a:pt x="167" y="167"/>
                      <a:pt x="267" y="300"/>
                    </a:cubicBezTo>
                    <a:cubicBezTo>
                      <a:pt x="200" y="167"/>
                      <a:pt x="100" y="67"/>
                      <a:pt x="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82" name="Google Shape;1740;p51">
                <a:extLst>
                  <a:ext uri="{FF2B5EF4-FFF2-40B4-BE49-F238E27FC236}">
                    <a16:creationId xmlns:a16="http://schemas.microsoft.com/office/drawing/2014/main" id="{4FD39E0E-20BA-1F25-7E54-BD9A14E02F56}"/>
                  </a:ext>
                </a:extLst>
              </p:cNvPr>
              <p:cNvSpPr/>
              <p:nvPr/>
            </p:nvSpPr>
            <p:spPr>
              <a:xfrm>
                <a:off x="4112938" y="4504775"/>
                <a:ext cx="8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34" y="34"/>
                    </a:moveTo>
                    <a:cubicBezTo>
                      <a:pt x="0" y="34"/>
                      <a:pt x="0" y="0"/>
                      <a:pt x="0" y="0"/>
                    </a:cubicBezTo>
                    <a:cubicBezTo>
                      <a:pt x="0" y="0"/>
                      <a:pt x="0" y="34"/>
                      <a:pt x="34" y="3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83" name="Google Shape;1741;p51">
                <a:extLst>
                  <a:ext uri="{FF2B5EF4-FFF2-40B4-BE49-F238E27FC236}">
                    <a16:creationId xmlns:a16="http://schemas.microsoft.com/office/drawing/2014/main" id="{48D3302D-F81D-5D6C-27A0-F3F037CFBAED}"/>
                  </a:ext>
                </a:extLst>
              </p:cNvPr>
              <p:cNvSpPr/>
              <p:nvPr/>
            </p:nvSpPr>
            <p:spPr>
              <a:xfrm>
                <a:off x="4111263" y="44981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84" name="Google Shape;1742;p51">
                <a:extLst>
                  <a:ext uri="{FF2B5EF4-FFF2-40B4-BE49-F238E27FC236}">
                    <a16:creationId xmlns:a16="http://schemas.microsoft.com/office/drawing/2014/main" id="{71227D90-108C-F6A7-8FA4-4EFA8A26487A}"/>
                  </a:ext>
                </a:extLst>
              </p:cNvPr>
              <p:cNvSpPr/>
              <p:nvPr/>
            </p:nvSpPr>
            <p:spPr>
              <a:xfrm>
                <a:off x="4111263" y="4500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85" name="Google Shape;1743;p51">
                <a:extLst>
                  <a:ext uri="{FF2B5EF4-FFF2-40B4-BE49-F238E27FC236}">
                    <a16:creationId xmlns:a16="http://schemas.microsoft.com/office/drawing/2014/main" id="{933ACAC5-2580-5578-BD70-D53E7211857F}"/>
                  </a:ext>
                </a:extLst>
              </p:cNvPr>
              <p:cNvSpPr/>
              <p:nvPr/>
            </p:nvSpPr>
            <p:spPr>
              <a:xfrm>
                <a:off x="5001063" y="4452225"/>
                <a:ext cx="920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35" extrusionOk="0">
                    <a:moveTo>
                      <a:pt x="1" y="434"/>
                    </a:moveTo>
                    <a:lnTo>
                      <a:pt x="1" y="434"/>
                    </a:lnTo>
                    <a:cubicBezTo>
                      <a:pt x="101" y="301"/>
                      <a:pt x="234" y="134"/>
                      <a:pt x="368" y="1"/>
                    </a:cubicBezTo>
                    <a:cubicBezTo>
                      <a:pt x="234" y="134"/>
                      <a:pt x="101" y="301"/>
                      <a:pt x="1" y="4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86" name="Google Shape;1744;p51">
                <a:extLst>
                  <a:ext uri="{FF2B5EF4-FFF2-40B4-BE49-F238E27FC236}">
                    <a16:creationId xmlns:a16="http://schemas.microsoft.com/office/drawing/2014/main" id="{5F11570B-A1DF-B455-FD0A-6B827842814B}"/>
                  </a:ext>
                </a:extLst>
              </p:cNvPr>
              <p:cNvSpPr/>
              <p:nvPr/>
            </p:nvSpPr>
            <p:spPr>
              <a:xfrm>
                <a:off x="4115438" y="4507275"/>
                <a:ext cx="9200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68" extrusionOk="0">
                    <a:moveTo>
                      <a:pt x="367" y="267"/>
                    </a:moveTo>
                    <a:cubicBezTo>
                      <a:pt x="234" y="167"/>
                      <a:pt x="134" y="67"/>
                      <a:pt x="0" y="0"/>
                    </a:cubicBezTo>
                    <a:cubicBezTo>
                      <a:pt x="134" y="67"/>
                      <a:pt x="234" y="167"/>
                      <a:pt x="367" y="267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87" name="Google Shape;1745;p51">
                <a:extLst>
                  <a:ext uri="{FF2B5EF4-FFF2-40B4-BE49-F238E27FC236}">
                    <a16:creationId xmlns:a16="http://schemas.microsoft.com/office/drawing/2014/main" id="{07AE2119-1ACB-D3E8-817A-D3AA6387C70D}"/>
                  </a:ext>
                </a:extLst>
              </p:cNvPr>
              <p:cNvSpPr/>
              <p:nvPr/>
            </p:nvSpPr>
            <p:spPr>
              <a:xfrm>
                <a:off x="5011088" y="4447225"/>
                <a:ext cx="50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68" extrusionOk="0">
                    <a:moveTo>
                      <a:pt x="200" y="1"/>
                    </a:moveTo>
                    <a:cubicBezTo>
                      <a:pt x="133" y="67"/>
                      <a:pt x="67" y="101"/>
                      <a:pt x="0" y="167"/>
                    </a:cubicBezTo>
                    <a:cubicBezTo>
                      <a:pt x="67" y="101"/>
                      <a:pt x="133" y="67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88" name="Google Shape;1746;p51">
                <a:extLst>
                  <a:ext uri="{FF2B5EF4-FFF2-40B4-BE49-F238E27FC236}">
                    <a16:creationId xmlns:a16="http://schemas.microsoft.com/office/drawing/2014/main" id="{237371DC-9DA9-259B-54FB-E405EF54E42A}"/>
                  </a:ext>
                </a:extLst>
              </p:cNvPr>
              <p:cNvSpPr/>
              <p:nvPr/>
            </p:nvSpPr>
            <p:spPr>
              <a:xfrm>
                <a:off x="5021913" y="4439725"/>
                <a:ext cx="33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4" extrusionOk="0">
                    <a:moveTo>
                      <a:pt x="134" y="1"/>
                    </a:moveTo>
                    <a:lnTo>
                      <a:pt x="134" y="1"/>
                    </a:lnTo>
                    <a:cubicBezTo>
                      <a:pt x="101" y="34"/>
                      <a:pt x="67" y="67"/>
                      <a:pt x="1" y="134"/>
                    </a:cubicBezTo>
                    <a:cubicBezTo>
                      <a:pt x="67" y="100"/>
                      <a:pt x="101" y="34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89" name="Google Shape;1747;p51">
                <a:extLst>
                  <a:ext uri="{FF2B5EF4-FFF2-40B4-BE49-F238E27FC236}">
                    <a16:creationId xmlns:a16="http://schemas.microsoft.com/office/drawing/2014/main" id="{DC9AA579-DDDC-B477-7606-ED462C617A7D}"/>
                  </a:ext>
                </a:extLst>
              </p:cNvPr>
              <p:cNvSpPr/>
              <p:nvPr/>
            </p:nvSpPr>
            <p:spPr>
              <a:xfrm>
                <a:off x="4111263" y="4434725"/>
                <a:ext cx="9156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36627" h="3536" extrusionOk="0">
                    <a:moveTo>
                      <a:pt x="36627" y="0"/>
                    </a:moveTo>
                    <a:lnTo>
                      <a:pt x="1" y="2535"/>
                    </a:lnTo>
                    <a:cubicBezTo>
                      <a:pt x="1" y="2569"/>
                      <a:pt x="1" y="2602"/>
                      <a:pt x="1" y="2635"/>
                    </a:cubicBezTo>
                    <a:cubicBezTo>
                      <a:pt x="1" y="2669"/>
                      <a:pt x="1" y="2702"/>
                      <a:pt x="1" y="2735"/>
                    </a:cubicBezTo>
                    <a:lnTo>
                      <a:pt x="34" y="2735"/>
                    </a:lnTo>
                    <a:cubicBezTo>
                      <a:pt x="34" y="2769"/>
                      <a:pt x="67" y="2802"/>
                      <a:pt x="67" y="2802"/>
                    </a:cubicBezTo>
                    <a:cubicBezTo>
                      <a:pt x="67" y="2802"/>
                      <a:pt x="67" y="2836"/>
                      <a:pt x="101" y="2836"/>
                    </a:cubicBezTo>
                    <a:cubicBezTo>
                      <a:pt x="101" y="2869"/>
                      <a:pt x="134" y="2869"/>
                      <a:pt x="167" y="2902"/>
                    </a:cubicBezTo>
                    <a:cubicBezTo>
                      <a:pt x="301" y="2969"/>
                      <a:pt x="401" y="3069"/>
                      <a:pt x="501" y="3169"/>
                    </a:cubicBezTo>
                    <a:cubicBezTo>
                      <a:pt x="534" y="3169"/>
                      <a:pt x="568" y="3202"/>
                      <a:pt x="568" y="3236"/>
                    </a:cubicBezTo>
                    <a:cubicBezTo>
                      <a:pt x="668" y="3336"/>
                      <a:pt x="768" y="3403"/>
                      <a:pt x="868" y="3536"/>
                    </a:cubicBezTo>
                    <a:lnTo>
                      <a:pt x="35593" y="1134"/>
                    </a:lnTo>
                    <a:cubicBezTo>
                      <a:pt x="35693" y="1001"/>
                      <a:pt x="35826" y="834"/>
                      <a:pt x="35960" y="701"/>
                    </a:cubicBezTo>
                    <a:cubicBezTo>
                      <a:pt x="35960" y="667"/>
                      <a:pt x="35993" y="667"/>
                      <a:pt x="35993" y="667"/>
                    </a:cubicBezTo>
                    <a:cubicBezTo>
                      <a:pt x="36060" y="601"/>
                      <a:pt x="36126" y="534"/>
                      <a:pt x="36160" y="501"/>
                    </a:cubicBezTo>
                    <a:cubicBezTo>
                      <a:pt x="36260" y="434"/>
                      <a:pt x="36327" y="367"/>
                      <a:pt x="36427" y="334"/>
                    </a:cubicBezTo>
                    <a:cubicBezTo>
                      <a:pt x="36493" y="267"/>
                      <a:pt x="36527" y="234"/>
                      <a:pt x="36560" y="167"/>
                    </a:cubicBezTo>
                    <a:cubicBezTo>
                      <a:pt x="36593" y="134"/>
                      <a:pt x="36593" y="100"/>
                      <a:pt x="36593" y="67"/>
                    </a:cubicBezTo>
                    <a:cubicBezTo>
                      <a:pt x="36593" y="67"/>
                      <a:pt x="36593" y="34"/>
                      <a:pt x="366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90" name="Google Shape;1748;p51">
                <a:extLst>
                  <a:ext uri="{FF2B5EF4-FFF2-40B4-BE49-F238E27FC236}">
                    <a16:creationId xmlns:a16="http://schemas.microsoft.com/office/drawing/2014/main" id="{7CBFC7DB-5FE2-7ED3-7F98-126D3ECA1C92}"/>
                  </a:ext>
                </a:extLst>
              </p:cNvPr>
              <p:cNvSpPr/>
              <p:nvPr/>
            </p:nvSpPr>
            <p:spPr>
              <a:xfrm>
                <a:off x="4111263" y="4434725"/>
                <a:ext cx="9156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36627" h="3536" extrusionOk="0">
                    <a:moveTo>
                      <a:pt x="1" y="2535"/>
                    </a:moveTo>
                    <a:cubicBezTo>
                      <a:pt x="1" y="2569"/>
                      <a:pt x="1" y="2602"/>
                      <a:pt x="1" y="2635"/>
                    </a:cubicBezTo>
                    <a:lnTo>
                      <a:pt x="1" y="2635"/>
                    </a:lnTo>
                    <a:cubicBezTo>
                      <a:pt x="1" y="2669"/>
                      <a:pt x="1" y="2702"/>
                      <a:pt x="1" y="2735"/>
                    </a:cubicBezTo>
                    <a:cubicBezTo>
                      <a:pt x="34" y="2735"/>
                      <a:pt x="34" y="2735"/>
                      <a:pt x="34" y="2735"/>
                    </a:cubicBezTo>
                    <a:cubicBezTo>
                      <a:pt x="34" y="2769"/>
                      <a:pt x="67" y="2802"/>
                      <a:pt x="67" y="2802"/>
                    </a:cubicBezTo>
                    <a:cubicBezTo>
                      <a:pt x="67" y="2802"/>
                      <a:pt x="67" y="2836"/>
                      <a:pt x="101" y="2836"/>
                    </a:cubicBezTo>
                    <a:cubicBezTo>
                      <a:pt x="101" y="2869"/>
                      <a:pt x="134" y="2869"/>
                      <a:pt x="167" y="2902"/>
                    </a:cubicBezTo>
                    <a:cubicBezTo>
                      <a:pt x="301" y="2969"/>
                      <a:pt x="401" y="3069"/>
                      <a:pt x="501" y="3169"/>
                    </a:cubicBezTo>
                    <a:cubicBezTo>
                      <a:pt x="534" y="3169"/>
                      <a:pt x="568" y="3202"/>
                      <a:pt x="568" y="3236"/>
                    </a:cubicBezTo>
                    <a:cubicBezTo>
                      <a:pt x="668" y="3336"/>
                      <a:pt x="768" y="3403"/>
                      <a:pt x="868" y="3536"/>
                    </a:cubicBezTo>
                    <a:lnTo>
                      <a:pt x="868" y="3536"/>
                    </a:lnTo>
                    <a:lnTo>
                      <a:pt x="35593" y="1134"/>
                    </a:lnTo>
                    <a:cubicBezTo>
                      <a:pt x="35693" y="1001"/>
                      <a:pt x="35826" y="834"/>
                      <a:pt x="35960" y="701"/>
                    </a:cubicBezTo>
                    <a:cubicBezTo>
                      <a:pt x="35960" y="667"/>
                      <a:pt x="35993" y="667"/>
                      <a:pt x="35993" y="667"/>
                    </a:cubicBezTo>
                    <a:cubicBezTo>
                      <a:pt x="36060" y="601"/>
                      <a:pt x="36126" y="534"/>
                      <a:pt x="36160" y="501"/>
                    </a:cubicBezTo>
                    <a:cubicBezTo>
                      <a:pt x="36260" y="434"/>
                      <a:pt x="36327" y="367"/>
                      <a:pt x="36427" y="334"/>
                    </a:cubicBezTo>
                    <a:cubicBezTo>
                      <a:pt x="36493" y="267"/>
                      <a:pt x="36527" y="234"/>
                      <a:pt x="36560" y="167"/>
                    </a:cubicBezTo>
                    <a:cubicBezTo>
                      <a:pt x="36593" y="134"/>
                      <a:pt x="36593" y="100"/>
                      <a:pt x="36593" y="67"/>
                    </a:cubicBezTo>
                    <a:cubicBezTo>
                      <a:pt x="36593" y="67"/>
                      <a:pt x="36593" y="34"/>
                      <a:pt x="36627" y="0"/>
                    </a:cubicBezTo>
                    <a:lnTo>
                      <a:pt x="1" y="25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91" name="Google Shape;1749;p51">
                <a:extLst>
                  <a:ext uri="{FF2B5EF4-FFF2-40B4-BE49-F238E27FC236}">
                    <a16:creationId xmlns:a16="http://schemas.microsoft.com/office/drawing/2014/main" id="{8A7E910D-483C-1DB1-0DB7-6F9A6946ECB5}"/>
                  </a:ext>
                </a:extLst>
              </p:cNvPr>
              <p:cNvSpPr/>
              <p:nvPr/>
            </p:nvSpPr>
            <p:spPr>
              <a:xfrm>
                <a:off x="4111263" y="4434725"/>
                <a:ext cx="9156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36627" h="3536" extrusionOk="0">
                    <a:moveTo>
                      <a:pt x="36627" y="0"/>
                    </a:moveTo>
                    <a:lnTo>
                      <a:pt x="1" y="2535"/>
                    </a:lnTo>
                    <a:cubicBezTo>
                      <a:pt x="1" y="2569"/>
                      <a:pt x="1" y="2602"/>
                      <a:pt x="1" y="2635"/>
                    </a:cubicBezTo>
                    <a:cubicBezTo>
                      <a:pt x="1" y="2669"/>
                      <a:pt x="1" y="2702"/>
                      <a:pt x="1" y="2735"/>
                    </a:cubicBezTo>
                    <a:lnTo>
                      <a:pt x="34" y="2735"/>
                    </a:lnTo>
                    <a:cubicBezTo>
                      <a:pt x="34" y="2769"/>
                      <a:pt x="67" y="2802"/>
                      <a:pt x="67" y="2802"/>
                    </a:cubicBezTo>
                    <a:cubicBezTo>
                      <a:pt x="67" y="2802"/>
                      <a:pt x="67" y="2836"/>
                      <a:pt x="101" y="2836"/>
                    </a:cubicBezTo>
                    <a:cubicBezTo>
                      <a:pt x="101" y="2869"/>
                      <a:pt x="134" y="2869"/>
                      <a:pt x="167" y="2902"/>
                    </a:cubicBezTo>
                    <a:cubicBezTo>
                      <a:pt x="301" y="2969"/>
                      <a:pt x="401" y="3069"/>
                      <a:pt x="501" y="3169"/>
                    </a:cubicBezTo>
                    <a:cubicBezTo>
                      <a:pt x="534" y="3169"/>
                      <a:pt x="568" y="3202"/>
                      <a:pt x="568" y="3236"/>
                    </a:cubicBezTo>
                    <a:cubicBezTo>
                      <a:pt x="668" y="3336"/>
                      <a:pt x="768" y="3403"/>
                      <a:pt x="868" y="3536"/>
                    </a:cubicBezTo>
                    <a:lnTo>
                      <a:pt x="35593" y="1134"/>
                    </a:lnTo>
                    <a:cubicBezTo>
                      <a:pt x="35693" y="1001"/>
                      <a:pt x="35826" y="834"/>
                      <a:pt x="35960" y="701"/>
                    </a:cubicBezTo>
                    <a:cubicBezTo>
                      <a:pt x="35960" y="667"/>
                      <a:pt x="35993" y="667"/>
                      <a:pt x="35993" y="667"/>
                    </a:cubicBezTo>
                    <a:cubicBezTo>
                      <a:pt x="36060" y="601"/>
                      <a:pt x="36126" y="534"/>
                      <a:pt x="36160" y="501"/>
                    </a:cubicBezTo>
                    <a:cubicBezTo>
                      <a:pt x="36260" y="434"/>
                      <a:pt x="36327" y="367"/>
                      <a:pt x="36427" y="334"/>
                    </a:cubicBezTo>
                    <a:cubicBezTo>
                      <a:pt x="36493" y="267"/>
                      <a:pt x="36527" y="234"/>
                      <a:pt x="36560" y="167"/>
                    </a:cubicBezTo>
                    <a:cubicBezTo>
                      <a:pt x="36593" y="134"/>
                      <a:pt x="36593" y="100"/>
                      <a:pt x="36593" y="67"/>
                    </a:cubicBezTo>
                    <a:cubicBezTo>
                      <a:pt x="36593" y="67"/>
                      <a:pt x="36593" y="34"/>
                      <a:pt x="366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92" name="Google Shape;1750;p51">
                <a:extLst>
                  <a:ext uri="{FF2B5EF4-FFF2-40B4-BE49-F238E27FC236}">
                    <a16:creationId xmlns:a16="http://schemas.microsoft.com/office/drawing/2014/main" id="{7A4435A0-3B27-DF37-FF76-8A88BF372658}"/>
                  </a:ext>
                </a:extLst>
              </p:cNvPr>
              <p:cNvSpPr/>
              <p:nvPr/>
            </p:nvSpPr>
            <p:spPr>
              <a:xfrm>
                <a:off x="4114613" y="4627350"/>
                <a:ext cx="1002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01" extrusionOk="0">
                    <a:moveTo>
                      <a:pt x="400" y="301"/>
                    </a:moveTo>
                    <a:cubicBezTo>
                      <a:pt x="267" y="168"/>
                      <a:pt x="134" y="67"/>
                      <a:pt x="0" y="1"/>
                    </a:cubicBezTo>
                    <a:cubicBezTo>
                      <a:pt x="134" y="67"/>
                      <a:pt x="267" y="168"/>
                      <a:pt x="400" y="30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93" name="Google Shape;1751;p51">
                <a:extLst>
                  <a:ext uri="{FF2B5EF4-FFF2-40B4-BE49-F238E27FC236}">
                    <a16:creationId xmlns:a16="http://schemas.microsoft.com/office/drawing/2014/main" id="{B3910C61-EC3F-892A-8D17-1617EFF22869}"/>
                  </a:ext>
                </a:extLst>
              </p:cNvPr>
              <p:cNvSpPr/>
              <p:nvPr/>
            </p:nvSpPr>
            <p:spPr>
              <a:xfrm>
                <a:off x="4111263" y="4624025"/>
                <a:ext cx="33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4" extrusionOk="0">
                    <a:moveTo>
                      <a:pt x="134" y="134"/>
                    </a:moveTo>
                    <a:cubicBezTo>
                      <a:pt x="67" y="100"/>
                      <a:pt x="34" y="34"/>
                      <a:pt x="1" y="0"/>
                    </a:cubicBezTo>
                    <a:cubicBezTo>
                      <a:pt x="34" y="34"/>
                      <a:pt x="67" y="100"/>
                      <a:pt x="134" y="13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94" name="Google Shape;1752;p51">
                <a:extLst>
                  <a:ext uri="{FF2B5EF4-FFF2-40B4-BE49-F238E27FC236}">
                    <a16:creationId xmlns:a16="http://schemas.microsoft.com/office/drawing/2014/main" id="{508417F7-79E3-DFCA-A7BB-C49070842B03}"/>
                  </a:ext>
                </a:extLst>
              </p:cNvPr>
              <p:cNvSpPr/>
              <p:nvPr/>
            </p:nvSpPr>
            <p:spPr>
              <a:xfrm>
                <a:off x="4109588" y="4619850"/>
                <a:ext cx="8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68" extrusionOk="0">
                    <a:moveTo>
                      <a:pt x="1" y="1"/>
                    </a:moveTo>
                    <a:cubicBezTo>
                      <a:pt x="1" y="34"/>
                      <a:pt x="34" y="34"/>
                      <a:pt x="34" y="67"/>
                    </a:cubicBezTo>
                    <a:cubicBezTo>
                      <a:pt x="34" y="34"/>
                      <a:pt x="1" y="34"/>
                      <a:pt x="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95" name="Google Shape;1753;p51">
                <a:extLst>
                  <a:ext uri="{FF2B5EF4-FFF2-40B4-BE49-F238E27FC236}">
                    <a16:creationId xmlns:a16="http://schemas.microsoft.com/office/drawing/2014/main" id="{51EED336-29CB-81C5-6CFB-6571505E33AC}"/>
                  </a:ext>
                </a:extLst>
              </p:cNvPr>
              <p:cNvSpPr/>
              <p:nvPr/>
            </p:nvSpPr>
            <p:spPr>
              <a:xfrm>
                <a:off x="5010238" y="4568150"/>
                <a:ext cx="58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01" extrusionOk="0">
                    <a:moveTo>
                      <a:pt x="234" y="0"/>
                    </a:moveTo>
                    <a:cubicBezTo>
                      <a:pt x="134" y="34"/>
                      <a:pt x="67" y="134"/>
                      <a:pt x="1" y="200"/>
                    </a:cubicBezTo>
                    <a:cubicBezTo>
                      <a:pt x="67" y="134"/>
                      <a:pt x="167" y="34"/>
                      <a:pt x="2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96" name="Google Shape;1754;p51">
                <a:extLst>
                  <a:ext uri="{FF2B5EF4-FFF2-40B4-BE49-F238E27FC236}">
                    <a16:creationId xmlns:a16="http://schemas.microsoft.com/office/drawing/2014/main" id="{DE919725-BB30-0992-42A9-3A8E977EBAC5}"/>
                  </a:ext>
                </a:extLst>
              </p:cNvPr>
              <p:cNvSpPr/>
              <p:nvPr/>
            </p:nvSpPr>
            <p:spPr>
              <a:xfrm>
                <a:off x="5025263" y="4559800"/>
                <a:ext cx="85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35" extrusionOk="0">
                    <a:moveTo>
                      <a:pt x="33" y="1"/>
                    </a:moveTo>
                    <a:cubicBezTo>
                      <a:pt x="33" y="34"/>
                      <a:pt x="0" y="34"/>
                      <a:pt x="0" y="34"/>
                    </a:cubicBezTo>
                    <a:cubicBezTo>
                      <a:pt x="0" y="34"/>
                      <a:pt x="33" y="34"/>
                      <a:pt x="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97" name="Google Shape;1755;p51">
                <a:extLst>
                  <a:ext uri="{FF2B5EF4-FFF2-40B4-BE49-F238E27FC236}">
                    <a16:creationId xmlns:a16="http://schemas.microsoft.com/office/drawing/2014/main" id="{4C2E2C1C-10A7-2A1B-B859-4AC351A0D149}"/>
                  </a:ext>
                </a:extLst>
              </p:cNvPr>
              <p:cNvSpPr/>
              <p:nvPr/>
            </p:nvSpPr>
            <p:spPr>
              <a:xfrm>
                <a:off x="4125438" y="4635700"/>
                <a:ext cx="8375" cy="920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68" extrusionOk="0">
                    <a:moveTo>
                      <a:pt x="1" y="0"/>
                    </a:moveTo>
                    <a:cubicBezTo>
                      <a:pt x="134" y="100"/>
                      <a:pt x="234" y="234"/>
                      <a:pt x="334" y="367"/>
                    </a:cubicBezTo>
                    <a:lnTo>
                      <a:pt x="334" y="367"/>
                    </a:lnTo>
                    <a:cubicBezTo>
                      <a:pt x="234" y="234"/>
                      <a:pt x="134" y="100"/>
                      <a:pt x="1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98" name="Google Shape;1756;p51">
                <a:extLst>
                  <a:ext uri="{FF2B5EF4-FFF2-40B4-BE49-F238E27FC236}">
                    <a16:creationId xmlns:a16="http://schemas.microsoft.com/office/drawing/2014/main" id="{78EE20AC-8BCD-52C3-F50F-DC1A9CB8B410}"/>
                  </a:ext>
                </a:extLst>
              </p:cNvPr>
              <p:cNvSpPr/>
              <p:nvPr/>
            </p:nvSpPr>
            <p:spPr>
              <a:xfrm>
                <a:off x="5000238" y="4573150"/>
                <a:ext cx="1002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468" extrusionOk="0">
                    <a:moveTo>
                      <a:pt x="0" y="467"/>
                    </a:moveTo>
                    <a:cubicBezTo>
                      <a:pt x="100" y="301"/>
                      <a:pt x="234" y="134"/>
                      <a:pt x="401" y="0"/>
                    </a:cubicBezTo>
                    <a:cubicBezTo>
                      <a:pt x="234" y="134"/>
                      <a:pt x="100" y="301"/>
                      <a:pt x="0" y="4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999" name="Google Shape;1757;p51">
                <a:extLst>
                  <a:ext uri="{FF2B5EF4-FFF2-40B4-BE49-F238E27FC236}">
                    <a16:creationId xmlns:a16="http://schemas.microsoft.com/office/drawing/2014/main" id="{11DE8BA6-FFD9-FFD7-A1BE-B06A44E70345}"/>
                  </a:ext>
                </a:extLst>
              </p:cNvPr>
              <p:cNvSpPr/>
              <p:nvPr/>
            </p:nvSpPr>
            <p:spPr>
              <a:xfrm>
                <a:off x="4109588" y="4557300"/>
                <a:ext cx="917350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36694" h="3504" extrusionOk="0">
                    <a:moveTo>
                      <a:pt x="36694" y="1"/>
                    </a:moveTo>
                    <a:lnTo>
                      <a:pt x="1" y="2503"/>
                    </a:lnTo>
                    <a:cubicBezTo>
                      <a:pt x="1" y="2536"/>
                      <a:pt x="34" y="2536"/>
                      <a:pt x="34" y="2569"/>
                    </a:cubicBezTo>
                    <a:cubicBezTo>
                      <a:pt x="34" y="2603"/>
                      <a:pt x="34" y="2636"/>
                      <a:pt x="68" y="2669"/>
                    </a:cubicBezTo>
                    <a:cubicBezTo>
                      <a:pt x="101" y="2703"/>
                      <a:pt x="134" y="2769"/>
                      <a:pt x="201" y="2803"/>
                    </a:cubicBezTo>
                    <a:cubicBezTo>
                      <a:pt x="335" y="2903"/>
                      <a:pt x="468" y="3003"/>
                      <a:pt x="568" y="3103"/>
                    </a:cubicBezTo>
                    <a:cubicBezTo>
                      <a:pt x="601" y="3103"/>
                      <a:pt x="601" y="3136"/>
                      <a:pt x="635" y="3136"/>
                    </a:cubicBezTo>
                    <a:cubicBezTo>
                      <a:pt x="768" y="3236"/>
                      <a:pt x="868" y="3370"/>
                      <a:pt x="968" y="3503"/>
                    </a:cubicBezTo>
                    <a:lnTo>
                      <a:pt x="35626" y="1135"/>
                    </a:lnTo>
                    <a:cubicBezTo>
                      <a:pt x="35726" y="935"/>
                      <a:pt x="35860" y="768"/>
                      <a:pt x="35993" y="634"/>
                    </a:cubicBezTo>
                    <a:lnTo>
                      <a:pt x="36027" y="634"/>
                    </a:lnTo>
                    <a:cubicBezTo>
                      <a:pt x="36093" y="568"/>
                      <a:pt x="36160" y="501"/>
                      <a:pt x="36260" y="434"/>
                    </a:cubicBezTo>
                    <a:cubicBezTo>
                      <a:pt x="36327" y="368"/>
                      <a:pt x="36427" y="301"/>
                      <a:pt x="36527" y="234"/>
                    </a:cubicBezTo>
                    <a:cubicBezTo>
                      <a:pt x="36560" y="201"/>
                      <a:pt x="36594" y="167"/>
                      <a:pt x="36627" y="134"/>
                    </a:cubicBezTo>
                    <a:cubicBezTo>
                      <a:pt x="36627" y="134"/>
                      <a:pt x="36627" y="134"/>
                      <a:pt x="36660" y="101"/>
                    </a:cubicBezTo>
                    <a:cubicBezTo>
                      <a:pt x="36660" y="67"/>
                      <a:pt x="36694" y="34"/>
                      <a:pt x="36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00" name="Google Shape;1758;p51">
                <a:extLst>
                  <a:ext uri="{FF2B5EF4-FFF2-40B4-BE49-F238E27FC236}">
                    <a16:creationId xmlns:a16="http://schemas.microsoft.com/office/drawing/2014/main" id="{EEE36A88-3913-97DC-1FA4-F100081BAA42}"/>
                  </a:ext>
                </a:extLst>
              </p:cNvPr>
              <p:cNvSpPr/>
              <p:nvPr/>
            </p:nvSpPr>
            <p:spPr>
              <a:xfrm>
                <a:off x="4109588" y="4557300"/>
                <a:ext cx="917350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36694" h="3504" extrusionOk="0">
                    <a:moveTo>
                      <a:pt x="1" y="2503"/>
                    </a:moveTo>
                    <a:cubicBezTo>
                      <a:pt x="1" y="2536"/>
                      <a:pt x="34" y="2536"/>
                      <a:pt x="34" y="2569"/>
                    </a:cubicBezTo>
                    <a:cubicBezTo>
                      <a:pt x="34" y="2603"/>
                      <a:pt x="34" y="2636"/>
                      <a:pt x="68" y="2669"/>
                    </a:cubicBezTo>
                    <a:cubicBezTo>
                      <a:pt x="101" y="2703"/>
                      <a:pt x="134" y="2769"/>
                      <a:pt x="201" y="2803"/>
                    </a:cubicBezTo>
                    <a:cubicBezTo>
                      <a:pt x="335" y="2903"/>
                      <a:pt x="468" y="3003"/>
                      <a:pt x="568" y="3103"/>
                    </a:cubicBezTo>
                    <a:cubicBezTo>
                      <a:pt x="601" y="3103"/>
                      <a:pt x="601" y="3136"/>
                      <a:pt x="635" y="3136"/>
                    </a:cubicBezTo>
                    <a:cubicBezTo>
                      <a:pt x="768" y="3236"/>
                      <a:pt x="868" y="3370"/>
                      <a:pt x="968" y="3503"/>
                    </a:cubicBezTo>
                    <a:lnTo>
                      <a:pt x="35626" y="1135"/>
                    </a:lnTo>
                    <a:lnTo>
                      <a:pt x="35626" y="1135"/>
                    </a:lnTo>
                    <a:cubicBezTo>
                      <a:pt x="35726" y="935"/>
                      <a:pt x="35860" y="768"/>
                      <a:pt x="35993" y="634"/>
                    </a:cubicBezTo>
                    <a:lnTo>
                      <a:pt x="36027" y="634"/>
                    </a:lnTo>
                    <a:cubicBezTo>
                      <a:pt x="36093" y="568"/>
                      <a:pt x="36160" y="501"/>
                      <a:pt x="36260" y="434"/>
                    </a:cubicBezTo>
                    <a:cubicBezTo>
                      <a:pt x="36327" y="368"/>
                      <a:pt x="36427" y="301"/>
                      <a:pt x="36527" y="234"/>
                    </a:cubicBezTo>
                    <a:cubicBezTo>
                      <a:pt x="36560" y="201"/>
                      <a:pt x="36594" y="167"/>
                      <a:pt x="36627" y="134"/>
                    </a:cubicBezTo>
                    <a:cubicBezTo>
                      <a:pt x="36627" y="134"/>
                      <a:pt x="36627" y="134"/>
                      <a:pt x="36660" y="101"/>
                    </a:cubicBezTo>
                    <a:cubicBezTo>
                      <a:pt x="36660" y="67"/>
                      <a:pt x="36694" y="34"/>
                      <a:pt x="36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01" name="Google Shape;1759;p51">
                <a:extLst>
                  <a:ext uri="{FF2B5EF4-FFF2-40B4-BE49-F238E27FC236}">
                    <a16:creationId xmlns:a16="http://schemas.microsoft.com/office/drawing/2014/main" id="{52F06EE2-96E1-BF25-8133-6D95F029C53A}"/>
                  </a:ext>
                </a:extLst>
              </p:cNvPr>
              <p:cNvSpPr/>
              <p:nvPr/>
            </p:nvSpPr>
            <p:spPr>
              <a:xfrm>
                <a:off x="4109588" y="4557300"/>
                <a:ext cx="917350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36694" h="3504" extrusionOk="0">
                    <a:moveTo>
                      <a:pt x="36694" y="1"/>
                    </a:moveTo>
                    <a:lnTo>
                      <a:pt x="1" y="2503"/>
                    </a:lnTo>
                    <a:cubicBezTo>
                      <a:pt x="1" y="2536"/>
                      <a:pt x="34" y="2536"/>
                      <a:pt x="34" y="2569"/>
                    </a:cubicBezTo>
                    <a:cubicBezTo>
                      <a:pt x="34" y="2603"/>
                      <a:pt x="34" y="2636"/>
                      <a:pt x="68" y="2669"/>
                    </a:cubicBezTo>
                    <a:cubicBezTo>
                      <a:pt x="101" y="2703"/>
                      <a:pt x="134" y="2769"/>
                      <a:pt x="201" y="2803"/>
                    </a:cubicBezTo>
                    <a:cubicBezTo>
                      <a:pt x="335" y="2903"/>
                      <a:pt x="468" y="3003"/>
                      <a:pt x="568" y="3103"/>
                    </a:cubicBezTo>
                    <a:cubicBezTo>
                      <a:pt x="601" y="3103"/>
                      <a:pt x="601" y="3136"/>
                      <a:pt x="635" y="3136"/>
                    </a:cubicBezTo>
                    <a:cubicBezTo>
                      <a:pt x="768" y="3236"/>
                      <a:pt x="868" y="3370"/>
                      <a:pt x="968" y="3503"/>
                    </a:cubicBezTo>
                    <a:lnTo>
                      <a:pt x="35626" y="1135"/>
                    </a:lnTo>
                    <a:cubicBezTo>
                      <a:pt x="35726" y="935"/>
                      <a:pt x="35860" y="768"/>
                      <a:pt x="35993" y="634"/>
                    </a:cubicBezTo>
                    <a:lnTo>
                      <a:pt x="36027" y="634"/>
                    </a:lnTo>
                    <a:cubicBezTo>
                      <a:pt x="36093" y="568"/>
                      <a:pt x="36160" y="501"/>
                      <a:pt x="36260" y="434"/>
                    </a:cubicBezTo>
                    <a:cubicBezTo>
                      <a:pt x="36327" y="368"/>
                      <a:pt x="36427" y="301"/>
                      <a:pt x="36527" y="234"/>
                    </a:cubicBezTo>
                    <a:cubicBezTo>
                      <a:pt x="36560" y="201"/>
                      <a:pt x="36594" y="167"/>
                      <a:pt x="36627" y="134"/>
                    </a:cubicBezTo>
                    <a:cubicBezTo>
                      <a:pt x="36627" y="134"/>
                      <a:pt x="36627" y="134"/>
                      <a:pt x="36660" y="101"/>
                    </a:cubicBezTo>
                    <a:cubicBezTo>
                      <a:pt x="36660" y="67"/>
                      <a:pt x="36694" y="34"/>
                      <a:pt x="366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02" name="Google Shape;1760;p51">
                <a:extLst>
                  <a:ext uri="{FF2B5EF4-FFF2-40B4-BE49-F238E27FC236}">
                    <a16:creationId xmlns:a16="http://schemas.microsoft.com/office/drawing/2014/main" id="{8BF3B234-505E-A204-9A7A-D8AC1BB803C3}"/>
                  </a:ext>
                </a:extLst>
              </p:cNvPr>
              <p:cNvSpPr/>
              <p:nvPr/>
            </p:nvSpPr>
            <p:spPr>
              <a:xfrm>
                <a:off x="4966888" y="4711575"/>
                <a:ext cx="10850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069" extrusionOk="0">
                    <a:moveTo>
                      <a:pt x="0" y="1068"/>
                    </a:moveTo>
                    <a:lnTo>
                      <a:pt x="0" y="1068"/>
                    </a:lnTo>
                    <a:lnTo>
                      <a:pt x="434" y="1"/>
                    </a:lnTo>
                    <a:lnTo>
                      <a:pt x="4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03" name="Google Shape;1761;p51">
                <a:extLst>
                  <a:ext uri="{FF2B5EF4-FFF2-40B4-BE49-F238E27FC236}">
                    <a16:creationId xmlns:a16="http://schemas.microsoft.com/office/drawing/2014/main" id="{A3564AD9-F155-DBC6-97EA-CC3319663A90}"/>
                  </a:ext>
                </a:extLst>
              </p:cNvPr>
              <p:cNvSpPr/>
              <p:nvPr/>
            </p:nvSpPr>
            <p:spPr>
              <a:xfrm>
                <a:off x="4192163" y="4710750"/>
                <a:ext cx="7855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31423" h="3537" extrusionOk="0">
                    <a:moveTo>
                      <a:pt x="31423" y="0"/>
                    </a:moveTo>
                    <a:lnTo>
                      <a:pt x="0" y="2502"/>
                    </a:lnTo>
                    <a:lnTo>
                      <a:pt x="467" y="3536"/>
                    </a:lnTo>
                    <a:lnTo>
                      <a:pt x="30989" y="1101"/>
                    </a:lnTo>
                    <a:lnTo>
                      <a:pt x="31423" y="34"/>
                    </a:lnTo>
                    <a:lnTo>
                      <a:pt x="314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27" name="Google Shape;1762;p51">
                <a:extLst>
                  <a:ext uri="{FF2B5EF4-FFF2-40B4-BE49-F238E27FC236}">
                    <a16:creationId xmlns:a16="http://schemas.microsoft.com/office/drawing/2014/main" id="{9D10052A-F2D3-C000-7A12-6ECCDAC8D199}"/>
                  </a:ext>
                </a:extLst>
              </p:cNvPr>
              <p:cNvSpPr/>
              <p:nvPr/>
            </p:nvSpPr>
            <p:spPr>
              <a:xfrm>
                <a:off x="4192163" y="4710750"/>
                <a:ext cx="7855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31423" h="3537" extrusionOk="0">
                    <a:moveTo>
                      <a:pt x="0" y="2502"/>
                    </a:moveTo>
                    <a:lnTo>
                      <a:pt x="467" y="3536"/>
                    </a:lnTo>
                    <a:lnTo>
                      <a:pt x="30989" y="1101"/>
                    </a:lnTo>
                    <a:lnTo>
                      <a:pt x="31423" y="34"/>
                    </a:lnTo>
                    <a:lnTo>
                      <a:pt x="31423" y="34"/>
                    </a:lnTo>
                    <a:lnTo>
                      <a:pt x="314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28" name="Google Shape;1763;p51">
                <a:extLst>
                  <a:ext uri="{FF2B5EF4-FFF2-40B4-BE49-F238E27FC236}">
                    <a16:creationId xmlns:a16="http://schemas.microsoft.com/office/drawing/2014/main" id="{4D818854-98DB-363B-63C6-54AF192E046E}"/>
                  </a:ext>
                </a:extLst>
              </p:cNvPr>
              <p:cNvSpPr/>
              <p:nvPr/>
            </p:nvSpPr>
            <p:spPr>
              <a:xfrm>
                <a:off x="4192163" y="4710750"/>
                <a:ext cx="78557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31423" h="3537" extrusionOk="0">
                    <a:moveTo>
                      <a:pt x="31423" y="0"/>
                    </a:moveTo>
                    <a:lnTo>
                      <a:pt x="0" y="2502"/>
                    </a:lnTo>
                    <a:lnTo>
                      <a:pt x="467" y="3536"/>
                    </a:lnTo>
                    <a:lnTo>
                      <a:pt x="30989" y="1101"/>
                    </a:lnTo>
                    <a:lnTo>
                      <a:pt x="31423" y="34"/>
                    </a:lnTo>
                    <a:lnTo>
                      <a:pt x="314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29" name="Google Shape;1764;p51">
                <a:extLst>
                  <a:ext uri="{FF2B5EF4-FFF2-40B4-BE49-F238E27FC236}">
                    <a16:creationId xmlns:a16="http://schemas.microsoft.com/office/drawing/2014/main" id="{597CF4D1-591D-5A25-20C6-796FF868E17E}"/>
                  </a:ext>
                </a:extLst>
              </p:cNvPr>
              <p:cNvSpPr/>
              <p:nvPr/>
            </p:nvSpPr>
            <p:spPr>
              <a:xfrm>
                <a:off x="4571588" y="1602700"/>
                <a:ext cx="1033275" cy="1569475"/>
              </a:xfrm>
              <a:custGeom>
                <a:avLst/>
                <a:gdLst/>
                <a:ahLst/>
                <a:cxnLst/>
                <a:rect l="l" t="t" r="r" b="b"/>
                <a:pathLst>
                  <a:path w="41331" h="62779" extrusionOk="0">
                    <a:moveTo>
                      <a:pt x="1" y="0"/>
                    </a:moveTo>
                    <a:lnTo>
                      <a:pt x="1" y="16846"/>
                    </a:lnTo>
                    <a:cubicBezTo>
                      <a:pt x="34" y="18513"/>
                      <a:pt x="1368" y="19848"/>
                      <a:pt x="3003" y="19848"/>
                    </a:cubicBezTo>
                    <a:lnTo>
                      <a:pt x="3503" y="19848"/>
                    </a:lnTo>
                    <a:cubicBezTo>
                      <a:pt x="4571" y="18814"/>
                      <a:pt x="5938" y="18146"/>
                      <a:pt x="7473" y="18146"/>
                    </a:cubicBezTo>
                    <a:cubicBezTo>
                      <a:pt x="10742" y="18146"/>
                      <a:pt x="13410" y="21082"/>
                      <a:pt x="13410" y="24684"/>
                    </a:cubicBezTo>
                    <a:cubicBezTo>
                      <a:pt x="13410" y="28320"/>
                      <a:pt x="10742" y="31222"/>
                      <a:pt x="7473" y="31222"/>
                    </a:cubicBezTo>
                    <a:cubicBezTo>
                      <a:pt x="5938" y="31222"/>
                      <a:pt x="4571" y="30589"/>
                      <a:pt x="3503" y="29555"/>
                    </a:cubicBezTo>
                    <a:lnTo>
                      <a:pt x="3003" y="29555"/>
                    </a:lnTo>
                    <a:cubicBezTo>
                      <a:pt x="1368" y="29555"/>
                      <a:pt x="1" y="30889"/>
                      <a:pt x="1" y="32523"/>
                    </a:cubicBezTo>
                    <a:lnTo>
                      <a:pt x="1" y="49402"/>
                    </a:lnTo>
                    <a:lnTo>
                      <a:pt x="16880" y="49402"/>
                    </a:lnTo>
                    <a:cubicBezTo>
                      <a:pt x="18547" y="49402"/>
                      <a:pt x="19882" y="50736"/>
                      <a:pt x="19882" y="52404"/>
                    </a:cubicBezTo>
                    <a:lnTo>
                      <a:pt x="19882" y="52871"/>
                    </a:lnTo>
                    <a:cubicBezTo>
                      <a:pt x="18814" y="53939"/>
                      <a:pt x="18180" y="55340"/>
                      <a:pt x="18180" y="56841"/>
                    </a:cubicBezTo>
                    <a:cubicBezTo>
                      <a:pt x="18180" y="60143"/>
                      <a:pt x="21116" y="62778"/>
                      <a:pt x="24718" y="62778"/>
                    </a:cubicBezTo>
                    <a:cubicBezTo>
                      <a:pt x="28321" y="62778"/>
                      <a:pt x="31256" y="60143"/>
                      <a:pt x="31256" y="56841"/>
                    </a:cubicBezTo>
                    <a:cubicBezTo>
                      <a:pt x="31256" y="55340"/>
                      <a:pt x="30623" y="53939"/>
                      <a:pt x="29589" y="52871"/>
                    </a:cubicBezTo>
                    <a:lnTo>
                      <a:pt x="29589" y="52404"/>
                    </a:lnTo>
                    <a:cubicBezTo>
                      <a:pt x="29589" y="50736"/>
                      <a:pt x="30923" y="49402"/>
                      <a:pt x="32557" y="49402"/>
                    </a:cubicBezTo>
                    <a:lnTo>
                      <a:pt x="39996" y="49402"/>
                    </a:lnTo>
                    <a:cubicBezTo>
                      <a:pt x="40863" y="46233"/>
                      <a:pt x="41330" y="42897"/>
                      <a:pt x="41330" y="39462"/>
                    </a:cubicBezTo>
                    <a:cubicBezTo>
                      <a:pt x="41330" y="17646"/>
                      <a:pt x="22817" y="0"/>
                      <a:pt x="1" y="0"/>
                    </a:cubicBezTo>
                    <a:close/>
                  </a:path>
                </a:pathLst>
              </a:custGeom>
              <a:solidFill>
                <a:srgbClr val="425C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30" name="Google Shape;1765;p51">
                <a:extLst>
                  <a:ext uri="{FF2B5EF4-FFF2-40B4-BE49-F238E27FC236}">
                    <a16:creationId xmlns:a16="http://schemas.microsoft.com/office/drawing/2014/main" id="{7BA7E304-09F3-F877-A4C7-E75F5D62A9A5}"/>
                  </a:ext>
                </a:extLst>
              </p:cNvPr>
              <p:cNvSpPr/>
              <p:nvPr/>
            </p:nvSpPr>
            <p:spPr>
              <a:xfrm>
                <a:off x="4571588" y="1602700"/>
                <a:ext cx="1033275" cy="1569475"/>
              </a:xfrm>
              <a:custGeom>
                <a:avLst/>
                <a:gdLst/>
                <a:ahLst/>
                <a:cxnLst/>
                <a:rect l="l" t="t" r="r" b="b"/>
                <a:pathLst>
                  <a:path w="41331" h="62779" extrusionOk="0">
                    <a:moveTo>
                      <a:pt x="3003" y="19848"/>
                    </a:moveTo>
                    <a:lnTo>
                      <a:pt x="3503" y="19848"/>
                    </a:lnTo>
                    <a:cubicBezTo>
                      <a:pt x="4571" y="18814"/>
                      <a:pt x="5938" y="18146"/>
                      <a:pt x="7473" y="18146"/>
                    </a:cubicBezTo>
                    <a:cubicBezTo>
                      <a:pt x="10742" y="18146"/>
                      <a:pt x="13410" y="21082"/>
                      <a:pt x="13410" y="24684"/>
                    </a:cubicBezTo>
                    <a:cubicBezTo>
                      <a:pt x="13410" y="28320"/>
                      <a:pt x="10742" y="31222"/>
                      <a:pt x="7473" y="31222"/>
                    </a:cubicBezTo>
                    <a:cubicBezTo>
                      <a:pt x="5938" y="31222"/>
                      <a:pt x="4571" y="30589"/>
                      <a:pt x="3503" y="29555"/>
                    </a:cubicBezTo>
                    <a:lnTo>
                      <a:pt x="3003" y="29555"/>
                    </a:lnTo>
                    <a:cubicBezTo>
                      <a:pt x="1368" y="29555"/>
                      <a:pt x="1" y="30889"/>
                      <a:pt x="1" y="32523"/>
                    </a:cubicBezTo>
                    <a:lnTo>
                      <a:pt x="1" y="49402"/>
                    </a:lnTo>
                    <a:lnTo>
                      <a:pt x="16880" y="49402"/>
                    </a:lnTo>
                    <a:cubicBezTo>
                      <a:pt x="18547" y="49402"/>
                      <a:pt x="19882" y="50736"/>
                      <a:pt x="19882" y="52404"/>
                    </a:cubicBezTo>
                    <a:lnTo>
                      <a:pt x="19882" y="52871"/>
                    </a:lnTo>
                    <a:cubicBezTo>
                      <a:pt x="18814" y="53939"/>
                      <a:pt x="18180" y="55340"/>
                      <a:pt x="18180" y="56841"/>
                    </a:cubicBezTo>
                    <a:cubicBezTo>
                      <a:pt x="18180" y="60143"/>
                      <a:pt x="21116" y="62778"/>
                      <a:pt x="24718" y="62778"/>
                    </a:cubicBezTo>
                    <a:cubicBezTo>
                      <a:pt x="28321" y="62778"/>
                      <a:pt x="31256" y="60143"/>
                      <a:pt x="31256" y="56841"/>
                    </a:cubicBezTo>
                    <a:cubicBezTo>
                      <a:pt x="31256" y="55340"/>
                      <a:pt x="30623" y="53939"/>
                      <a:pt x="29589" y="52871"/>
                    </a:cubicBezTo>
                    <a:lnTo>
                      <a:pt x="29589" y="52404"/>
                    </a:lnTo>
                    <a:cubicBezTo>
                      <a:pt x="29589" y="50736"/>
                      <a:pt x="30923" y="49402"/>
                      <a:pt x="32557" y="49402"/>
                    </a:cubicBezTo>
                    <a:lnTo>
                      <a:pt x="39996" y="49402"/>
                    </a:lnTo>
                    <a:cubicBezTo>
                      <a:pt x="40863" y="46233"/>
                      <a:pt x="41330" y="42897"/>
                      <a:pt x="41330" y="39462"/>
                    </a:cubicBezTo>
                    <a:cubicBezTo>
                      <a:pt x="41330" y="17646"/>
                      <a:pt x="22817" y="0"/>
                      <a:pt x="1" y="0"/>
                    </a:cubicBezTo>
                    <a:lnTo>
                      <a:pt x="1" y="16846"/>
                    </a:lnTo>
                    <a:cubicBezTo>
                      <a:pt x="34" y="18513"/>
                      <a:pt x="1368" y="19848"/>
                      <a:pt x="3003" y="1984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31" name="Google Shape;1766;p51">
                <a:extLst>
                  <a:ext uri="{FF2B5EF4-FFF2-40B4-BE49-F238E27FC236}">
                    <a16:creationId xmlns:a16="http://schemas.microsoft.com/office/drawing/2014/main" id="{78E766C1-FFC4-8FB9-976C-139745496F8B}"/>
                  </a:ext>
                </a:extLst>
              </p:cNvPr>
              <p:cNvSpPr/>
              <p:nvPr/>
            </p:nvSpPr>
            <p:spPr>
              <a:xfrm>
                <a:off x="4237188" y="2837750"/>
                <a:ext cx="1334300" cy="1235900"/>
              </a:xfrm>
              <a:custGeom>
                <a:avLst/>
                <a:gdLst/>
                <a:ahLst/>
                <a:cxnLst/>
                <a:rect l="l" t="t" r="r" b="b"/>
                <a:pathLst>
                  <a:path w="53372" h="49436" extrusionOk="0">
                    <a:moveTo>
                      <a:pt x="13410" y="0"/>
                    </a:moveTo>
                    <a:lnTo>
                      <a:pt x="13410" y="16879"/>
                    </a:lnTo>
                    <a:cubicBezTo>
                      <a:pt x="13410" y="18513"/>
                      <a:pt x="12043" y="19881"/>
                      <a:pt x="10408" y="19881"/>
                    </a:cubicBezTo>
                    <a:lnTo>
                      <a:pt x="9908" y="19881"/>
                    </a:lnTo>
                    <a:cubicBezTo>
                      <a:pt x="8874" y="18814"/>
                      <a:pt x="7473" y="18180"/>
                      <a:pt x="5938" y="18180"/>
                    </a:cubicBezTo>
                    <a:cubicBezTo>
                      <a:pt x="2669" y="18180"/>
                      <a:pt x="1" y="21115"/>
                      <a:pt x="1" y="24718"/>
                    </a:cubicBezTo>
                    <a:cubicBezTo>
                      <a:pt x="1" y="28320"/>
                      <a:pt x="2669" y="31256"/>
                      <a:pt x="5938" y="31256"/>
                    </a:cubicBezTo>
                    <a:cubicBezTo>
                      <a:pt x="7473" y="31256"/>
                      <a:pt x="8874" y="30622"/>
                      <a:pt x="9908" y="29555"/>
                    </a:cubicBezTo>
                    <a:lnTo>
                      <a:pt x="10408" y="29555"/>
                    </a:lnTo>
                    <a:cubicBezTo>
                      <a:pt x="12043" y="29555"/>
                      <a:pt x="13410" y="30889"/>
                      <a:pt x="13410" y="32557"/>
                    </a:cubicBezTo>
                    <a:lnTo>
                      <a:pt x="13410" y="49436"/>
                    </a:lnTo>
                    <a:lnTo>
                      <a:pt x="31423" y="49436"/>
                    </a:lnTo>
                    <a:cubicBezTo>
                      <a:pt x="31423" y="49436"/>
                      <a:pt x="31723" y="48335"/>
                      <a:pt x="31423" y="48335"/>
                    </a:cubicBezTo>
                    <a:lnTo>
                      <a:pt x="31390" y="48335"/>
                    </a:lnTo>
                    <a:cubicBezTo>
                      <a:pt x="31390" y="48335"/>
                      <a:pt x="41363" y="24684"/>
                      <a:pt x="42197" y="22550"/>
                    </a:cubicBezTo>
                    <a:cubicBezTo>
                      <a:pt x="42898" y="20848"/>
                      <a:pt x="47501" y="12743"/>
                      <a:pt x="49269" y="9640"/>
                    </a:cubicBezTo>
                    <a:cubicBezTo>
                      <a:pt x="49503" y="9240"/>
                      <a:pt x="49703" y="8873"/>
                      <a:pt x="49936" y="8473"/>
                    </a:cubicBezTo>
                    <a:cubicBezTo>
                      <a:pt x="49936" y="8440"/>
                      <a:pt x="49936" y="8440"/>
                      <a:pt x="49936" y="8440"/>
                    </a:cubicBezTo>
                    <a:cubicBezTo>
                      <a:pt x="51404" y="5804"/>
                      <a:pt x="52571" y="2969"/>
                      <a:pt x="53372" y="0"/>
                    </a:cubicBezTo>
                    <a:lnTo>
                      <a:pt x="45933" y="0"/>
                    </a:lnTo>
                    <a:cubicBezTo>
                      <a:pt x="44299" y="0"/>
                      <a:pt x="42965" y="1334"/>
                      <a:pt x="42965" y="3002"/>
                    </a:cubicBezTo>
                    <a:lnTo>
                      <a:pt x="42965" y="3503"/>
                    </a:lnTo>
                    <a:cubicBezTo>
                      <a:pt x="43999" y="4537"/>
                      <a:pt x="44632" y="5938"/>
                      <a:pt x="44632" y="7472"/>
                    </a:cubicBezTo>
                    <a:cubicBezTo>
                      <a:pt x="44632" y="10741"/>
                      <a:pt x="41730" y="13376"/>
                      <a:pt x="38094" y="13376"/>
                    </a:cubicBezTo>
                    <a:cubicBezTo>
                      <a:pt x="34492" y="13376"/>
                      <a:pt x="31556" y="10741"/>
                      <a:pt x="31556" y="7472"/>
                    </a:cubicBezTo>
                    <a:cubicBezTo>
                      <a:pt x="31556" y="5938"/>
                      <a:pt x="32190" y="4537"/>
                      <a:pt x="33258" y="3503"/>
                    </a:cubicBezTo>
                    <a:lnTo>
                      <a:pt x="33258" y="3002"/>
                    </a:lnTo>
                    <a:cubicBezTo>
                      <a:pt x="33258" y="1334"/>
                      <a:pt x="31923" y="0"/>
                      <a:pt x="30256" y="0"/>
                    </a:cubicBezTo>
                    <a:close/>
                  </a:path>
                </a:pathLst>
              </a:custGeom>
              <a:solidFill>
                <a:srgbClr val="CAE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32" name="Google Shape;1767;p51">
                <a:extLst>
                  <a:ext uri="{FF2B5EF4-FFF2-40B4-BE49-F238E27FC236}">
                    <a16:creationId xmlns:a16="http://schemas.microsoft.com/office/drawing/2014/main" id="{E443A8CC-241D-99E2-772C-E59096861FE3}"/>
                  </a:ext>
                </a:extLst>
              </p:cNvPr>
              <p:cNvSpPr/>
              <p:nvPr/>
            </p:nvSpPr>
            <p:spPr>
              <a:xfrm>
                <a:off x="4237188" y="2837750"/>
                <a:ext cx="1334300" cy="1235900"/>
              </a:xfrm>
              <a:custGeom>
                <a:avLst/>
                <a:gdLst/>
                <a:ahLst/>
                <a:cxnLst/>
                <a:rect l="l" t="t" r="r" b="b"/>
                <a:pathLst>
                  <a:path w="53372" h="49436" extrusionOk="0">
                    <a:moveTo>
                      <a:pt x="31423" y="48335"/>
                    </a:moveTo>
                    <a:lnTo>
                      <a:pt x="31390" y="48335"/>
                    </a:lnTo>
                    <a:cubicBezTo>
                      <a:pt x="31390" y="48335"/>
                      <a:pt x="41363" y="24684"/>
                      <a:pt x="42197" y="22550"/>
                    </a:cubicBezTo>
                    <a:cubicBezTo>
                      <a:pt x="42898" y="20848"/>
                      <a:pt x="47501" y="12743"/>
                      <a:pt x="49269" y="9640"/>
                    </a:cubicBezTo>
                    <a:cubicBezTo>
                      <a:pt x="49503" y="9240"/>
                      <a:pt x="49703" y="8873"/>
                      <a:pt x="49936" y="8473"/>
                    </a:cubicBezTo>
                    <a:cubicBezTo>
                      <a:pt x="49936" y="8440"/>
                      <a:pt x="49936" y="8440"/>
                      <a:pt x="49936" y="8440"/>
                    </a:cubicBezTo>
                    <a:lnTo>
                      <a:pt x="49936" y="8440"/>
                    </a:lnTo>
                    <a:cubicBezTo>
                      <a:pt x="51404" y="5804"/>
                      <a:pt x="52571" y="2969"/>
                      <a:pt x="53372" y="0"/>
                    </a:cubicBezTo>
                    <a:lnTo>
                      <a:pt x="45933" y="0"/>
                    </a:lnTo>
                    <a:cubicBezTo>
                      <a:pt x="44299" y="0"/>
                      <a:pt x="42965" y="1334"/>
                      <a:pt x="42965" y="3002"/>
                    </a:cubicBezTo>
                    <a:lnTo>
                      <a:pt x="42965" y="3503"/>
                    </a:lnTo>
                    <a:cubicBezTo>
                      <a:pt x="43999" y="4537"/>
                      <a:pt x="44632" y="5938"/>
                      <a:pt x="44632" y="7472"/>
                    </a:cubicBezTo>
                    <a:cubicBezTo>
                      <a:pt x="44632" y="10741"/>
                      <a:pt x="41730" y="13376"/>
                      <a:pt x="38094" y="13376"/>
                    </a:cubicBezTo>
                    <a:cubicBezTo>
                      <a:pt x="34492" y="13376"/>
                      <a:pt x="31556" y="10741"/>
                      <a:pt x="31556" y="7472"/>
                    </a:cubicBezTo>
                    <a:cubicBezTo>
                      <a:pt x="31556" y="5938"/>
                      <a:pt x="32190" y="4537"/>
                      <a:pt x="33258" y="3503"/>
                    </a:cubicBezTo>
                    <a:lnTo>
                      <a:pt x="33258" y="3002"/>
                    </a:lnTo>
                    <a:cubicBezTo>
                      <a:pt x="33258" y="1334"/>
                      <a:pt x="31923" y="0"/>
                      <a:pt x="30256" y="0"/>
                    </a:cubicBezTo>
                    <a:lnTo>
                      <a:pt x="13410" y="0"/>
                    </a:lnTo>
                    <a:lnTo>
                      <a:pt x="13410" y="0"/>
                    </a:lnTo>
                    <a:lnTo>
                      <a:pt x="13410" y="16879"/>
                    </a:lnTo>
                    <a:cubicBezTo>
                      <a:pt x="13410" y="18513"/>
                      <a:pt x="12043" y="19881"/>
                      <a:pt x="10408" y="19881"/>
                    </a:cubicBezTo>
                    <a:lnTo>
                      <a:pt x="9908" y="19881"/>
                    </a:lnTo>
                    <a:cubicBezTo>
                      <a:pt x="8874" y="18814"/>
                      <a:pt x="7473" y="18180"/>
                      <a:pt x="5938" y="18180"/>
                    </a:cubicBezTo>
                    <a:cubicBezTo>
                      <a:pt x="2669" y="18180"/>
                      <a:pt x="1" y="21115"/>
                      <a:pt x="1" y="24718"/>
                    </a:cubicBezTo>
                    <a:cubicBezTo>
                      <a:pt x="1" y="28320"/>
                      <a:pt x="2669" y="31256"/>
                      <a:pt x="5938" y="31256"/>
                    </a:cubicBezTo>
                    <a:cubicBezTo>
                      <a:pt x="7473" y="31256"/>
                      <a:pt x="8874" y="30622"/>
                      <a:pt x="9908" y="29555"/>
                    </a:cubicBezTo>
                    <a:lnTo>
                      <a:pt x="10408" y="29555"/>
                    </a:lnTo>
                    <a:cubicBezTo>
                      <a:pt x="12043" y="29555"/>
                      <a:pt x="13410" y="30889"/>
                      <a:pt x="13410" y="32557"/>
                    </a:cubicBezTo>
                    <a:lnTo>
                      <a:pt x="13410" y="49436"/>
                    </a:lnTo>
                    <a:lnTo>
                      <a:pt x="31423" y="49436"/>
                    </a:lnTo>
                    <a:cubicBezTo>
                      <a:pt x="31423" y="49436"/>
                      <a:pt x="31723" y="48335"/>
                      <a:pt x="31423" y="483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33" name="Google Shape;1768;p51">
                <a:extLst>
                  <a:ext uri="{FF2B5EF4-FFF2-40B4-BE49-F238E27FC236}">
                    <a16:creationId xmlns:a16="http://schemas.microsoft.com/office/drawing/2014/main" id="{182DD6AF-D40D-54AD-D3DE-995BB528FFC9}"/>
                  </a:ext>
                </a:extLst>
              </p:cNvPr>
              <p:cNvSpPr/>
              <p:nvPr/>
            </p:nvSpPr>
            <p:spPr>
              <a:xfrm>
                <a:off x="3572538" y="2503325"/>
                <a:ext cx="999900" cy="1569500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62780" extrusionOk="0">
                    <a:moveTo>
                      <a:pt x="15279" y="1"/>
                    </a:moveTo>
                    <a:cubicBezTo>
                      <a:pt x="11643" y="1"/>
                      <a:pt x="8741" y="2636"/>
                      <a:pt x="8741" y="5938"/>
                    </a:cubicBezTo>
                    <a:cubicBezTo>
                      <a:pt x="8741" y="7440"/>
                      <a:pt x="9374" y="8841"/>
                      <a:pt x="10408" y="9908"/>
                    </a:cubicBezTo>
                    <a:lnTo>
                      <a:pt x="10408" y="10375"/>
                    </a:lnTo>
                    <a:cubicBezTo>
                      <a:pt x="10408" y="12043"/>
                      <a:pt x="9074" y="13377"/>
                      <a:pt x="7440" y="13377"/>
                    </a:cubicBezTo>
                    <a:lnTo>
                      <a:pt x="1" y="13377"/>
                    </a:lnTo>
                    <a:cubicBezTo>
                      <a:pt x="802" y="16346"/>
                      <a:pt x="1969" y="19181"/>
                      <a:pt x="3437" y="21817"/>
                    </a:cubicBezTo>
                    <a:cubicBezTo>
                      <a:pt x="3437" y="21817"/>
                      <a:pt x="3437" y="21817"/>
                      <a:pt x="3437" y="21850"/>
                    </a:cubicBezTo>
                    <a:cubicBezTo>
                      <a:pt x="3670" y="22250"/>
                      <a:pt x="3904" y="22617"/>
                      <a:pt x="4137" y="23017"/>
                    </a:cubicBezTo>
                    <a:cubicBezTo>
                      <a:pt x="5905" y="26120"/>
                      <a:pt x="10508" y="34225"/>
                      <a:pt x="11176" y="35927"/>
                    </a:cubicBezTo>
                    <a:cubicBezTo>
                      <a:pt x="12010" y="38061"/>
                      <a:pt x="21983" y="61712"/>
                      <a:pt x="21983" y="61712"/>
                    </a:cubicBezTo>
                    <a:lnTo>
                      <a:pt x="21950" y="61712"/>
                    </a:lnTo>
                    <a:cubicBezTo>
                      <a:pt x="21650" y="61712"/>
                      <a:pt x="21950" y="62779"/>
                      <a:pt x="21950" y="62779"/>
                    </a:cubicBezTo>
                    <a:lnTo>
                      <a:pt x="39996" y="62779"/>
                    </a:lnTo>
                    <a:lnTo>
                      <a:pt x="39996" y="45934"/>
                    </a:lnTo>
                    <a:cubicBezTo>
                      <a:pt x="39996" y="44266"/>
                      <a:pt x="38629" y="42932"/>
                      <a:pt x="36994" y="42932"/>
                    </a:cubicBezTo>
                    <a:lnTo>
                      <a:pt x="36494" y="42932"/>
                    </a:lnTo>
                    <a:cubicBezTo>
                      <a:pt x="35426" y="43999"/>
                      <a:pt x="34059" y="44633"/>
                      <a:pt x="32524" y="44633"/>
                    </a:cubicBezTo>
                    <a:cubicBezTo>
                      <a:pt x="29255" y="44633"/>
                      <a:pt x="26587" y="41697"/>
                      <a:pt x="26587" y="38095"/>
                    </a:cubicBezTo>
                    <a:cubicBezTo>
                      <a:pt x="26587" y="34459"/>
                      <a:pt x="29255" y="31557"/>
                      <a:pt x="32524" y="31557"/>
                    </a:cubicBezTo>
                    <a:cubicBezTo>
                      <a:pt x="34059" y="31557"/>
                      <a:pt x="35426" y="32191"/>
                      <a:pt x="36494" y="33225"/>
                    </a:cubicBezTo>
                    <a:lnTo>
                      <a:pt x="36994" y="33225"/>
                    </a:lnTo>
                    <a:cubicBezTo>
                      <a:pt x="38629" y="33225"/>
                      <a:pt x="39996" y="31890"/>
                      <a:pt x="39996" y="30256"/>
                    </a:cubicBezTo>
                    <a:lnTo>
                      <a:pt x="39996" y="13377"/>
                    </a:lnTo>
                    <a:lnTo>
                      <a:pt x="23117" y="13377"/>
                    </a:lnTo>
                    <a:cubicBezTo>
                      <a:pt x="21450" y="13377"/>
                      <a:pt x="20115" y="12043"/>
                      <a:pt x="20115" y="10375"/>
                    </a:cubicBezTo>
                    <a:lnTo>
                      <a:pt x="20115" y="9908"/>
                    </a:lnTo>
                    <a:cubicBezTo>
                      <a:pt x="21183" y="8841"/>
                      <a:pt x="21817" y="7440"/>
                      <a:pt x="21817" y="5938"/>
                    </a:cubicBezTo>
                    <a:cubicBezTo>
                      <a:pt x="21817" y="2636"/>
                      <a:pt x="18881" y="1"/>
                      <a:pt x="15279" y="1"/>
                    </a:cubicBezTo>
                    <a:close/>
                  </a:path>
                </a:pathLst>
              </a:custGeom>
              <a:solidFill>
                <a:srgbClr val="2CAC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34" name="Google Shape;1769;p51">
                <a:extLst>
                  <a:ext uri="{FF2B5EF4-FFF2-40B4-BE49-F238E27FC236}">
                    <a16:creationId xmlns:a16="http://schemas.microsoft.com/office/drawing/2014/main" id="{E913BAB7-DAFD-4E41-51E0-2F885C0CF8DF}"/>
                  </a:ext>
                </a:extLst>
              </p:cNvPr>
              <p:cNvSpPr/>
              <p:nvPr/>
            </p:nvSpPr>
            <p:spPr>
              <a:xfrm>
                <a:off x="3572538" y="2503325"/>
                <a:ext cx="999900" cy="1569500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62780" extrusionOk="0">
                    <a:moveTo>
                      <a:pt x="36994" y="42932"/>
                    </a:moveTo>
                    <a:lnTo>
                      <a:pt x="36494" y="42932"/>
                    </a:lnTo>
                    <a:cubicBezTo>
                      <a:pt x="35426" y="43999"/>
                      <a:pt x="34059" y="44633"/>
                      <a:pt x="32524" y="44633"/>
                    </a:cubicBezTo>
                    <a:cubicBezTo>
                      <a:pt x="29255" y="44633"/>
                      <a:pt x="26587" y="41697"/>
                      <a:pt x="26587" y="38095"/>
                    </a:cubicBezTo>
                    <a:cubicBezTo>
                      <a:pt x="26587" y="34459"/>
                      <a:pt x="29255" y="31557"/>
                      <a:pt x="32524" y="31557"/>
                    </a:cubicBezTo>
                    <a:cubicBezTo>
                      <a:pt x="34059" y="31557"/>
                      <a:pt x="35426" y="32191"/>
                      <a:pt x="36494" y="33225"/>
                    </a:cubicBezTo>
                    <a:lnTo>
                      <a:pt x="36994" y="33225"/>
                    </a:lnTo>
                    <a:cubicBezTo>
                      <a:pt x="38629" y="33225"/>
                      <a:pt x="39996" y="31890"/>
                      <a:pt x="39996" y="30256"/>
                    </a:cubicBezTo>
                    <a:lnTo>
                      <a:pt x="39996" y="13377"/>
                    </a:lnTo>
                    <a:lnTo>
                      <a:pt x="23117" y="13377"/>
                    </a:lnTo>
                    <a:cubicBezTo>
                      <a:pt x="21450" y="13377"/>
                      <a:pt x="20115" y="12043"/>
                      <a:pt x="20115" y="10375"/>
                    </a:cubicBezTo>
                    <a:lnTo>
                      <a:pt x="20115" y="9908"/>
                    </a:lnTo>
                    <a:cubicBezTo>
                      <a:pt x="21183" y="8841"/>
                      <a:pt x="21817" y="7440"/>
                      <a:pt x="21817" y="5938"/>
                    </a:cubicBezTo>
                    <a:cubicBezTo>
                      <a:pt x="21817" y="2636"/>
                      <a:pt x="18881" y="1"/>
                      <a:pt x="15279" y="1"/>
                    </a:cubicBezTo>
                    <a:cubicBezTo>
                      <a:pt x="11643" y="1"/>
                      <a:pt x="8741" y="2636"/>
                      <a:pt x="8741" y="5938"/>
                    </a:cubicBezTo>
                    <a:cubicBezTo>
                      <a:pt x="8741" y="7440"/>
                      <a:pt x="9374" y="8841"/>
                      <a:pt x="10408" y="9908"/>
                    </a:cubicBezTo>
                    <a:lnTo>
                      <a:pt x="10408" y="10375"/>
                    </a:lnTo>
                    <a:cubicBezTo>
                      <a:pt x="10408" y="12043"/>
                      <a:pt x="9074" y="13377"/>
                      <a:pt x="7440" y="13377"/>
                    </a:cubicBezTo>
                    <a:lnTo>
                      <a:pt x="1" y="13377"/>
                    </a:lnTo>
                    <a:cubicBezTo>
                      <a:pt x="802" y="16346"/>
                      <a:pt x="1969" y="19181"/>
                      <a:pt x="3437" y="21817"/>
                    </a:cubicBezTo>
                    <a:lnTo>
                      <a:pt x="3437" y="21817"/>
                    </a:lnTo>
                    <a:cubicBezTo>
                      <a:pt x="3437" y="21817"/>
                      <a:pt x="3437" y="21817"/>
                      <a:pt x="3437" y="21850"/>
                    </a:cubicBezTo>
                    <a:cubicBezTo>
                      <a:pt x="3670" y="22250"/>
                      <a:pt x="3904" y="22617"/>
                      <a:pt x="4137" y="23017"/>
                    </a:cubicBezTo>
                    <a:cubicBezTo>
                      <a:pt x="5905" y="26120"/>
                      <a:pt x="10508" y="34225"/>
                      <a:pt x="11176" y="35927"/>
                    </a:cubicBezTo>
                    <a:cubicBezTo>
                      <a:pt x="12010" y="38061"/>
                      <a:pt x="21983" y="61712"/>
                      <a:pt x="21983" y="61712"/>
                    </a:cubicBezTo>
                    <a:lnTo>
                      <a:pt x="21950" y="61712"/>
                    </a:lnTo>
                    <a:cubicBezTo>
                      <a:pt x="21650" y="61712"/>
                      <a:pt x="21950" y="62779"/>
                      <a:pt x="21950" y="62779"/>
                    </a:cubicBezTo>
                    <a:lnTo>
                      <a:pt x="39996" y="62779"/>
                    </a:lnTo>
                    <a:lnTo>
                      <a:pt x="39996" y="45934"/>
                    </a:lnTo>
                    <a:cubicBezTo>
                      <a:pt x="39996" y="44266"/>
                      <a:pt x="38629" y="42932"/>
                      <a:pt x="36994" y="429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35" name="Google Shape;1770;p51">
                <a:extLst>
                  <a:ext uri="{FF2B5EF4-FFF2-40B4-BE49-F238E27FC236}">
                    <a16:creationId xmlns:a16="http://schemas.microsoft.com/office/drawing/2014/main" id="{C79C65A9-52FB-3CE8-1EAB-732236F8A42F}"/>
                  </a:ext>
                </a:extLst>
              </p:cNvPr>
              <p:cNvSpPr/>
              <p:nvPr/>
            </p:nvSpPr>
            <p:spPr>
              <a:xfrm>
                <a:off x="3539188" y="1602700"/>
                <a:ext cx="1367675" cy="1235075"/>
              </a:xfrm>
              <a:custGeom>
                <a:avLst/>
                <a:gdLst/>
                <a:ahLst/>
                <a:cxnLst/>
                <a:rect l="l" t="t" r="r" b="b"/>
                <a:pathLst>
                  <a:path w="54707" h="49403" extrusionOk="0">
                    <a:moveTo>
                      <a:pt x="41297" y="0"/>
                    </a:moveTo>
                    <a:cubicBezTo>
                      <a:pt x="18514" y="0"/>
                      <a:pt x="1" y="17646"/>
                      <a:pt x="1" y="39462"/>
                    </a:cubicBezTo>
                    <a:cubicBezTo>
                      <a:pt x="1" y="42897"/>
                      <a:pt x="468" y="46233"/>
                      <a:pt x="1335" y="49402"/>
                    </a:cubicBezTo>
                    <a:lnTo>
                      <a:pt x="8774" y="49402"/>
                    </a:lnTo>
                    <a:cubicBezTo>
                      <a:pt x="10408" y="49402"/>
                      <a:pt x="11742" y="48068"/>
                      <a:pt x="11742" y="46400"/>
                    </a:cubicBezTo>
                    <a:lnTo>
                      <a:pt x="11742" y="45933"/>
                    </a:lnTo>
                    <a:cubicBezTo>
                      <a:pt x="10708" y="44866"/>
                      <a:pt x="10075" y="43498"/>
                      <a:pt x="10075" y="41963"/>
                    </a:cubicBezTo>
                    <a:cubicBezTo>
                      <a:pt x="10075" y="38661"/>
                      <a:pt x="12977" y="36026"/>
                      <a:pt x="16613" y="36026"/>
                    </a:cubicBezTo>
                    <a:cubicBezTo>
                      <a:pt x="20215" y="36026"/>
                      <a:pt x="23151" y="38694"/>
                      <a:pt x="23151" y="41963"/>
                    </a:cubicBezTo>
                    <a:cubicBezTo>
                      <a:pt x="23151" y="43498"/>
                      <a:pt x="22517" y="44866"/>
                      <a:pt x="21449" y="45933"/>
                    </a:cubicBezTo>
                    <a:lnTo>
                      <a:pt x="21449" y="46400"/>
                    </a:lnTo>
                    <a:cubicBezTo>
                      <a:pt x="21449" y="48068"/>
                      <a:pt x="22784" y="49402"/>
                      <a:pt x="24451" y="49402"/>
                    </a:cubicBezTo>
                    <a:lnTo>
                      <a:pt x="41297" y="49402"/>
                    </a:lnTo>
                    <a:lnTo>
                      <a:pt x="41297" y="32557"/>
                    </a:lnTo>
                    <a:cubicBezTo>
                      <a:pt x="41297" y="30889"/>
                      <a:pt x="42664" y="29555"/>
                      <a:pt x="44299" y="29555"/>
                    </a:cubicBezTo>
                    <a:lnTo>
                      <a:pt x="44799" y="29555"/>
                    </a:lnTo>
                    <a:cubicBezTo>
                      <a:pt x="45867" y="30589"/>
                      <a:pt x="47234" y="31256"/>
                      <a:pt x="48769" y="31256"/>
                    </a:cubicBezTo>
                    <a:cubicBezTo>
                      <a:pt x="52038" y="31256"/>
                      <a:pt x="54706" y="28320"/>
                      <a:pt x="54706" y="24684"/>
                    </a:cubicBezTo>
                    <a:cubicBezTo>
                      <a:pt x="54706" y="21082"/>
                      <a:pt x="52038" y="18146"/>
                      <a:pt x="48769" y="18146"/>
                    </a:cubicBezTo>
                    <a:cubicBezTo>
                      <a:pt x="47234" y="18146"/>
                      <a:pt x="45867" y="18814"/>
                      <a:pt x="44799" y="19848"/>
                    </a:cubicBezTo>
                    <a:lnTo>
                      <a:pt x="44299" y="19848"/>
                    </a:lnTo>
                    <a:cubicBezTo>
                      <a:pt x="42664" y="19848"/>
                      <a:pt x="41297" y="18513"/>
                      <a:pt x="41297" y="16846"/>
                    </a:cubicBezTo>
                    <a:lnTo>
                      <a:pt x="41297" y="0"/>
                    </a:lnTo>
                    <a:close/>
                  </a:path>
                </a:pathLst>
              </a:custGeom>
              <a:solidFill>
                <a:srgbClr val="B6D4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3036" name="Google Shape;1771;p51">
                <a:extLst>
                  <a:ext uri="{FF2B5EF4-FFF2-40B4-BE49-F238E27FC236}">
                    <a16:creationId xmlns:a16="http://schemas.microsoft.com/office/drawing/2014/main" id="{796E283F-2F83-0ADD-2B98-A9373FE0428F}"/>
                  </a:ext>
                </a:extLst>
              </p:cNvPr>
              <p:cNvSpPr/>
              <p:nvPr/>
            </p:nvSpPr>
            <p:spPr>
              <a:xfrm>
                <a:off x="3539188" y="1602700"/>
                <a:ext cx="1367675" cy="1235075"/>
              </a:xfrm>
              <a:custGeom>
                <a:avLst/>
                <a:gdLst/>
                <a:ahLst/>
                <a:cxnLst/>
                <a:rect l="l" t="t" r="r" b="b"/>
                <a:pathLst>
                  <a:path w="54707" h="49403" extrusionOk="0">
                    <a:moveTo>
                      <a:pt x="11742" y="46400"/>
                    </a:moveTo>
                    <a:lnTo>
                      <a:pt x="11742" y="45933"/>
                    </a:lnTo>
                    <a:cubicBezTo>
                      <a:pt x="10708" y="44866"/>
                      <a:pt x="10075" y="43498"/>
                      <a:pt x="10075" y="41963"/>
                    </a:cubicBezTo>
                    <a:cubicBezTo>
                      <a:pt x="10075" y="38661"/>
                      <a:pt x="12977" y="36026"/>
                      <a:pt x="16613" y="36026"/>
                    </a:cubicBezTo>
                    <a:cubicBezTo>
                      <a:pt x="20215" y="36026"/>
                      <a:pt x="23151" y="38694"/>
                      <a:pt x="23151" y="41963"/>
                    </a:cubicBezTo>
                    <a:cubicBezTo>
                      <a:pt x="23151" y="43498"/>
                      <a:pt x="22517" y="44866"/>
                      <a:pt x="21449" y="45933"/>
                    </a:cubicBezTo>
                    <a:lnTo>
                      <a:pt x="21449" y="46400"/>
                    </a:lnTo>
                    <a:cubicBezTo>
                      <a:pt x="21449" y="48068"/>
                      <a:pt x="22784" y="49402"/>
                      <a:pt x="24451" y="49402"/>
                    </a:cubicBezTo>
                    <a:lnTo>
                      <a:pt x="41297" y="49402"/>
                    </a:lnTo>
                    <a:lnTo>
                      <a:pt x="41297" y="49402"/>
                    </a:lnTo>
                    <a:lnTo>
                      <a:pt x="41297" y="32557"/>
                    </a:lnTo>
                    <a:cubicBezTo>
                      <a:pt x="41297" y="30889"/>
                      <a:pt x="42664" y="29555"/>
                      <a:pt x="44299" y="29555"/>
                    </a:cubicBezTo>
                    <a:lnTo>
                      <a:pt x="44799" y="29555"/>
                    </a:lnTo>
                    <a:cubicBezTo>
                      <a:pt x="45867" y="30589"/>
                      <a:pt x="47234" y="31256"/>
                      <a:pt x="48769" y="31256"/>
                    </a:cubicBezTo>
                    <a:cubicBezTo>
                      <a:pt x="52038" y="31256"/>
                      <a:pt x="54706" y="28320"/>
                      <a:pt x="54706" y="24684"/>
                    </a:cubicBezTo>
                    <a:cubicBezTo>
                      <a:pt x="54706" y="21082"/>
                      <a:pt x="52038" y="18146"/>
                      <a:pt x="48769" y="18146"/>
                    </a:cubicBezTo>
                    <a:cubicBezTo>
                      <a:pt x="47234" y="18146"/>
                      <a:pt x="45867" y="18814"/>
                      <a:pt x="44799" y="19848"/>
                    </a:cubicBezTo>
                    <a:lnTo>
                      <a:pt x="44299" y="19848"/>
                    </a:lnTo>
                    <a:cubicBezTo>
                      <a:pt x="42664" y="19848"/>
                      <a:pt x="41297" y="18513"/>
                      <a:pt x="41297" y="16846"/>
                    </a:cubicBezTo>
                    <a:lnTo>
                      <a:pt x="41297" y="0"/>
                    </a:lnTo>
                    <a:lnTo>
                      <a:pt x="41297" y="0"/>
                    </a:lnTo>
                    <a:cubicBezTo>
                      <a:pt x="18514" y="0"/>
                      <a:pt x="1" y="17646"/>
                      <a:pt x="1" y="39462"/>
                    </a:cubicBezTo>
                    <a:cubicBezTo>
                      <a:pt x="1" y="42897"/>
                      <a:pt x="468" y="46233"/>
                      <a:pt x="1335" y="49402"/>
                    </a:cubicBezTo>
                    <a:lnTo>
                      <a:pt x="8774" y="49402"/>
                    </a:lnTo>
                    <a:cubicBezTo>
                      <a:pt x="10408" y="49402"/>
                      <a:pt x="11742" y="48068"/>
                      <a:pt x="11742" y="464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p:grpSp>
        <p:sp>
          <p:nvSpPr>
            <p:cNvPr id="16" name="Google Shape;1772;p51">
              <a:extLst>
                <a:ext uri="{FF2B5EF4-FFF2-40B4-BE49-F238E27FC236}">
                  <a16:creationId xmlns:a16="http://schemas.microsoft.com/office/drawing/2014/main" id="{0535D9E2-BEC0-F69F-9E20-EB66A068C55E}"/>
                </a:ext>
              </a:extLst>
            </p:cNvPr>
            <p:cNvSpPr/>
            <p:nvPr/>
          </p:nvSpPr>
          <p:spPr>
            <a:xfrm>
              <a:off x="3496200" y="1357950"/>
              <a:ext cx="2151279" cy="2573613"/>
            </a:xfrm>
            <a:custGeom>
              <a:avLst/>
              <a:gdLst/>
              <a:ahLst/>
              <a:cxnLst/>
              <a:rect l="l" t="t" r="r" b="b"/>
              <a:pathLst>
                <a:path w="87897" h="105142" extrusionOk="0">
                  <a:moveTo>
                    <a:pt x="63112" y="104008"/>
                  </a:moveTo>
                  <a:lnTo>
                    <a:pt x="63112" y="104008"/>
                  </a:lnTo>
                  <a:cubicBezTo>
                    <a:pt x="63446" y="100672"/>
                    <a:pt x="73686" y="78823"/>
                    <a:pt x="74587" y="76555"/>
                  </a:cubicBezTo>
                  <a:cubicBezTo>
                    <a:pt x="75321" y="74754"/>
                    <a:pt x="80224" y="66114"/>
                    <a:pt x="82092" y="62845"/>
                  </a:cubicBezTo>
                  <a:cubicBezTo>
                    <a:pt x="82359" y="62412"/>
                    <a:pt x="82593" y="62011"/>
                    <a:pt x="82826" y="61578"/>
                  </a:cubicBezTo>
                  <a:cubicBezTo>
                    <a:pt x="82826" y="61544"/>
                    <a:pt x="82826" y="61544"/>
                    <a:pt x="82826" y="61544"/>
                  </a:cubicBezTo>
                  <a:lnTo>
                    <a:pt x="82826" y="61544"/>
                  </a:lnTo>
                  <a:cubicBezTo>
                    <a:pt x="86062" y="55707"/>
                    <a:pt x="87897" y="49069"/>
                    <a:pt x="87897" y="41997"/>
                  </a:cubicBezTo>
                  <a:cubicBezTo>
                    <a:pt x="87897" y="18814"/>
                    <a:pt x="68216" y="0"/>
                    <a:pt x="43932" y="0"/>
                  </a:cubicBezTo>
                  <a:cubicBezTo>
                    <a:pt x="19681" y="0"/>
                    <a:pt x="0" y="18814"/>
                    <a:pt x="0" y="41997"/>
                  </a:cubicBezTo>
                  <a:cubicBezTo>
                    <a:pt x="0" y="49069"/>
                    <a:pt x="1835" y="55707"/>
                    <a:pt x="5071" y="61544"/>
                  </a:cubicBezTo>
                  <a:lnTo>
                    <a:pt x="5071" y="61544"/>
                  </a:lnTo>
                  <a:cubicBezTo>
                    <a:pt x="5071" y="61544"/>
                    <a:pt x="5071" y="61544"/>
                    <a:pt x="5071" y="61578"/>
                  </a:cubicBezTo>
                  <a:cubicBezTo>
                    <a:pt x="5304" y="62011"/>
                    <a:pt x="5538" y="62412"/>
                    <a:pt x="5805" y="62845"/>
                  </a:cubicBezTo>
                  <a:cubicBezTo>
                    <a:pt x="7673" y="66114"/>
                    <a:pt x="12576" y="74754"/>
                    <a:pt x="13310" y="76555"/>
                  </a:cubicBezTo>
                  <a:cubicBezTo>
                    <a:pt x="14211" y="78823"/>
                    <a:pt x="24451" y="100672"/>
                    <a:pt x="24785" y="104008"/>
                  </a:cubicBezTo>
                  <a:lnTo>
                    <a:pt x="24785" y="104008"/>
                  </a:lnTo>
                  <a:cubicBezTo>
                    <a:pt x="24451" y="104008"/>
                    <a:pt x="24184" y="104275"/>
                    <a:pt x="24184" y="104575"/>
                  </a:cubicBezTo>
                  <a:cubicBezTo>
                    <a:pt x="24184" y="104909"/>
                    <a:pt x="24451" y="105142"/>
                    <a:pt x="24785" y="105142"/>
                  </a:cubicBezTo>
                  <a:lnTo>
                    <a:pt x="24985" y="105142"/>
                  </a:lnTo>
                  <a:lnTo>
                    <a:pt x="62879" y="105142"/>
                  </a:lnTo>
                  <a:lnTo>
                    <a:pt x="63112" y="105142"/>
                  </a:lnTo>
                  <a:cubicBezTo>
                    <a:pt x="63446" y="105142"/>
                    <a:pt x="63713" y="104909"/>
                    <a:pt x="63713" y="104575"/>
                  </a:cubicBezTo>
                  <a:cubicBezTo>
                    <a:pt x="63713" y="104275"/>
                    <a:pt x="63446" y="104008"/>
                    <a:pt x="63112" y="104008"/>
                  </a:cubicBezTo>
                  <a:close/>
                  <a:moveTo>
                    <a:pt x="43965" y="102007"/>
                  </a:moveTo>
                  <a:lnTo>
                    <a:pt x="25919" y="102007"/>
                  </a:lnTo>
                  <a:cubicBezTo>
                    <a:pt x="25919" y="102007"/>
                    <a:pt x="25619" y="100906"/>
                    <a:pt x="25919" y="100906"/>
                  </a:cubicBezTo>
                  <a:lnTo>
                    <a:pt x="25952" y="100906"/>
                  </a:lnTo>
                  <a:cubicBezTo>
                    <a:pt x="25952" y="100906"/>
                    <a:pt x="15979" y="77255"/>
                    <a:pt x="15145" y="75121"/>
                  </a:cubicBezTo>
                  <a:cubicBezTo>
                    <a:pt x="14444" y="73419"/>
                    <a:pt x="9841" y="65314"/>
                    <a:pt x="8073" y="62211"/>
                  </a:cubicBezTo>
                  <a:cubicBezTo>
                    <a:pt x="7839" y="61811"/>
                    <a:pt x="7639" y="61444"/>
                    <a:pt x="7406" y="61044"/>
                  </a:cubicBezTo>
                  <a:cubicBezTo>
                    <a:pt x="7406" y="61011"/>
                    <a:pt x="7406" y="61011"/>
                    <a:pt x="7406" y="61011"/>
                  </a:cubicBezTo>
                  <a:lnTo>
                    <a:pt x="7406" y="61011"/>
                  </a:lnTo>
                  <a:cubicBezTo>
                    <a:pt x="5938" y="58375"/>
                    <a:pt x="4771" y="55540"/>
                    <a:pt x="3970" y="52571"/>
                  </a:cubicBezTo>
                  <a:cubicBezTo>
                    <a:pt x="3103" y="49402"/>
                    <a:pt x="2636" y="46066"/>
                    <a:pt x="2636" y="42631"/>
                  </a:cubicBezTo>
                  <a:cubicBezTo>
                    <a:pt x="2636" y="20815"/>
                    <a:pt x="21149" y="3169"/>
                    <a:pt x="43932" y="3169"/>
                  </a:cubicBezTo>
                  <a:lnTo>
                    <a:pt x="43932" y="3169"/>
                  </a:lnTo>
                  <a:cubicBezTo>
                    <a:pt x="66748" y="3169"/>
                    <a:pt x="85261" y="20815"/>
                    <a:pt x="85261" y="42631"/>
                  </a:cubicBezTo>
                  <a:cubicBezTo>
                    <a:pt x="85261" y="46066"/>
                    <a:pt x="84794" y="49402"/>
                    <a:pt x="83927" y="52571"/>
                  </a:cubicBezTo>
                  <a:cubicBezTo>
                    <a:pt x="83126" y="55540"/>
                    <a:pt x="81959" y="58375"/>
                    <a:pt x="80491" y="61011"/>
                  </a:cubicBezTo>
                  <a:lnTo>
                    <a:pt x="80491" y="61011"/>
                  </a:lnTo>
                  <a:lnTo>
                    <a:pt x="80491" y="61011"/>
                  </a:lnTo>
                  <a:cubicBezTo>
                    <a:pt x="80258" y="61444"/>
                    <a:pt x="80058" y="61811"/>
                    <a:pt x="79824" y="62211"/>
                  </a:cubicBezTo>
                  <a:cubicBezTo>
                    <a:pt x="78056" y="65314"/>
                    <a:pt x="73453" y="73419"/>
                    <a:pt x="72752" y="75121"/>
                  </a:cubicBezTo>
                  <a:cubicBezTo>
                    <a:pt x="71918" y="77255"/>
                    <a:pt x="61945" y="100906"/>
                    <a:pt x="61945" y="100906"/>
                  </a:cubicBezTo>
                  <a:lnTo>
                    <a:pt x="61978" y="100906"/>
                  </a:lnTo>
                  <a:cubicBezTo>
                    <a:pt x="62278" y="100906"/>
                    <a:pt x="61978" y="101973"/>
                    <a:pt x="61978" y="101973"/>
                  </a:cubicBezTo>
                  <a:lnTo>
                    <a:pt x="43965" y="1019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" name="Google Shape;1773;p51">
              <a:extLst>
                <a:ext uri="{FF2B5EF4-FFF2-40B4-BE49-F238E27FC236}">
                  <a16:creationId xmlns:a16="http://schemas.microsoft.com/office/drawing/2014/main" id="{B9629BDB-FF8D-CC63-3C9B-C8027C293213}"/>
                </a:ext>
              </a:extLst>
            </p:cNvPr>
            <p:cNvSpPr/>
            <p:nvPr/>
          </p:nvSpPr>
          <p:spPr>
            <a:xfrm>
              <a:off x="4068438" y="3886239"/>
              <a:ext cx="1006726" cy="62375"/>
            </a:xfrm>
            <a:custGeom>
              <a:avLst/>
              <a:gdLst/>
              <a:ahLst/>
              <a:cxnLst/>
              <a:rect l="l" t="t" r="r" b="b"/>
              <a:pathLst>
                <a:path w="27253" h="701" extrusionOk="0">
                  <a:moveTo>
                    <a:pt x="400" y="0"/>
                  </a:moveTo>
                  <a:cubicBezTo>
                    <a:pt x="200" y="0"/>
                    <a:pt x="0" y="167"/>
                    <a:pt x="0" y="367"/>
                  </a:cubicBezTo>
                  <a:cubicBezTo>
                    <a:pt x="0" y="534"/>
                    <a:pt x="200" y="701"/>
                    <a:pt x="400" y="701"/>
                  </a:cubicBezTo>
                  <a:lnTo>
                    <a:pt x="26853" y="701"/>
                  </a:lnTo>
                  <a:cubicBezTo>
                    <a:pt x="27053" y="701"/>
                    <a:pt x="27253" y="534"/>
                    <a:pt x="27253" y="367"/>
                  </a:cubicBezTo>
                  <a:cubicBezTo>
                    <a:pt x="27253" y="167"/>
                    <a:pt x="27053" y="0"/>
                    <a:pt x="26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4"/>
          <p:cNvSpPr/>
          <p:nvPr/>
        </p:nvSpPr>
        <p:spPr>
          <a:xfrm>
            <a:off x="3120324" y="1390237"/>
            <a:ext cx="755464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1048" name="Google Shape;1048;p44"/>
          <p:cNvSpPr txBox="1">
            <a:spLocks noGrp="1"/>
          </p:cNvSpPr>
          <p:nvPr>
            <p:ph type="title" idx="4294967295"/>
          </p:nvPr>
        </p:nvSpPr>
        <p:spPr>
          <a:xfrm>
            <a:off x="445525" y="3058095"/>
            <a:ext cx="1816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KICK OFF</a:t>
            </a:r>
            <a:endParaRPr sz="1600" dirty="0"/>
          </a:p>
        </p:txBody>
      </p:sp>
      <p:sp>
        <p:nvSpPr>
          <p:cNvPr id="1049" name="Google Shape;1049;p44"/>
          <p:cNvSpPr txBox="1">
            <a:spLocks noGrp="1"/>
          </p:cNvSpPr>
          <p:nvPr>
            <p:ph type="subTitle" idx="4294967295"/>
          </p:nvPr>
        </p:nvSpPr>
        <p:spPr>
          <a:xfrm>
            <a:off x="368725" y="3426850"/>
            <a:ext cx="197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" sz="1400" dirty="0"/>
              <a:t>Idea pitching</a:t>
            </a:r>
          </a:p>
        </p:txBody>
      </p:sp>
      <p:sp>
        <p:nvSpPr>
          <p:cNvPr id="1050" name="Google Shape;1050;p44"/>
          <p:cNvSpPr txBox="1">
            <a:spLocks noGrp="1"/>
          </p:cNvSpPr>
          <p:nvPr>
            <p:ph type="title" idx="4294967295"/>
          </p:nvPr>
        </p:nvSpPr>
        <p:spPr>
          <a:xfrm>
            <a:off x="2599012" y="3058095"/>
            <a:ext cx="1816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DESIGN</a:t>
            </a:r>
            <a:endParaRPr sz="1600" dirty="0"/>
          </a:p>
        </p:txBody>
      </p:sp>
      <p:sp>
        <p:nvSpPr>
          <p:cNvPr id="1051" name="Google Shape;1051;p44"/>
          <p:cNvSpPr txBox="1">
            <a:spLocks noGrp="1"/>
          </p:cNvSpPr>
          <p:nvPr>
            <p:ph type="subTitle" idx="4294967295"/>
          </p:nvPr>
        </p:nvSpPr>
        <p:spPr>
          <a:xfrm>
            <a:off x="2533775" y="3429925"/>
            <a:ext cx="197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sz="1400" dirty="0"/>
              <a:t>Data Collection &amp; Analysis</a:t>
            </a:r>
            <a:endParaRPr sz="1400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sz="1400" dirty="0"/>
          </a:p>
        </p:txBody>
      </p:sp>
      <p:sp>
        <p:nvSpPr>
          <p:cNvPr id="1052" name="Google Shape;1052;p44"/>
          <p:cNvSpPr txBox="1">
            <a:spLocks noGrp="1"/>
          </p:cNvSpPr>
          <p:nvPr>
            <p:ph type="title" idx="4294967295"/>
          </p:nvPr>
        </p:nvSpPr>
        <p:spPr>
          <a:xfrm>
            <a:off x="4551831" y="3063692"/>
            <a:ext cx="2172875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IMPLEMENTATION</a:t>
            </a:r>
            <a:br>
              <a:rPr lang="en" sz="1600" dirty="0"/>
            </a:br>
            <a:endParaRPr sz="1600" dirty="0"/>
          </a:p>
        </p:txBody>
      </p:sp>
      <p:sp>
        <p:nvSpPr>
          <p:cNvPr id="1053" name="Google Shape;1053;p44"/>
          <p:cNvSpPr txBox="1">
            <a:spLocks noGrp="1"/>
          </p:cNvSpPr>
          <p:nvPr>
            <p:ph type="subTitle" idx="4294967295"/>
          </p:nvPr>
        </p:nvSpPr>
        <p:spPr>
          <a:xfrm>
            <a:off x="4639450" y="3429925"/>
            <a:ext cx="197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" sz="1400" dirty="0"/>
              <a:t>U/I development</a:t>
            </a:r>
            <a:endParaRPr sz="1400" dirty="0"/>
          </a:p>
        </p:txBody>
      </p:sp>
      <p:sp>
        <p:nvSpPr>
          <p:cNvPr id="1054" name="Google Shape;1054;p44"/>
          <p:cNvSpPr txBox="1">
            <a:spLocks noGrp="1"/>
          </p:cNvSpPr>
          <p:nvPr>
            <p:ph type="title" idx="4294967295"/>
          </p:nvPr>
        </p:nvSpPr>
        <p:spPr>
          <a:xfrm>
            <a:off x="6889125" y="3083750"/>
            <a:ext cx="1816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LAUNCHING</a:t>
            </a:r>
            <a:endParaRPr sz="1600" dirty="0"/>
          </a:p>
        </p:txBody>
      </p:sp>
      <p:sp>
        <p:nvSpPr>
          <p:cNvPr id="1055" name="Google Shape;1055;p44"/>
          <p:cNvSpPr txBox="1">
            <a:spLocks noGrp="1"/>
          </p:cNvSpPr>
          <p:nvPr>
            <p:ph type="subTitle" idx="4294967295"/>
          </p:nvPr>
        </p:nvSpPr>
        <p:spPr>
          <a:xfrm>
            <a:off x="6812325" y="3424900"/>
            <a:ext cx="197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SzPts val="1100"/>
            </a:pPr>
            <a:r>
              <a:rPr lang="en-US" sz="1400" dirty="0"/>
              <a:t>User testing</a:t>
            </a:r>
            <a:r>
              <a:rPr lang="ko-KR" altLang="en-US" sz="1400" dirty="0"/>
              <a:t> </a:t>
            </a:r>
            <a:r>
              <a:rPr lang="en-US" altLang="ko-KR" sz="1400" dirty="0"/>
              <a:t>&amp; Feedback</a:t>
            </a:r>
            <a:endParaRPr sz="1400" dirty="0"/>
          </a:p>
        </p:txBody>
      </p:sp>
      <p:sp>
        <p:nvSpPr>
          <p:cNvPr id="1056" name="Google Shape;1056;p44"/>
          <p:cNvSpPr txBox="1">
            <a:spLocks noGrp="1"/>
          </p:cNvSpPr>
          <p:nvPr>
            <p:ph type="title" idx="4294967295"/>
          </p:nvPr>
        </p:nvSpPr>
        <p:spPr>
          <a:xfrm>
            <a:off x="445525" y="2092079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SEP</a:t>
            </a:r>
            <a:endParaRPr dirty="0"/>
          </a:p>
        </p:txBody>
      </p:sp>
      <p:sp>
        <p:nvSpPr>
          <p:cNvPr id="1057" name="Google Shape;1057;p44"/>
          <p:cNvSpPr txBox="1">
            <a:spLocks noGrp="1"/>
          </p:cNvSpPr>
          <p:nvPr>
            <p:ph type="title" idx="4294967295"/>
          </p:nvPr>
        </p:nvSpPr>
        <p:spPr>
          <a:xfrm>
            <a:off x="2589575" y="2092079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OCT</a:t>
            </a:r>
            <a:endParaRPr dirty="0"/>
          </a:p>
        </p:txBody>
      </p:sp>
      <p:sp>
        <p:nvSpPr>
          <p:cNvPr id="1058" name="Google Shape;1058;p44"/>
          <p:cNvSpPr txBox="1">
            <a:spLocks noGrp="1"/>
          </p:cNvSpPr>
          <p:nvPr>
            <p:ph type="title" idx="4294967295"/>
          </p:nvPr>
        </p:nvSpPr>
        <p:spPr>
          <a:xfrm>
            <a:off x="4730111" y="2092297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</a:t>
            </a:r>
            <a:endParaRPr dirty="0"/>
          </a:p>
        </p:txBody>
      </p:sp>
      <p:sp>
        <p:nvSpPr>
          <p:cNvPr id="1059" name="Google Shape;1059;p44"/>
          <p:cNvSpPr txBox="1">
            <a:spLocks noGrp="1"/>
          </p:cNvSpPr>
          <p:nvPr>
            <p:ph type="title" idx="4294967295"/>
          </p:nvPr>
        </p:nvSpPr>
        <p:spPr>
          <a:xfrm>
            <a:off x="6876325" y="2087900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</a:t>
            </a:r>
            <a:endParaRPr dirty="0"/>
          </a:p>
        </p:txBody>
      </p:sp>
      <p:sp>
        <p:nvSpPr>
          <p:cNvPr id="1060" name="Google Shape;1060;p44"/>
          <p:cNvSpPr/>
          <p:nvPr/>
        </p:nvSpPr>
        <p:spPr>
          <a:xfrm>
            <a:off x="924887" y="1392324"/>
            <a:ext cx="755464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1" name="Google Shape;1061;p44"/>
          <p:cNvGrpSpPr/>
          <p:nvPr/>
        </p:nvGrpSpPr>
        <p:grpSpPr>
          <a:xfrm>
            <a:off x="-5100" y="2688211"/>
            <a:ext cx="9154200" cy="395550"/>
            <a:chOff x="-5100" y="2688211"/>
            <a:chExt cx="9154200" cy="395550"/>
          </a:xfrm>
        </p:grpSpPr>
        <p:cxnSp>
          <p:nvCxnSpPr>
            <p:cNvPr id="1062" name="Google Shape;1062;p44"/>
            <p:cNvCxnSpPr/>
            <p:nvPr/>
          </p:nvCxnSpPr>
          <p:spPr>
            <a:xfrm>
              <a:off x="-5100" y="2898800"/>
              <a:ext cx="9154200" cy="0"/>
            </a:xfrm>
            <a:prstGeom prst="straightConnector1">
              <a:avLst/>
            </a:prstGeom>
            <a:noFill/>
            <a:ln w="1143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4"/>
            <p:cNvCxnSpPr/>
            <p:nvPr/>
          </p:nvCxnSpPr>
          <p:spPr>
            <a:xfrm>
              <a:off x="1357300" y="2713860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4"/>
            <p:cNvCxnSpPr/>
            <p:nvPr/>
          </p:nvCxnSpPr>
          <p:spPr>
            <a:xfrm>
              <a:off x="3498054" y="2713861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4"/>
            <p:cNvCxnSpPr/>
            <p:nvPr/>
          </p:nvCxnSpPr>
          <p:spPr>
            <a:xfrm>
              <a:off x="5638354" y="2688211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4"/>
            <p:cNvCxnSpPr/>
            <p:nvPr/>
          </p:nvCxnSpPr>
          <p:spPr>
            <a:xfrm>
              <a:off x="7828629" y="2688211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7" name="Google Shape;1067;p44"/>
          <p:cNvSpPr/>
          <p:nvPr/>
        </p:nvSpPr>
        <p:spPr>
          <a:xfrm>
            <a:off x="5260537" y="1390237"/>
            <a:ext cx="755464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4"/>
          <p:cNvSpPr/>
          <p:nvPr/>
        </p:nvSpPr>
        <p:spPr>
          <a:xfrm>
            <a:off x="7450899" y="1390237"/>
            <a:ext cx="755465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4"/>
          <p:cNvGrpSpPr/>
          <p:nvPr/>
        </p:nvGrpSpPr>
        <p:grpSpPr>
          <a:xfrm>
            <a:off x="5423124" y="1549548"/>
            <a:ext cx="402757" cy="372728"/>
            <a:chOff x="7402362" y="3681535"/>
            <a:chExt cx="402757" cy="372728"/>
          </a:xfrm>
        </p:grpSpPr>
        <p:sp>
          <p:nvSpPr>
            <p:cNvPr id="1070" name="Google Shape;1070;p44"/>
            <p:cNvSpPr/>
            <p:nvPr/>
          </p:nvSpPr>
          <p:spPr>
            <a:xfrm>
              <a:off x="7471248" y="3681535"/>
              <a:ext cx="333871" cy="303763"/>
            </a:xfrm>
            <a:custGeom>
              <a:avLst/>
              <a:gdLst/>
              <a:ahLst/>
              <a:cxnLst/>
              <a:rect l="l" t="t" r="r" b="b"/>
              <a:pathLst>
                <a:path w="12708" h="11562" extrusionOk="0">
                  <a:moveTo>
                    <a:pt x="6341" y="0"/>
                  </a:moveTo>
                  <a:cubicBezTo>
                    <a:pt x="4868" y="0"/>
                    <a:pt x="3393" y="562"/>
                    <a:pt x="2268" y="1687"/>
                  </a:cubicBezTo>
                  <a:cubicBezTo>
                    <a:pt x="0" y="3955"/>
                    <a:pt x="21" y="7624"/>
                    <a:pt x="2296" y="9871"/>
                  </a:cubicBezTo>
                  <a:cubicBezTo>
                    <a:pt x="2407" y="9982"/>
                    <a:pt x="2518" y="10086"/>
                    <a:pt x="2636" y="10184"/>
                  </a:cubicBezTo>
                  <a:cubicBezTo>
                    <a:pt x="3718" y="11105"/>
                    <a:pt x="5049" y="11561"/>
                    <a:pt x="6375" y="11561"/>
                  </a:cubicBezTo>
                  <a:cubicBezTo>
                    <a:pt x="7854" y="11561"/>
                    <a:pt x="9327" y="10994"/>
                    <a:pt x="10446" y="9871"/>
                  </a:cubicBezTo>
                  <a:cubicBezTo>
                    <a:pt x="12576" y="7749"/>
                    <a:pt x="12707" y="4343"/>
                    <a:pt x="10758" y="2061"/>
                  </a:cubicBezTo>
                  <a:cubicBezTo>
                    <a:pt x="10661" y="1943"/>
                    <a:pt x="10557" y="1832"/>
                    <a:pt x="10446" y="1721"/>
                  </a:cubicBezTo>
                  <a:cubicBezTo>
                    <a:pt x="9320" y="574"/>
                    <a:pt x="7831" y="0"/>
                    <a:pt x="6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7540502" y="3735683"/>
              <a:ext cx="236741" cy="236558"/>
            </a:xfrm>
            <a:custGeom>
              <a:avLst/>
              <a:gdLst/>
              <a:ahLst/>
              <a:cxnLst/>
              <a:rect l="l" t="t" r="r" b="b"/>
              <a:pathLst>
                <a:path w="9011" h="9004" extrusionOk="0">
                  <a:moveTo>
                    <a:pt x="8122" y="0"/>
                  </a:moveTo>
                  <a:lnTo>
                    <a:pt x="0" y="8123"/>
                  </a:lnTo>
                  <a:cubicBezTo>
                    <a:pt x="423" y="8483"/>
                    <a:pt x="895" y="8781"/>
                    <a:pt x="1401" y="9003"/>
                  </a:cubicBezTo>
                  <a:lnTo>
                    <a:pt x="9010" y="1401"/>
                  </a:lnTo>
                  <a:cubicBezTo>
                    <a:pt x="8781" y="888"/>
                    <a:pt x="8483" y="416"/>
                    <a:pt x="8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7472693" y="3728274"/>
              <a:ext cx="283585" cy="256998"/>
            </a:xfrm>
            <a:custGeom>
              <a:avLst/>
              <a:gdLst/>
              <a:ahLst/>
              <a:cxnLst/>
              <a:rect l="l" t="t" r="r" b="b"/>
              <a:pathLst>
                <a:path w="10794" h="9782" extrusionOk="0">
                  <a:moveTo>
                    <a:pt x="9427" y="8869"/>
                  </a:moveTo>
                  <a:cubicBezTo>
                    <a:pt x="9426" y="8870"/>
                    <a:pt x="9424" y="8871"/>
                    <a:pt x="9423" y="8872"/>
                  </a:cubicBezTo>
                  <a:lnTo>
                    <a:pt x="9423" y="8872"/>
                  </a:lnTo>
                  <a:cubicBezTo>
                    <a:pt x="9422" y="8873"/>
                    <a:pt x="9421" y="8875"/>
                    <a:pt x="9420" y="8876"/>
                  </a:cubicBezTo>
                  <a:lnTo>
                    <a:pt x="9427" y="8869"/>
                  </a:lnTo>
                  <a:close/>
                  <a:moveTo>
                    <a:pt x="4560" y="0"/>
                  </a:moveTo>
                  <a:cubicBezTo>
                    <a:pt x="3489" y="0"/>
                    <a:pt x="2412" y="298"/>
                    <a:pt x="1457" y="907"/>
                  </a:cubicBezTo>
                  <a:cubicBezTo>
                    <a:pt x="1" y="3189"/>
                    <a:pt x="327" y="6178"/>
                    <a:pt x="2241" y="8092"/>
                  </a:cubicBezTo>
                  <a:cubicBezTo>
                    <a:pt x="2352" y="8203"/>
                    <a:pt x="2463" y="8307"/>
                    <a:pt x="2574" y="8405"/>
                  </a:cubicBezTo>
                  <a:cubicBezTo>
                    <a:pt x="3647" y="9316"/>
                    <a:pt x="4980" y="9782"/>
                    <a:pt x="6320" y="9782"/>
                  </a:cubicBezTo>
                  <a:cubicBezTo>
                    <a:pt x="7394" y="9782"/>
                    <a:pt x="8472" y="9482"/>
                    <a:pt x="9423" y="8872"/>
                  </a:cubicBezTo>
                  <a:lnTo>
                    <a:pt x="9423" y="8872"/>
                  </a:lnTo>
                  <a:cubicBezTo>
                    <a:pt x="10793" y="6736"/>
                    <a:pt x="10605" y="3957"/>
                    <a:pt x="8955" y="2023"/>
                  </a:cubicBezTo>
                  <a:cubicBezTo>
                    <a:pt x="8858" y="1912"/>
                    <a:pt x="8754" y="1794"/>
                    <a:pt x="8643" y="1690"/>
                  </a:cubicBezTo>
                  <a:cubicBezTo>
                    <a:pt x="7529" y="576"/>
                    <a:pt x="6051" y="0"/>
                    <a:pt x="4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7508791" y="3711985"/>
              <a:ext cx="251691" cy="243572"/>
            </a:xfrm>
            <a:custGeom>
              <a:avLst/>
              <a:gdLst/>
              <a:ahLst/>
              <a:cxnLst/>
              <a:rect l="l" t="t" r="r" b="b"/>
              <a:pathLst>
                <a:path w="9580" h="9271" extrusionOk="0">
                  <a:moveTo>
                    <a:pt x="4946" y="1"/>
                  </a:moveTo>
                  <a:cubicBezTo>
                    <a:pt x="4842" y="1"/>
                    <a:pt x="4738" y="7"/>
                    <a:pt x="4641" y="14"/>
                  </a:cubicBezTo>
                  <a:cubicBezTo>
                    <a:pt x="2906" y="125"/>
                    <a:pt x="1381" y="1201"/>
                    <a:pt x="694" y="2796"/>
                  </a:cubicBezTo>
                  <a:cubicBezTo>
                    <a:pt x="0" y="4384"/>
                    <a:pt x="257" y="6229"/>
                    <a:pt x="1360" y="7575"/>
                  </a:cubicBezTo>
                  <a:cubicBezTo>
                    <a:pt x="1561" y="7818"/>
                    <a:pt x="1790" y="8047"/>
                    <a:pt x="2039" y="8248"/>
                  </a:cubicBezTo>
                  <a:cubicBezTo>
                    <a:pt x="2878" y="8922"/>
                    <a:pt x="3906" y="9270"/>
                    <a:pt x="4943" y="9270"/>
                  </a:cubicBezTo>
                  <a:cubicBezTo>
                    <a:pt x="5623" y="9270"/>
                    <a:pt x="6306" y="9121"/>
                    <a:pt x="6943" y="8816"/>
                  </a:cubicBezTo>
                  <a:cubicBezTo>
                    <a:pt x="8553" y="8047"/>
                    <a:pt x="9579" y="6417"/>
                    <a:pt x="9579" y="4634"/>
                  </a:cubicBezTo>
                  <a:cubicBezTo>
                    <a:pt x="9579" y="3247"/>
                    <a:pt x="8955" y="1936"/>
                    <a:pt x="7880" y="1055"/>
                  </a:cubicBezTo>
                  <a:cubicBezTo>
                    <a:pt x="7741" y="937"/>
                    <a:pt x="7595" y="833"/>
                    <a:pt x="7443" y="736"/>
                  </a:cubicBezTo>
                  <a:cubicBezTo>
                    <a:pt x="6694" y="257"/>
                    <a:pt x="5827" y="1"/>
                    <a:pt x="4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7496575" y="3728248"/>
              <a:ext cx="251323" cy="227310"/>
            </a:xfrm>
            <a:custGeom>
              <a:avLst/>
              <a:gdLst/>
              <a:ahLst/>
              <a:cxnLst/>
              <a:rect l="l" t="t" r="r" b="b"/>
              <a:pathLst>
                <a:path w="9566" h="8652" extrusionOk="0">
                  <a:moveTo>
                    <a:pt x="3663" y="0"/>
                  </a:moveTo>
                  <a:cubicBezTo>
                    <a:pt x="3458" y="0"/>
                    <a:pt x="3252" y="11"/>
                    <a:pt x="3045" y="34"/>
                  </a:cubicBezTo>
                  <a:cubicBezTo>
                    <a:pt x="444" y="1580"/>
                    <a:pt x="0" y="5159"/>
                    <a:pt x="2137" y="7296"/>
                  </a:cubicBezTo>
                  <a:cubicBezTo>
                    <a:pt x="3053" y="8211"/>
                    <a:pt x="4232" y="8652"/>
                    <a:pt x="5403" y="8652"/>
                  </a:cubicBezTo>
                  <a:cubicBezTo>
                    <a:pt x="6963" y="8652"/>
                    <a:pt x="8508" y="7869"/>
                    <a:pt x="9392" y="6387"/>
                  </a:cubicBezTo>
                  <a:cubicBezTo>
                    <a:pt x="9565" y="4813"/>
                    <a:pt x="9080" y="3231"/>
                    <a:pt x="8053" y="2024"/>
                  </a:cubicBezTo>
                  <a:cubicBezTo>
                    <a:pt x="7949" y="1913"/>
                    <a:pt x="7845" y="1795"/>
                    <a:pt x="7741" y="1691"/>
                  </a:cubicBezTo>
                  <a:cubicBezTo>
                    <a:pt x="6653" y="603"/>
                    <a:pt x="5183" y="0"/>
                    <a:pt x="3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4"/>
            <p:cNvSpPr/>
            <p:nvPr/>
          </p:nvSpPr>
          <p:spPr>
            <a:xfrm>
              <a:off x="7511524" y="3731296"/>
              <a:ext cx="221976" cy="232564"/>
            </a:xfrm>
            <a:custGeom>
              <a:avLst/>
              <a:gdLst/>
              <a:ahLst/>
              <a:cxnLst/>
              <a:rect l="l" t="t" r="r" b="b"/>
              <a:pathLst>
                <a:path w="8449" h="8852" extrusionOk="0">
                  <a:moveTo>
                    <a:pt x="7339" y="1"/>
                  </a:moveTo>
                  <a:lnTo>
                    <a:pt x="0" y="7339"/>
                  </a:lnTo>
                  <a:cubicBezTo>
                    <a:pt x="139" y="7866"/>
                    <a:pt x="340" y="8373"/>
                    <a:pt x="597" y="8851"/>
                  </a:cubicBezTo>
                  <a:lnTo>
                    <a:pt x="1935" y="7513"/>
                  </a:lnTo>
                  <a:lnTo>
                    <a:pt x="8449" y="1000"/>
                  </a:lnTo>
                  <a:cubicBezTo>
                    <a:pt x="8247" y="750"/>
                    <a:pt x="8025" y="521"/>
                    <a:pt x="7776" y="320"/>
                  </a:cubicBezTo>
                  <a:cubicBezTo>
                    <a:pt x="7637" y="202"/>
                    <a:pt x="7491" y="98"/>
                    <a:pt x="7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4"/>
            <p:cNvSpPr/>
            <p:nvPr/>
          </p:nvSpPr>
          <p:spPr>
            <a:xfrm>
              <a:off x="7519721" y="3712169"/>
              <a:ext cx="144157" cy="136696"/>
            </a:xfrm>
            <a:custGeom>
              <a:avLst/>
              <a:gdLst/>
              <a:ahLst/>
              <a:cxnLst/>
              <a:rect l="l" t="t" r="r" b="b"/>
              <a:pathLst>
                <a:path w="5487" h="5203" extrusionOk="0">
                  <a:moveTo>
                    <a:pt x="4530" y="0"/>
                  </a:moveTo>
                  <a:cubicBezTo>
                    <a:pt x="4426" y="0"/>
                    <a:pt x="4322" y="7"/>
                    <a:pt x="4225" y="14"/>
                  </a:cubicBezTo>
                  <a:lnTo>
                    <a:pt x="0" y="4232"/>
                  </a:lnTo>
                  <a:cubicBezTo>
                    <a:pt x="91" y="4571"/>
                    <a:pt x="215" y="4897"/>
                    <a:pt x="382" y="5203"/>
                  </a:cubicBezTo>
                  <a:lnTo>
                    <a:pt x="5487" y="98"/>
                  </a:lnTo>
                  <a:cubicBezTo>
                    <a:pt x="5175" y="35"/>
                    <a:pt x="4849" y="0"/>
                    <a:pt x="4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4"/>
            <p:cNvSpPr/>
            <p:nvPr/>
          </p:nvSpPr>
          <p:spPr>
            <a:xfrm>
              <a:off x="7502039" y="3706442"/>
              <a:ext cx="276466" cy="254686"/>
            </a:xfrm>
            <a:custGeom>
              <a:avLst/>
              <a:gdLst/>
              <a:ahLst/>
              <a:cxnLst/>
              <a:rect l="l" t="t" r="r" b="b"/>
              <a:pathLst>
                <a:path w="10523" h="9694" extrusionOk="0">
                  <a:moveTo>
                    <a:pt x="5203" y="434"/>
                  </a:moveTo>
                  <a:cubicBezTo>
                    <a:pt x="6375" y="434"/>
                    <a:pt x="7492" y="898"/>
                    <a:pt x="8324" y="1724"/>
                  </a:cubicBezTo>
                  <a:cubicBezTo>
                    <a:pt x="9808" y="3215"/>
                    <a:pt x="10044" y="5545"/>
                    <a:pt x="8872" y="7300"/>
                  </a:cubicBezTo>
                  <a:cubicBezTo>
                    <a:pt x="8035" y="8555"/>
                    <a:pt x="6642" y="9259"/>
                    <a:pt x="5203" y="9259"/>
                  </a:cubicBezTo>
                  <a:cubicBezTo>
                    <a:pt x="4638" y="9259"/>
                    <a:pt x="4065" y="9150"/>
                    <a:pt x="3517" y="8923"/>
                  </a:cubicBezTo>
                  <a:cubicBezTo>
                    <a:pt x="1568" y="8119"/>
                    <a:pt x="465" y="6052"/>
                    <a:pt x="875" y="3992"/>
                  </a:cubicBezTo>
                  <a:cubicBezTo>
                    <a:pt x="1284" y="1925"/>
                    <a:pt x="3094" y="434"/>
                    <a:pt x="5203" y="434"/>
                  </a:cubicBezTo>
                  <a:close/>
                  <a:moveTo>
                    <a:pt x="5207" y="0"/>
                  </a:moveTo>
                  <a:cubicBezTo>
                    <a:pt x="4584" y="0"/>
                    <a:pt x="3954" y="120"/>
                    <a:pt x="3351" y="371"/>
                  </a:cubicBezTo>
                  <a:cubicBezTo>
                    <a:pt x="1214" y="1252"/>
                    <a:pt x="1" y="3520"/>
                    <a:pt x="451" y="5788"/>
                  </a:cubicBezTo>
                  <a:cubicBezTo>
                    <a:pt x="895" y="8056"/>
                    <a:pt x="2886" y="9693"/>
                    <a:pt x="5203" y="9693"/>
                  </a:cubicBezTo>
                  <a:cubicBezTo>
                    <a:pt x="5211" y="9693"/>
                    <a:pt x="5220" y="9693"/>
                    <a:pt x="5228" y="9693"/>
                  </a:cubicBezTo>
                  <a:cubicBezTo>
                    <a:pt x="6502" y="9693"/>
                    <a:pt x="7727" y="9181"/>
                    <a:pt x="8629" y="8278"/>
                  </a:cubicBezTo>
                  <a:cubicBezTo>
                    <a:pt x="10266" y="6641"/>
                    <a:pt x="10523" y="4082"/>
                    <a:pt x="9240" y="2154"/>
                  </a:cubicBezTo>
                  <a:cubicBezTo>
                    <a:pt x="8319" y="775"/>
                    <a:pt x="6788" y="0"/>
                    <a:pt x="5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4"/>
            <p:cNvSpPr/>
            <p:nvPr/>
          </p:nvSpPr>
          <p:spPr>
            <a:xfrm>
              <a:off x="7402362" y="3750580"/>
              <a:ext cx="333871" cy="303684"/>
            </a:xfrm>
            <a:custGeom>
              <a:avLst/>
              <a:gdLst/>
              <a:ahLst/>
              <a:cxnLst/>
              <a:rect l="l" t="t" r="r" b="b"/>
              <a:pathLst>
                <a:path w="12708" h="11559" extrusionOk="0">
                  <a:moveTo>
                    <a:pt x="6339" y="0"/>
                  </a:moveTo>
                  <a:cubicBezTo>
                    <a:pt x="4863" y="0"/>
                    <a:pt x="3387" y="562"/>
                    <a:pt x="2262" y="1688"/>
                  </a:cubicBezTo>
                  <a:cubicBezTo>
                    <a:pt x="0" y="3949"/>
                    <a:pt x="14" y="7625"/>
                    <a:pt x="2296" y="9865"/>
                  </a:cubicBezTo>
                  <a:cubicBezTo>
                    <a:pt x="2407" y="9976"/>
                    <a:pt x="2518" y="10080"/>
                    <a:pt x="2629" y="10177"/>
                  </a:cubicBezTo>
                  <a:cubicBezTo>
                    <a:pt x="3711" y="11101"/>
                    <a:pt x="5041" y="11558"/>
                    <a:pt x="6368" y="11558"/>
                  </a:cubicBezTo>
                  <a:cubicBezTo>
                    <a:pt x="7850" y="11558"/>
                    <a:pt x="9327" y="10989"/>
                    <a:pt x="10446" y="9865"/>
                  </a:cubicBezTo>
                  <a:lnTo>
                    <a:pt x="10446" y="9872"/>
                  </a:lnTo>
                  <a:cubicBezTo>
                    <a:pt x="12569" y="7743"/>
                    <a:pt x="12708" y="4344"/>
                    <a:pt x="10758" y="2055"/>
                  </a:cubicBezTo>
                  <a:cubicBezTo>
                    <a:pt x="10654" y="1937"/>
                    <a:pt x="10557" y="1826"/>
                    <a:pt x="10446" y="1715"/>
                  </a:cubicBezTo>
                  <a:cubicBezTo>
                    <a:pt x="9318" y="573"/>
                    <a:pt x="7828" y="0"/>
                    <a:pt x="6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7471432" y="3804570"/>
              <a:ext cx="236741" cy="236741"/>
            </a:xfrm>
            <a:custGeom>
              <a:avLst/>
              <a:gdLst/>
              <a:ahLst/>
              <a:cxnLst/>
              <a:rect l="l" t="t" r="r" b="b"/>
              <a:pathLst>
                <a:path w="9011" h="9011" extrusionOk="0">
                  <a:moveTo>
                    <a:pt x="8129" y="0"/>
                  </a:moveTo>
                  <a:lnTo>
                    <a:pt x="0" y="8122"/>
                  </a:lnTo>
                  <a:cubicBezTo>
                    <a:pt x="423" y="8483"/>
                    <a:pt x="895" y="8781"/>
                    <a:pt x="1408" y="9010"/>
                  </a:cubicBezTo>
                  <a:lnTo>
                    <a:pt x="9010" y="1401"/>
                  </a:lnTo>
                  <a:cubicBezTo>
                    <a:pt x="8788" y="895"/>
                    <a:pt x="8490" y="423"/>
                    <a:pt x="81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7435334" y="3781029"/>
              <a:ext cx="256078" cy="243520"/>
            </a:xfrm>
            <a:custGeom>
              <a:avLst/>
              <a:gdLst/>
              <a:ahLst/>
              <a:cxnLst/>
              <a:rect l="l" t="t" r="r" b="b"/>
              <a:pathLst>
                <a:path w="9747" h="9269" extrusionOk="0">
                  <a:moveTo>
                    <a:pt x="5117" y="0"/>
                  </a:moveTo>
                  <a:cubicBezTo>
                    <a:pt x="4109" y="0"/>
                    <a:pt x="3101" y="328"/>
                    <a:pt x="2262" y="986"/>
                  </a:cubicBezTo>
                  <a:cubicBezTo>
                    <a:pt x="556" y="2318"/>
                    <a:pt x="1" y="4656"/>
                    <a:pt x="930" y="6618"/>
                  </a:cubicBezTo>
                  <a:cubicBezTo>
                    <a:pt x="1705" y="8262"/>
                    <a:pt x="3357" y="9269"/>
                    <a:pt x="5120" y="9269"/>
                  </a:cubicBezTo>
                  <a:cubicBezTo>
                    <a:pt x="5455" y="9269"/>
                    <a:pt x="5795" y="9232"/>
                    <a:pt x="6133" y="9157"/>
                  </a:cubicBezTo>
                  <a:cubicBezTo>
                    <a:pt x="8248" y="8679"/>
                    <a:pt x="9746" y="6799"/>
                    <a:pt x="9746" y="4635"/>
                  </a:cubicBezTo>
                  <a:cubicBezTo>
                    <a:pt x="9746" y="3247"/>
                    <a:pt x="9122" y="1930"/>
                    <a:pt x="8054" y="1049"/>
                  </a:cubicBezTo>
                  <a:cubicBezTo>
                    <a:pt x="7201" y="351"/>
                    <a:pt x="6159" y="0"/>
                    <a:pt x="5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7435701" y="3780924"/>
              <a:ext cx="211231" cy="198962"/>
            </a:xfrm>
            <a:custGeom>
              <a:avLst/>
              <a:gdLst/>
              <a:ahLst/>
              <a:cxnLst/>
              <a:rect l="l" t="t" r="r" b="b"/>
              <a:pathLst>
                <a:path w="8040" h="7573" extrusionOk="0">
                  <a:moveTo>
                    <a:pt x="5097" y="1"/>
                  </a:moveTo>
                  <a:cubicBezTo>
                    <a:pt x="3906" y="1"/>
                    <a:pt x="2718" y="458"/>
                    <a:pt x="1818" y="1358"/>
                  </a:cubicBezTo>
                  <a:cubicBezTo>
                    <a:pt x="133" y="3043"/>
                    <a:pt x="1" y="5735"/>
                    <a:pt x="1520" y="7573"/>
                  </a:cubicBezTo>
                  <a:lnTo>
                    <a:pt x="1520" y="7573"/>
                  </a:lnTo>
                  <a:lnTo>
                    <a:pt x="8040" y="1053"/>
                  </a:lnTo>
                  <a:cubicBezTo>
                    <a:pt x="7180" y="348"/>
                    <a:pt x="6137" y="1"/>
                    <a:pt x="5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7452122" y="3785417"/>
              <a:ext cx="174949" cy="174791"/>
            </a:xfrm>
            <a:custGeom>
              <a:avLst/>
              <a:gdLst/>
              <a:ahLst/>
              <a:cxnLst/>
              <a:rect l="l" t="t" r="r" b="b"/>
              <a:pathLst>
                <a:path w="6659" h="6653" extrusionOk="0">
                  <a:moveTo>
                    <a:pt x="5688" y="1"/>
                  </a:moveTo>
                  <a:lnTo>
                    <a:pt x="0" y="5682"/>
                  </a:lnTo>
                  <a:cubicBezTo>
                    <a:pt x="97" y="6014"/>
                    <a:pt x="222" y="6340"/>
                    <a:pt x="388" y="6653"/>
                  </a:cubicBezTo>
                  <a:lnTo>
                    <a:pt x="6659" y="382"/>
                  </a:lnTo>
                  <a:cubicBezTo>
                    <a:pt x="6354" y="216"/>
                    <a:pt x="6028" y="91"/>
                    <a:pt x="5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7432969" y="3775407"/>
              <a:ext cx="276466" cy="254791"/>
            </a:xfrm>
            <a:custGeom>
              <a:avLst/>
              <a:gdLst/>
              <a:ahLst/>
              <a:cxnLst/>
              <a:rect l="l" t="t" r="r" b="b"/>
              <a:pathLst>
                <a:path w="10523" h="9698" extrusionOk="0">
                  <a:moveTo>
                    <a:pt x="5229" y="437"/>
                  </a:moveTo>
                  <a:cubicBezTo>
                    <a:pt x="6392" y="437"/>
                    <a:pt x="7505" y="901"/>
                    <a:pt x="8324" y="1727"/>
                  </a:cubicBezTo>
                  <a:cubicBezTo>
                    <a:pt x="9815" y="3212"/>
                    <a:pt x="10044" y="5549"/>
                    <a:pt x="8879" y="7297"/>
                  </a:cubicBezTo>
                  <a:cubicBezTo>
                    <a:pt x="8036" y="8554"/>
                    <a:pt x="6642" y="9262"/>
                    <a:pt x="5203" y="9262"/>
                  </a:cubicBezTo>
                  <a:cubicBezTo>
                    <a:pt x="4640" y="9262"/>
                    <a:pt x="4070" y="9153"/>
                    <a:pt x="3524" y="8927"/>
                  </a:cubicBezTo>
                  <a:cubicBezTo>
                    <a:pt x="1575" y="8123"/>
                    <a:pt x="472" y="6056"/>
                    <a:pt x="882" y="3989"/>
                  </a:cubicBezTo>
                  <a:cubicBezTo>
                    <a:pt x="1291" y="1922"/>
                    <a:pt x="3101" y="437"/>
                    <a:pt x="5203" y="437"/>
                  </a:cubicBezTo>
                  <a:cubicBezTo>
                    <a:pt x="5212" y="437"/>
                    <a:pt x="5220" y="437"/>
                    <a:pt x="5229" y="437"/>
                  </a:cubicBezTo>
                  <a:close/>
                  <a:moveTo>
                    <a:pt x="5204" y="0"/>
                  </a:moveTo>
                  <a:cubicBezTo>
                    <a:pt x="4583" y="0"/>
                    <a:pt x="3954" y="119"/>
                    <a:pt x="3351" y="368"/>
                  </a:cubicBezTo>
                  <a:cubicBezTo>
                    <a:pt x="1215" y="1256"/>
                    <a:pt x="1" y="3524"/>
                    <a:pt x="452" y="5792"/>
                  </a:cubicBezTo>
                  <a:cubicBezTo>
                    <a:pt x="902" y="8060"/>
                    <a:pt x="2893" y="9697"/>
                    <a:pt x="5203" y="9697"/>
                  </a:cubicBezTo>
                  <a:cubicBezTo>
                    <a:pt x="6493" y="9697"/>
                    <a:pt x="7728" y="9191"/>
                    <a:pt x="8636" y="8275"/>
                  </a:cubicBezTo>
                  <a:cubicBezTo>
                    <a:pt x="10266" y="6645"/>
                    <a:pt x="10523" y="4079"/>
                    <a:pt x="9240" y="2157"/>
                  </a:cubicBezTo>
                  <a:cubicBezTo>
                    <a:pt x="8319" y="773"/>
                    <a:pt x="6786" y="0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7528286" y="3838093"/>
              <a:ext cx="82758" cy="129418"/>
            </a:xfrm>
            <a:custGeom>
              <a:avLst/>
              <a:gdLst/>
              <a:ahLst/>
              <a:cxnLst/>
              <a:rect l="l" t="t" r="r" b="b"/>
              <a:pathLst>
                <a:path w="3150" h="4926" extrusionOk="0">
                  <a:moveTo>
                    <a:pt x="1575" y="0"/>
                  </a:moveTo>
                  <a:cubicBezTo>
                    <a:pt x="722" y="0"/>
                    <a:pt x="14" y="604"/>
                    <a:pt x="14" y="1339"/>
                  </a:cubicBezTo>
                  <a:cubicBezTo>
                    <a:pt x="14" y="2081"/>
                    <a:pt x="715" y="2678"/>
                    <a:pt x="1575" y="2678"/>
                  </a:cubicBezTo>
                  <a:cubicBezTo>
                    <a:pt x="2199" y="2678"/>
                    <a:pt x="2705" y="3087"/>
                    <a:pt x="2705" y="3579"/>
                  </a:cubicBezTo>
                  <a:cubicBezTo>
                    <a:pt x="2705" y="4079"/>
                    <a:pt x="2199" y="4488"/>
                    <a:pt x="1575" y="4488"/>
                  </a:cubicBezTo>
                  <a:cubicBezTo>
                    <a:pt x="958" y="4488"/>
                    <a:pt x="451" y="4079"/>
                    <a:pt x="451" y="3579"/>
                  </a:cubicBezTo>
                  <a:cubicBezTo>
                    <a:pt x="465" y="3423"/>
                    <a:pt x="349" y="3345"/>
                    <a:pt x="233" y="3345"/>
                  </a:cubicBezTo>
                  <a:cubicBezTo>
                    <a:pt x="117" y="3345"/>
                    <a:pt x="0" y="3423"/>
                    <a:pt x="14" y="3579"/>
                  </a:cubicBezTo>
                  <a:cubicBezTo>
                    <a:pt x="14" y="4322"/>
                    <a:pt x="715" y="4925"/>
                    <a:pt x="1575" y="4925"/>
                  </a:cubicBezTo>
                  <a:cubicBezTo>
                    <a:pt x="2442" y="4925"/>
                    <a:pt x="3136" y="4322"/>
                    <a:pt x="3136" y="3579"/>
                  </a:cubicBezTo>
                  <a:cubicBezTo>
                    <a:pt x="3136" y="2844"/>
                    <a:pt x="2442" y="2241"/>
                    <a:pt x="1575" y="2241"/>
                  </a:cubicBezTo>
                  <a:cubicBezTo>
                    <a:pt x="958" y="2241"/>
                    <a:pt x="451" y="1838"/>
                    <a:pt x="451" y="1339"/>
                  </a:cubicBezTo>
                  <a:cubicBezTo>
                    <a:pt x="451" y="840"/>
                    <a:pt x="958" y="437"/>
                    <a:pt x="1575" y="437"/>
                  </a:cubicBezTo>
                  <a:cubicBezTo>
                    <a:pt x="2199" y="437"/>
                    <a:pt x="2705" y="840"/>
                    <a:pt x="2705" y="1339"/>
                  </a:cubicBezTo>
                  <a:cubicBezTo>
                    <a:pt x="2692" y="1499"/>
                    <a:pt x="2806" y="1578"/>
                    <a:pt x="2921" y="1578"/>
                  </a:cubicBezTo>
                  <a:cubicBezTo>
                    <a:pt x="3035" y="1578"/>
                    <a:pt x="3149" y="1499"/>
                    <a:pt x="3136" y="1339"/>
                  </a:cubicBezTo>
                  <a:cubicBezTo>
                    <a:pt x="3136" y="604"/>
                    <a:pt x="2435" y="0"/>
                    <a:pt x="1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7563622" y="3825798"/>
              <a:ext cx="12164" cy="153353"/>
            </a:xfrm>
            <a:custGeom>
              <a:avLst/>
              <a:gdLst/>
              <a:ahLst/>
              <a:cxnLst/>
              <a:rect l="l" t="t" r="r" b="b"/>
              <a:pathLst>
                <a:path w="463" h="5837" extrusionOk="0">
                  <a:moveTo>
                    <a:pt x="232" y="0"/>
                  </a:moveTo>
                  <a:cubicBezTo>
                    <a:pt x="117" y="0"/>
                    <a:pt x="1" y="80"/>
                    <a:pt x="15" y="239"/>
                  </a:cubicBezTo>
                  <a:lnTo>
                    <a:pt x="15" y="5622"/>
                  </a:lnTo>
                  <a:cubicBezTo>
                    <a:pt x="15" y="5740"/>
                    <a:pt x="112" y="5837"/>
                    <a:pt x="230" y="5837"/>
                  </a:cubicBezTo>
                  <a:cubicBezTo>
                    <a:pt x="355" y="5837"/>
                    <a:pt x="452" y="5740"/>
                    <a:pt x="445" y="5622"/>
                  </a:cubicBezTo>
                  <a:lnTo>
                    <a:pt x="445" y="239"/>
                  </a:lnTo>
                  <a:cubicBezTo>
                    <a:pt x="462" y="80"/>
                    <a:pt x="348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44"/>
          <p:cNvGrpSpPr/>
          <p:nvPr/>
        </p:nvGrpSpPr>
        <p:grpSpPr>
          <a:xfrm>
            <a:off x="3249065" y="1516030"/>
            <a:ext cx="442736" cy="435562"/>
            <a:chOff x="2189568" y="1961603"/>
            <a:chExt cx="364993" cy="359049"/>
          </a:xfrm>
        </p:grpSpPr>
        <p:sp>
          <p:nvSpPr>
            <p:cNvPr id="1087" name="Google Shape;1087;p44"/>
            <p:cNvSpPr/>
            <p:nvPr/>
          </p:nvSpPr>
          <p:spPr>
            <a:xfrm>
              <a:off x="2232197" y="2004206"/>
              <a:ext cx="77822" cy="73868"/>
            </a:xfrm>
            <a:custGeom>
              <a:avLst/>
              <a:gdLst/>
              <a:ahLst/>
              <a:cxnLst/>
              <a:rect l="l" t="t" r="r" b="b"/>
              <a:pathLst>
                <a:path w="2972" h="2821" extrusionOk="0">
                  <a:moveTo>
                    <a:pt x="292" y="1"/>
                  </a:moveTo>
                  <a:cubicBezTo>
                    <a:pt x="135" y="1"/>
                    <a:pt x="1" y="204"/>
                    <a:pt x="147" y="350"/>
                  </a:cubicBezTo>
                  <a:lnTo>
                    <a:pt x="2551" y="2754"/>
                  </a:lnTo>
                  <a:cubicBezTo>
                    <a:pt x="2590" y="2792"/>
                    <a:pt x="2647" y="2821"/>
                    <a:pt x="2694" y="2821"/>
                  </a:cubicBezTo>
                  <a:cubicBezTo>
                    <a:pt x="2876" y="2821"/>
                    <a:pt x="2971" y="2592"/>
                    <a:pt x="2838" y="2468"/>
                  </a:cubicBezTo>
                  <a:lnTo>
                    <a:pt x="434" y="64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4"/>
            <p:cNvSpPr/>
            <p:nvPr/>
          </p:nvSpPr>
          <p:spPr>
            <a:xfrm>
              <a:off x="2192187" y="2070061"/>
              <a:ext cx="100838" cy="35009"/>
            </a:xfrm>
            <a:custGeom>
              <a:avLst/>
              <a:gdLst/>
              <a:ahLst/>
              <a:cxnLst/>
              <a:rect l="l" t="t" r="r" b="b"/>
              <a:pathLst>
                <a:path w="3851" h="1337" extrusionOk="0">
                  <a:moveTo>
                    <a:pt x="285" y="0"/>
                  </a:moveTo>
                  <a:cubicBezTo>
                    <a:pt x="74" y="0"/>
                    <a:pt x="1" y="332"/>
                    <a:pt x="244" y="401"/>
                  </a:cubicBezTo>
                  <a:lnTo>
                    <a:pt x="3517" y="1327"/>
                  </a:lnTo>
                  <a:cubicBezTo>
                    <a:pt x="3526" y="1336"/>
                    <a:pt x="3545" y="1336"/>
                    <a:pt x="3564" y="1336"/>
                  </a:cubicBezTo>
                  <a:cubicBezTo>
                    <a:pt x="3803" y="1336"/>
                    <a:pt x="3850" y="1002"/>
                    <a:pt x="3621" y="935"/>
                  </a:cubicBezTo>
                  <a:lnTo>
                    <a:pt x="349" y="10"/>
                  </a:lnTo>
                  <a:cubicBezTo>
                    <a:pt x="327" y="3"/>
                    <a:pt x="305" y="0"/>
                    <a:pt x="2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2189568" y="2121514"/>
              <a:ext cx="100131" cy="36999"/>
            </a:xfrm>
            <a:custGeom>
              <a:avLst/>
              <a:gdLst/>
              <a:ahLst/>
              <a:cxnLst/>
              <a:rect l="l" t="t" r="r" b="b"/>
              <a:pathLst>
                <a:path w="3824" h="1413" extrusionOk="0">
                  <a:moveTo>
                    <a:pt x="3539" y="0"/>
                  </a:moveTo>
                  <a:cubicBezTo>
                    <a:pt x="3519" y="0"/>
                    <a:pt x="3497" y="3"/>
                    <a:pt x="3473" y="10"/>
                  </a:cubicBezTo>
                  <a:lnTo>
                    <a:pt x="220" y="1012"/>
                  </a:lnTo>
                  <a:cubicBezTo>
                    <a:pt x="1" y="1079"/>
                    <a:pt x="49" y="1403"/>
                    <a:pt x="278" y="1413"/>
                  </a:cubicBezTo>
                  <a:cubicBezTo>
                    <a:pt x="306" y="1403"/>
                    <a:pt x="325" y="1403"/>
                    <a:pt x="344" y="1394"/>
                  </a:cubicBezTo>
                  <a:lnTo>
                    <a:pt x="3597" y="392"/>
                  </a:lnTo>
                  <a:cubicBezTo>
                    <a:pt x="3823" y="322"/>
                    <a:pt x="3749" y="0"/>
                    <a:pt x="3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2299048" y="1964404"/>
              <a:ext cx="36947" cy="96439"/>
            </a:xfrm>
            <a:custGeom>
              <a:avLst/>
              <a:gdLst/>
              <a:ahLst/>
              <a:cxnLst/>
              <a:rect l="l" t="t" r="r" b="b"/>
              <a:pathLst>
                <a:path w="1411" h="3683" extrusionOk="0">
                  <a:moveTo>
                    <a:pt x="250" y="1"/>
                  </a:moveTo>
                  <a:cubicBezTo>
                    <a:pt x="127" y="1"/>
                    <a:pt x="0" y="106"/>
                    <a:pt x="46" y="267"/>
                  </a:cubicBezTo>
                  <a:lnTo>
                    <a:pt x="981" y="3539"/>
                  </a:lnTo>
                  <a:cubicBezTo>
                    <a:pt x="1010" y="3625"/>
                    <a:pt x="1086" y="3683"/>
                    <a:pt x="1181" y="3683"/>
                  </a:cubicBezTo>
                  <a:cubicBezTo>
                    <a:pt x="1315" y="3683"/>
                    <a:pt x="1410" y="3559"/>
                    <a:pt x="1372" y="3425"/>
                  </a:cubicBezTo>
                  <a:lnTo>
                    <a:pt x="437" y="153"/>
                  </a:lnTo>
                  <a:cubicBezTo>
                    <a:pt x="411" y="47"/>
                    <a:pt x="331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2350711" y="1961603"/>
              <a:ext cx="38701" cy="95732"/>
            </a:xfrm>
            <a:custGeom>
              <a:avLst/>
              <a:gdLst/>
              <a:ahLst/>
              <a:cxnLst/>
              <a:rect l="l" t="t" r="r" b="b"/>
              <a:pathLst>
                <a:path w="1478" h="3656" extrusionOk="0">
                  <a:moveTo>
                    <a:pt x="1233" y="0"/>
                  </a:moveTo>
                  <a:cubicBezTo>
                    <a:pt x="1154" y="0"/>
                    <a:pt x="1074" y="44"/>
                    <a:pt x="1040" y="145"/>
                  </a:cubicBezTo>
                  <a:lnTo>
                    <a:pt x="48" y="3398"/>
                  </a:lnTo>
                  <a:cubicBezTo>
                    <a:pt x="0" y="3522"/>
                    <a:pt x="105" y="3656"/>
                    <a:pt x="239" y="3656"/>
                  </a:cubicBezTo>
                  <a:cubicBezTo>
                    <a:pt x="324" y="3656"/>
                    <a:pt x="410" y="3599"/>
                    <a:pt x="439" y="3513"/>
                  </a:cubicBezTo>
                  <a:lnTo>
                    <a:pt x="1431" y="260"/>
                  </a:lnTo>
                  <a:cubicBezTo>
                    <a:pt x="1477" y="104"/>
                    <a:pt x="1355" y="0"/>
                    <a:pt x="1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2286243" y="2072313"/>
              <a:ext cx="237838" cy="221604"/>
            </a:xfrm>
            <a:custGeom>
              <a:avLst/>
              <a:gdLst/>
              <a:ahLst/>
              <a:cxnLst/>
              <a:rect l="l" t="t" r="r" b="b"/>
              <a:pathLst>
                <a:path w="9083" h="8463" extrusionOk="0">
                  <a:moveTo>
                    <a:pt x="3880" y="0"/>
                  </a:moveTo>
                  <a:cubicBezTo>
                    <a:pt x="3398" y="0"/>
                    <a:pt x="2905" y="109"/>
                    <a:pt x="2434" y="344"/>
                  </a:cubicBezTo>
                  <a:cubicBezTo>
                    <a:pt x="440" y="1336"/>
                    <a:pt x="1" y="3988"/>
                    <a:pt x="1575" y="5572"/>
                  </a:cubicBezTo>
                  <a:cubicBezTo>
                    <a:pt x="2081" y="6077"/>
                    <a:pt x="2748" y="6402"/>
                    <a:pt x="3464" y="6497"/>
                  </a:cubicBezTo>
                  <a:cubicBezTo>
                    <a:pt x="4427" y="6621"/>
                    <a:pt x="5334" y="7031"/>
                    <a:pt x="6068" y="7661"/>
                  </a:cubicBezTo>
                  <a:cubicBezTo>
                    <a:pt x="6173" y="7756"/>
                    <a:pt x="6278" y="7852"/>
                    <a:pt x="6374" y="7947"/>
                  </a:cubicBezTo>
                  <a:lnTo>
                    <a:pt x="6889" y="8462"/>
                  </a:lnTo>
                  <a:lnTo>
                    <a:pt x="9083" y="6268"/>
                  </a:lnTo>
                  <a:lnTo>
                    <a:pt x="8530" y="5724"/>
                  </a:lnTo>
                  <a:cubicBezTo>
                    <a:pt x="8444" y="5638"/>
                    <a:pt x="8358" y="5543"/>
                    <a:pt x="8282" y="5448"/>
                  </a:cubicBezTo>
                  <a:cubicBezTo>
                    <a:pt x="7642" y="4704"/>
                    <a:pt x="7242" y="3788"/>
                    <a:pt x="7108" y="2815"/>
                  </a:cubicBezTo>
                  <a:cubicBezTo>
                    <a:pt x="6875" y="1132"/>
                    <a:pt x="5435" y="0"/>
                    <a:pt x="3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2296481" y="2086296"/>
              <a:ext cx="194895" cy="207621"/>
            </a:xfrm>
            <a:custGeom>
              <a:avLst/>
              <a:gdLst/>
              <a:ahLst/>
              <a:cxnLst/>
              <a:rect l="l" t="t" r="r" b="b"/>
              <a:pathLst>
                <a:path w="7443" h="7929" extrusionOk="0">
                  <a:moveTo>
                    <a:pt x="1709" y="1"/>
                  </a:moveTo>
                  <a:cubicBezTo>
                    <a:pt x="564" y="745"/>
                    <a:pt x="1" y="2128"/>
                    <a:pt x="306" y="3464"/>
                  </a:cubicBezTo>
                  <a:cubicBezTo>
                    <a:pt x="612" y="4790"/>
                    <a:pt x="1718" y="5791"/>
                    <a:pt x="3073" y="5963"/>
                  </a:cubicBezTo>
                  <a:cubicBezTo>
                    <a:pt x="4036" y="6097"/>
                    <a:pt x="4943" y="6497"/>
                    <a:pt x="5677" y="7127"/>
                  </a:cubicBezTo>
                  <a:cubicBezTo>
                    <a:pt x="5782" y="7222"/>
                    <a:pt x="5887" y="7318"/>
                    <a:pt x="5983" y="7413"/>
                  </a:cubicBezTo>
                  <a:lnTo>
                    <a:pt x="6498" y="7928"/>
                  </a:lnTo>
                  <a:lnTo>
                    <a:pt x="7442" y="6984"/>
                  </a:lnTo>
                  <a:lnTo>
                    <a:pt x="6927" y="6469"/>
                  </a:lnTo>
                  <a:cubicBezTo>
                    <a:pt x="6832" y="6373"/>
                    <a:pt x="6727" y="6278"/>
                    <a:pt x="6622" y="6182"/>
                  </a:cubicBezTo>
                  <a:cubicBezTo>
                    <a:pt x="5887" y="5553"/>
                    <a:pt x="4981" y="5143"/>
                    <a:pt x="4017" y="5019"/>
                  </a:cubicBezTo>
                  <a:cubicBezTo>
                    <a:pt x="1632" y="4713"/>
                    <a:pt x="392" y="2014"/>
                    <a:pt x="1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2430549" y="2174330"/>
              <a:ext cx="86044" cy="82116"/>
            </a:xfrm>
            <a:custGeom>
              <a:avLst/>
              <a:gdLst/>
              <a:ahLst/>
              <a:cxnLst/>
              <a:rect l="l" t="t" r="r" b="b"/>
              <a:pathLst>
                <a:path w="3286" h="3136" extrusionOk="0">
                  <a:moveTo>
                    <a:pt x="292" y="1"/>
                  </a:moveTo>
                  <a:cubicBezTo>
                    <a:pt x="135" y="1"/>
                    <a:pt x="0" y="205"/>
                    <a:pt x="147" y="359"/>
                  </a:cubicBezTo>
                  <a:lnTo>
                    <a:pt x="2866" y="3078"/>
                  </a:lnTo>
                  <a:cubicBezTo>
                    <a:pt x="2904" y="3116"/>
                    <a:pt x="2952" y="3135"/>
                    <a:pt x="3009" y="3135"/>
                  </a:cubicBezTo>
                  <a:cubicBezTo>
                    <a:pt x="3190" y="3135"/>
                    <a:pt x="3286" y="2916"/>
                    <a:pt x="3152" y="2792"/>
                  </a:cubicBezTo>
                  <a:lnTo>
                    <a:pt x="433" y="63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4"/>
            <p:cNvSpPr/>
            <p:nvPr/>
          </p:nvSpPr>
          <p:spPr>
            <a:xfrm>
              <a:off x="2402740" y="2202478"/>
              <a:ext cx="28358" cy="24483"/>
            </a:xfrm>
            <a:custGeom>
              <a:avLst/>
              <a:gdLst/>
              <a:ahLst/>
              <a:cxnLst/>
              <a:rect l="l" t="t" r="r" b="b"/>
              <a:pathLst>
                <a:path w="1083" h="935" extrusionOk="0">
                  <a:moveTo>
                    <a:pt x="289" y="1"/>
                  </a:moveTo>
                  <a:cubicBezTo>
                    <a:pt x="134" y="1"/>
                    <a:pt x="1" y="191"/>
                    <a:pt x="131" y="343"/>
                  </a:cubicBezTo>
                  <a:cubicBezTo>
                    <a:pt x="303" y="524"/>
                    <a:pt x="494" y="715"/>
                    <a:pt x="665" y="877"/>
                  </a:cubicBezTo>
                  <a:cubicBezTo>
                    <a:pt x="703" y="915"/>
                    <a:pt x="761" y="935"/>
                    <a:pt x="808" y="935"/>
                  </a:cubicBezTo>
                  <a:cubicBezTo>
                    <a:pt x="812" y="935"/>
                    <a:pt x="816" y="935"/>
                    <a:pt x="819" y="935"/>
                  </a:cubicBezTo>
                  <a:cubicBezTo>
                    <a:pt x="1002" y="935"/>
                    <a:pt x="1082" y="703"/>
                    <a:pt x="942" y="582"/>
                  </a:cubicBezTo>
                  <a:cubicBezTo>
                    <a:pt x="780" y="429"/>
                    <a:pt x="589" y="238"/>
                    <a:pt x="436" y="66"/>
                  </a:cubicBezTo>
                  <a:cubicBezTo>
                    <a:pt x="390" y="20"/>
                    <a:pt x="338" y="1"/>
                    <a:pt x="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4"/>
            <p:cNvSpPr/>
            <p:nvPr/>
          </p:nvSpPr>
          <p:spPr>
            <a:xfrm>
              <a:off x="2433324" y="2233141"/>
              <a:ext cx="55538" cy="51532"/>
            </a:xfrm>
            <a:custGeom>
              <a:avLst/>
              <a:gdLst/>
              <a:ahLst/>
              <a:cxnLst/>
              <a:rect l="l" t="t" r="r" b="b"/>
              <a:pathLst>
                <a:path w="2121" h="1968" extrusionOk="0">
                  <a:moveTo>
                    <a:pt x="290" y="1"/>
                  </a:moveTo>
                  <a:cubicBezTo>
                    <a:pt x="137" y="1"/>
                    <a:pt x="1" y="203"/>
                    <a:pt x="146" y="355"/>
                  </a:cubicBezTo>
                  <a:cubicBezTo>
                    <a:pt x="652" y="870"/>
                    <a:pt x="1176" y="1395"/>
                    <a:pt x="1691" y="1901"/>
                  </a:cubicBezTo>
                  <a:cubicBezTo>
                    <a:pt x="1730" y="1939"/>
                    <a:pt x="1787" y="1958"/>
                    <a:pt x="1835" y="1958"/>
                  </a:cubicBezTo>
                  <a:lnTo>
                    <a:pt x="1844" y="1967"/>
                  </a:lnTo>
                  <a:cubicBezTo>
                    <a:pt x="2025" y="1967"/>
                    <a:pt x="2121" y="1748"/>
                    <a:pt x="1987" y="1614"/>
                  </a:cubicBezTo>
                  <a:cubicBezTo>
                    <a:pt x="1462" y="1109"/>
                    <a:pt x="947" y="584"/>
                    <a:pt x="432" y="69"/>
                  </a:cubicBezTo>
                  <a:cubicBezTo>
                    <a:pt x="389" y="21"/>
                    <a:pt x="339" y="1"/>
                    <a:pt x="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2356105" y="2093994"/>
              <a:ext cx="71066" cy="20320"/>
            </a:xfrm>
            <a:custGeom>
              <a:avLst/>
              <a:gdLst/>
              <a:ahLst/>
              <a:cxnLst/>
              <a:rect l="l" t="t" r="r" b="b"/>
              <a:pathLst>
                <a:path w="2714" h="776" extrusionOk="0">
                  <a:moveTo>
                    <a:pt x="1233" y="1"/>
                  </a:moveTo>
                  <a:cubicBezTo>
                    <a:pt x="916" y="1"/>
                    <a:pt x="564" y="71"/>
                    <a:pt x="204" y="269"/>
                  </a:cubicBezTo>
                  <a:cubicBezTo>
                    <a:pt x="1" y="384"/>
                    <a:pt x="117" y="658"/>
                    <a:pt x="304" y="658"/>
                  </a:cubicBezTo>
                  <a:cubicBezTo>
                    <a:pt x="336" y="658"/>
                    <a:pt x="370" y="650"/>
                    <a:pt x="405" y="632"/>
                  </a:cubicBezTo>
                  <a:cubicBezTo>
                    <a:pt x="693" y="467"/>
                    <a:pt x="978" y="409"/>
                    <a:pt x="1235" y="409"/>
                  </a:cubicBezTo>
                  <a:cubicBezTo>
                    <a:pt x="1829" y="409"/>
                    <a:pt x="2279" y="717"/>
                    <a:pt x="2313" y="737"/>
                  </a:cubicBezTo>
                  <a:cubicBezTo>
                    <a:pt x="2341" y="756"/>
                    <a:pt x="2389" y="775"/>
                    <a:pt x="2427" y="775"/>
                  </a:cubicBezTo>
                  <a:cubicBezTo>
                    <a:pt x="2628" y="775"/>
                    <a:pt x="2713" y="517"/>
                    <a:pt x="2551" y="403"/>
                  </a:cubicBezTo>
                  <a:cubicBezTo>
                    <a:pt x="2518" y="376"/>
                    <a:pt x="1968" y="1"/>
                    <a:pt x="1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4"/>
            <p:cNvSpPr/>
            <p:nvPr/>
          </p:nvSpPr>
          <p:spPr>
            <a:xfrm>
              <a:off x="2387422" y="2184961"/>
              <a:ext cx="30008" cy="30270"/>
            </a:xfrm>
            <a:custGeom>
              <a:avLst/>
              <a:gdLst/>
              <a:ahLst/>
              <a:cxnLst/>
              <a:rect l="l" t="t" r="r" b="b"/>
              <a:pathLst>
                <a:path w="1146" h="1156" extrusionOk="0">
                  <a:moveTo>
                    <a:pt x="573" y="1"/>
                  </a:moveTo>
                  <a:cubicBezTo>
                    <a:pt x="258" y="1"/>
                    <a:pt x="1" y="258"/>
                    <a:pt x="1" y="573"/>
                  </a:cubicBezTo>
                  <a:cubicBezTo>
                    <a:pt x="1" y="898"/>
                    <a:pt x="258" y="1155"/>
                    <a:pt x="573" y="1155"/>
                  </a:cubicBezTo>
                  <a:cubicBezTo>
                    <a:pt x="888" y="1155"/>
                    <a:pt x="1145" y="898"/>
                    <a:pt x="1145" y="573"/>
                  </a:cubicBezTo>
                  <a:cubicBezTo>
                    <a:pt x="1145" y="258"/>
                    <a:pt x="888" y="1"/>
                    <a:pt x="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4"/>
            <p:cNvSpPr/>
            <p:nvPr/>
          </p:nvSpPr>
          <p:spPr>
            <a:xfrm>
              <a:off x="2415152" y="2156995"/>
              <a:ext cx="30244" cy="3024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82" y="0"/>
                  </a:moveTo>
                  <a:cubicBezTo>
                    <a:pt x="268" y="0"/>
                    <a:pt x="0" y="258"/>
                    <a:pt x="0" y="582"/>
                  </a:cubicBezTo>
                  <a:cubicBezTo>
                    <a:pt x="0" y="897"/>
                    <a:pt x="268" y="1155"/>
                    <a:pt x="582" y="1155"/>
                  </a:cubicBezTo>
                  <a:cubicBezTo>
                    <a:pt x="897" y="1155"/>
                    <a:pt x="1155" y="897"/>
                    <a:pt x="1155" y="582"/>
                  </a:cubicBezTo>
                  <a:cubicBezTo>
                    <a:pt x="1155" y="258"/>
                    <a:pt x="897" y="0"/>
                    <a:pt x="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4"/>
            <p:cNvSpPr/>
            <p:nvPr/>
          </p:nvSpPr>
          <p:spPr>
            <a:xfrm>
              <a:off x="2474854" y="2244924"/>
              <a:ext cx="79707" cy="75727"/>
            </a:xfrm>
            <a:custGeom>
              <a:avLst/>
              <a:gdLst/>
              <a:ahLst/>
              <a:cxnLst/>
              <a:rect l="l" t="t" r="r" b="b"/>
              <a:pathLst>
                <a:path w="3044" h="2892" extrusionOk="0">
                  <a:moveTo>
                    <a:pt x="2090" y="0"/>
                  </a:moveTo>
                  <a:lnTo>
                    <a:pt x="0" y="2080"/>
                  </a:lnTo>
                  <a:lnTo>
                    <a:pt x="382" y="2462"/>
                  </a:lnTo>
                  <a:cubicBezTo>
                    <a:pt x="673" y="2748"/>
                    <a:pt x="1050" y="2891"/>
                    <a:pt x="1426" y="2891"/>
                  </a:cubicBezTo>
                  <a:cubicBezTo>
                    <a:pt x="1801" y="2891"/>
                    <a:pt x="2176" y="2748"/>
                    <a:pt x="2462" y="2462"/>
                  </a:cubicBezTo>
                  <a:cubicBezTo>
                    <a:pt x="3044" y="1889"/>
                    <a:pt x="3044" y="954"/>
                    <a:pt x="2462" y="382"/>
                  </a:cubicBezTo>
                  <a:lnTo>
                    <a:pt x="20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4"/>
            <p:cNvSpPr/>
            <p:nvPr/>
          </p:nvSpPr>
          <p:spPr>
            <a:xfrm>
              <a:off x="2475115" y="2244924"/>
              <a:ext cx="71459" cy="71721"/>
            </a:xfrm>
            <a:custGeom>
              <a:avLst/>
              <a:gdLst/>
              <a:ahLst/>
              <a:cxnLst/>
              <a:rect l="l" t="t" r="r" b="b"/>
              <a:pathLst>
                <a:path w="2729" h="2739" extrusionOk="0">
                  <a:moveTo>
                    <a:pt x="2080" y="0"/>
                  </a:moveTo>
                  <a:lnTo>
                    <a:pt x="0" y="2080"/>
                  </a:lnTo>
                  <a:lnTo>
                    <a:pt x="372" y="2462"/>
                  </a:lnTo>
                  <a:cubicBezTo>
                    <a:pt x="487" y="2576"/>
                    <a:pt x="620" y="2662"/>
                    <a:pt x="763" y="2738"/>
                  </a:cubicBezTo>
                  <a:lnTo>
                    <a:pt x="2728" y="764"/>
                  </a:lnTo>
                  <a:cubicBezTo>
                    <a:pt x="2662" y="621"/>
                    <a:pt x="2566" y="487"/>
                    <a:pt x="2452" y="382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4"/>
            <p:cNvSpPr/>
            <p:nvPr/>
          </p:nvSpPr>
          <p:spPr>
            <a:xfrm>
              <a:off x="2450371" y="2220756"/>
              <a:ext cx="89945" cy="88820"/>
            </a:xfrm>
            <a:custGeom>
              <a:avLst/>
              <a:gdLst/>
              <a:ahLst/>
              <a:cxnLst/>
              <a:rect l="l" t="t" r="r" b="b"/>
              <a:pathLst>
                <a:path w="3435" h="3392" extrusionOk="0">
                  <a:moveTo>
                    <a:pt x="2576" y="0"/>
                  </a:moveTo>
                  <a:cubicBezTo>
                    <a:pt x="2522" y="0"/>
                    <a:pt x="2467" y="22"/>
                    <a:pt x="2424" y="65"/>
                  </a:cubicBezTo>
                  <a:lnTo>
                    <a:pt x="86" y="2402"/>
                  </a:lnTo>
                  <a:cubicBezTo>
                    <a:pt x="1" y="2488"/>
                    <a:pt x="1" y="2631"/>
                    <a:pt x="86" y="2717"/>
                  </a:cubicBezTo>
                  <a:lnTo>
                    <a:pt x="697" y="3327"/>
                  </a:lnTo>
                  <a:cubicBezTo>
                    <a:pt x="740" y="3370"/>
                    <a:pt x="795" y="3392"/>
                    <a:pt x="850" y="3392"/>
                  </a:cubicBezTo>
                  <a:cubicBezTo>
                    <a:pt x="904" y="3392"/>
                    <a:pt x="959" y="3370"/>
                    <a:pt x="1002" y="3327"/>
                  </a:cubicBezTo>
                  <a:lnTo>
                    <a:pt x="3349" y="990"/>
                  </a:lnTo>
                  <a:cubicBezTo>
                    <a:pt x="3435" y="904"/>
                    <a:pt x="3435" y="761"/>
                    <a:pt x="3349" y="675"/>
                  </a:cubicBezTo>
                  <a:lnTo>
                    <a:pt x="2729" y="65"/>
                  </a:lnTo>
                  <a:cubicBezTo>
                    <a:pt x="2686" y="22"/>
                    <a:pt x="2631" y="0"/>
                    <a:pt x="2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44"/>
          <p:cNvGrpSpPr/>
          <p:nvPr/>
        </p:nvGrpSpPr>
        <p:grpSpPr>
          <a:xfrm>
            <a:off x="7669417" y="1546647"/>
            <a:ext cx="318442" cy="378539"/>
            <a:chOff x="4030586" y="3805246"/>
            <a:chExt cx="286523" cy="340566"/>
          </a:xfrm>
        </p:grpSpPr>
        <p:sp>
          <p:nvSpPr>
            <p:cNvPr id="1104" name="Google Shape;1104;p44"/>
            <p:cNvSpPr/>
            <p:nvPr/>
          </p:nvSpPr>
          <p:spPr>
            <a:xfrm>
              <a:off x="4030586" y="3826122"/>
              <a:ext cx="87735" cy="145533"/>
            </a:xfrm>
            <a:custGeom>
              <a:avLst/>
              <a:gdLst/>
              <a:ahLst/>
              <a:cxnLst/>
              <a:rect l="l" t="t" r="r" b="b"/>
              <a:pathLst>
                <a:path w="3341" h="5542" extrusionOk="0">
                  <a:moveTo>
                    <a:pt x="584" y="0"/>
                  </a:moveTo>
                  <a:cubicBezTo>
                    <a:pt x="259" y="0"/>
                    <a:pt x="0" y="259"/>
                    <a:pt x="0" y="584"/>
                  </a:cubicBezTo>
                  <a:lnTo>
                    <a:pt x="0" y="1388"/>
                  </a:lnTo>
                  <a:cubicBezTo>
                    <a:pt x="0" y="3321"/>
                    <a:pt x="986" y="3723"/>
                    <a:pt x="1790" y="4039"/>
                  </a:cubicBezTo>
                  <a:cubicBezTo>
                    <a:pt x="2230" y="4221"/>
                    <a:pt x="2613" y="4374"/>
                    <a:pt x="2804" y="4757"/>
                  </a:cubicBezTo>
                  <a:cubicBezTo>
                    <a:pt x="2852" y="4852"/>
                    <a:pt x="2843" y="4967"/>
                    <a:pt x="2766" y="5044"/>
                  </a:cubicBezTo>
                  <a:cubicBezTo>
                    <a:pt x="2697" y="5120"/>
                    <a:pt x="2599" y="5156"/>
                    <a:pt x="2499" y="5156"/>
                  </a:cubicBezTo>
                  <a:cubicBezTo>
                    <a:pt x="2460" y="5156"/>
                    <a:pt x="2421" y="5150"/>
                    <a:pt x="2383" y="5139"/>
                  </a:cubicBezTo>
                  <a:cubicBezTo>
                    <a:pt x="2240" y="5082"/>
                    <a:pt x="2221" y="4910"/>
                    <a:pt x="2230" y="4776"/>
                  </a:cubicBezTo>
                  <a:cubicBezTo>
                    <a:pt x="2235" y="4642"/>
                    <a:pt x="2135" y="4572"/>
                    <a:pt x="2035" y="4572"/>
                  </a:cubicBezTo>
                  <a:cubicBezTo>
                    <a:pt x="1943" y="4572"/>
                    <a:pt x="1852" y="4632"/>
                    <a:pt x="1847" y="4757"/>
                  </a:cubicBezTo>
                  <a:cubicBezTo>
                    <a:pt x="1838" y="4919"/>
                    <a:pt x="1857" y="5331"/>
                    <a:pt x="2230" y="5494"/>
                  </a:cubicBezTo>
                  <a:cubicBezTo>
                    <a:pt x="2316" y="5522"/>
                    <a:pt x="2402" y="5541"/>
                    <a:pt x="2489" y="5541"/>
                  </a:cubicBezTo>
                  <a:cubicBezTo>
                    <a:pt x="2699" y="5541"/>
                    <a:pt x="2900" y="5465"/>
                    <a:pt x="3044" y="5312"/>
                  </a:cubicBezTo>
                  <a:cubicBezTo>
                    <a:pt x="3225" y="5120"/>
                    <a:pt x="3273" y="4833"/>
                    <a:pt x="3149" y="4594"/>
                  </a:cubicBezTo>
                  <a:cubicBezTo>
                    <a:pt x="2891" y="4077"/>
                    <a:pt x="2402" y="3886"/>
                    <a:pt x="1924" y="3694"/>
                  </a:cubicBezTo>
                  <a:cubicBezTo>
                    <a:pt x="1551" y="3532"/>
                    <a:pt x="1158" y="3379"/>
                    <a:pt x="871" y="3053"/>
                  </a:cubicBezTo>
                  <a:cubicBezTo>
                    <a:pt x="546" y="2690"/>
                    <a:pt x="383" y="2144"/>
                    <a:pt x="383" y="1398"/>
                  </a:cubicBezTo>
                  <a:lnTo>
                    <a:pt x="383" y="594"/>
                  </a:lnTo>
                  <a:cubicBezTo>
                    <a:pt x="383" y="479"/>
                    <a:pt x="469" y="393"/>
                    <a:pt x="575" y="393"/>
                  </a:cubicBezTo>
                  <a:cubicBezTo>
                    <a:pt x="881" y="393"/>
                    <a:pt x="1168" y="546"/>
                    <a:pt x="1340" y="795"/>
                  </a:cubicBezTo>
                  <a:lnTo>
                    <a:pt x="1493" y="1015"/>
                  </a:lnTo>
                  <a:cubicBezTo>
                    <a:pt x="1646" y="1235"/>
                    <a:pt x="1905" y="1369"/>
                    <a:pt x="2182" y="1369"/>
                  </a:cubicBezTo>
                  <a:lnTo>
                    <a:pt x="3082" y="1369"/>
                  </a:lnTo>
                  <a:cubicBezTo>
                    <a:pt x="3340" y="1369"/>
                    <a:pt x="3340" y="986"/>
                    <a:pt x="3082" y="986"/>
                  </a:cubicBezTo>
                  <a:lnTo>
                    <a:pt x="2182" y="986"/>
                  </a:lnTo>
                  <a:cubicBezTo>
                    <a:pt x="2029" y="986"/>
                    <a:pt x="1895" y="909"/>
                    <a:pt x="1809" y="795"/>
                  </a:cubicBezTo>
                  <a:lnTo>
                    <a:pt x="1656" y="574"/>
                  </a:lnTo>
                  <a:cubicBezTo>
                    <a:pt x="1417" y="220"/>
                    <a:pt x="1015" y="1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4"/>
            <p:cNvSpPr/>
            <p:nvPr/>
          </p:nvSpPr>
          <p:spPr>
            <a:xfrm>
              <a:off x="4229374" y="3825860"/>
              <a:ext cx="87735" cy="145796"/>
            </a:xfrm>
            <a:custGeom>
              <a:avLst/>
              <a:gdLst/>
              <a:ahLst/>
              <a:cxnLst/>
              <a:rect l="l" t="t" r="r" b="b"/>
              <a:pathLst>
                <a:path w="3341" h="5552" extrusionOk="0">
                  <a:moveTo>
                    <a:pt x="2757" y="1"/>
                  </a:moveTo>
                  <a:cubicBezTo>
                    <a:pt x="2326" y="1"/>
                    <a:pt x="1924" y="221"/>
                    <a:pt x="1685" y="575"/>
                  </a:cubicBezTo>
                  <a:lnTo>
                    <a:pt x="1532" y="785"/>
                  </a:lnTo>
                  <a:cubicBezTo>
                    <a:pt x="1446" y="910"/>
                    <a:pt x="1312" y="986"/>
                    <a:pt x="1158" y="986"/>
                  </a:cubicBezTo>
                  <a:lnTo>
                    <a:pt x="259" y="986"/>
                  </a:lnTo>
                  <a:cubicBezTo>
                    <a:pt x="0" y="986"/>
                    <a:pt x="0" y="1369"/>
                    <a:pt x="259" y="1369"/>
                  </a:cubicBezTo>
                  <a:lnTo>
                    <a:pt x="1168" y="1369"/>
                  </a:lnTo>
                  <a:cubicBezTo>
                    <a:pt x="1436" y="1369"/>
                    <a:pt x="1694" y="1235"/>
                    <a:pt x="1857" y="1015"/>
                  </a:cubicBezTo>
                  <a:lnTo>
                    <a:pt x="2001" y="795"/>
                  </a:lnTo>
                  <a:cubicBezTo>
                    <a:pt x="2182" y="546"/>
                    <a:pt x="2460" y="393"/>
                    <a:pt x="2766" y="393"/>
                  </a:cubicBezTo>
                  <a:cubicBezTo>
                    <a:pt x="2881" y="393"/>
                    <a:pt x="2967" y="479"/>
                    <a:pt x="2967" y="584"/>
                  </a:cubicBezTo>
                  <a:lnTo>
                    <a:pt x="2967" y="1388"/>
                  </a:lnTo>
                  <a:cubicBezTo>
                    <a:pt x="2967" y="2144"/>
                    <a:pt x="2804" y="2700"/>
                    <a:pt x="2479" y="3054"/>
                  </a:cubicBezTo>
                  <a:cubicBezTo>
                    <a:pt x="2192" y="3369"/>
                    <a:pt x="1800" y="3532"/>
                    <a:pt x="1417" y="3685"/>
                  </a:cubicBezTo>
                  <a:cubicBezTo>
                    <a:pt x="948" y="3877"/>
                    <a:pt x="450" y="4078"/>
                    <a:pt x="201" y="4594"/>
                  </a:cubicBezTo>
                  <a:cubicBezTo>
                    <a:pt x="77" y="4834"/>
                    <a:pt x="115" y="5121"/>
                    <a:pt x="307" y="5312"/>
                  </a:cubicBezTo>
                  <a:cubicBezTo>
                    <a:pt x="450" y="5465"/>
                    <a:pt x="651" y="5551"/>
                    <a:pt x="862" y="5551"/>
                  </a:cubicBezTo>
                  <a:cubicBezTo>
                    <a:pt x="948" y="5551"/>
                    <a:pt x="1034" y="5523"/>
                    <a:pt x="1111" y="5494"/>
                  </a:cubicBezTo>
                  <a:cubicBezTo>
                    <a:pt x="1484" y="5331"/>
                    <a:pt x="1503" y="4920"/>
                    <a:pt x="1493" y="4757"/>
                  </a:cubicBezTo>
                  <a:cubicBezTo>
                    <a:pt x="1489" y="4632"/>
                    <a:pt x="1396" y="4572"/>
                    <a:pt x="1303" y="4572"/>
                  </a:cubicBezTo>
                  <a:cubicBezTo>
                    <a:pt x="1204" y="4572"/>
                    <a:pt x="1106" y="4639"/>
                    <a:pt x="1111" y="4767"/>
                  </a:cubicBezTo>
                  <a:cubicBezTo>
                    <a:pt x="1120" y="4901"/>
                    <a:pt x="1101" y="5073"/>
                    <a:pt x="957" y="5140"/>
                  </a:cubicBezTo>
                  <a:cubicBezTo>
                    <a:pt x="923" y="5150"/>
                    <a:pt x="887" y="5155"/>
                    <a:pt x="851" y="5155"/>
                  </a:cubicBezTo>
                  <a:cubicBezTo>
                    <a:pt x="748" y="5155"/>
                    <a:pt x="646" y="5115"/>
                    <a:pt x="575" y="5044"/>
                  </a:cubicBezTo>
                  <a:cubicBezTo>
                    <a:pt x="498" y="4968"/>
                    <a:pt x="488" y="4853"/>
                    <a:pt x="536" y="4757"/>
                  </a:cubicBezTo>
                  <a:cubicBezTo>
                    <a:pt x="728" y="4374"/>
                    <a:pt x="1111" y="4221"/>
                    <a:pt x="1551" y="4039"/>
                  </a:cubicBezTo>
                  <a:cubicBezTo>
                    <a:pt x="2355" y="3714"/>
                    <a:pt x="3340" y="3312"/>
                    <a:pt x="3340" y="1388"/>
                  </a:cubicBezTo>
                  <a:lnTo>
                    <a:pt x="3340" y="584"/>
                  </a:lnTo>
                  <a:cubicBezTo>
                    <a:pt x="3340" y="259"/>
                    <a:pt x="3082" y="1"/>
                    <a:pt x="2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4"/>
            <p:cNvSpPr/>
            <p:nvPr/>
          </p:nvSpPr>
          <p:spPr>
            <a:xfrm>
              <a:off x="4162779" y="3999018"/>
              <a:ext cx="22400" cy="101547"/>
            </a:xfrm>
            <a:custGeom>
              <a:avLst/>
              <a:gdLst/>
              <a:ahLst/>
              <a:cxnLst/>
              <a:rect l="l" t="t" r="r" b="b"/>
              <a:pathLst>
                <a:path w="853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852" y="386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4"/>
            <p:cNvSpPr/>
            <p:nvPr/>
          </p:nvSpPr>
          <p:spPr>
            <a:xfrm>
              <a:off x="4091903" y="3816564"/>
              <a:ext cx="163889" cy="200836"/>
            </a:xfrm>
            <a:custGeom>
              <a:avLst/>
              <a:gdLst/>
              <a:ahLst/>
              <a:cxnLst/>
              <a:rect l="l" t="t" r="r" b="b"/>
              <a:pathLst>
                <a:path w="6241" h="7648" extrusionOk="0">
                  <a:moveTo>
                    <a:pt x="0" y="1"/>
                  </a:moveTo>
                  <a:lnTo>
                    <a:pt x="0" y="2518"/>
                  </a:lnTo>
                  <a:cubicBezTo>
                    <a:pt x="0" y="4288"/>
                    <a:pt x="843" y="5963"/>
                    <a:pt x="2269" y="7016"/>
                  </a:cubicBezTo>
                  <a:lnTo>
                    <a:pt x="3120" y="7647"/>
                  </a:lnTo>
                  <a:lnTo>
                    <a:pt x="3972" y="7016"/>
                  </a:lnTo>
                  <a:cubicBezTo>
                    <a:pt x="5398" y="5963"/>
                    <a:pt x="6240" y="4288"/>
                    <a:pt x="6240" y="2518"/>
                  </a:cubicBezTo>
                  <a:lnTo>
                    <a:pt x="6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4"/>
            <p:cNvSpPr/>
            <p:nvPr/>
          </p:nvSpPr>
          <p:spPr>
            <a:xfrm>
              <a:off x="4158498" y="3816564"/>
              <a:ext cx="97530" cy="200836"/>
            </a:xfrm>
            <a:custGeom>
              <a:avLst/>
              <a:gdLst/>
              <a:ahLst/>
              <a:cxnLst/>
              <a:rect l="l" t="t" r="r" b="b"/>
              <a:pathLst>
                <a:path w="3714" h="7648" extrusionOk="0">
                  <a:moveTo>
                    <a:pt x="2537" y="1"/>
                  </a:moveTo>
                  <a:lnTo>
                    <a:pt x="2537" y="2518"/>
                  </a:lnTo>
                  <a:cubicBezTo>
                    <a:pt x="2537" y="4288"/>
                    <a:pt x="1685" y="5963"/>
                    <a:pt x="259" y="7016"/>
                  </a:cubicBezTo>
                  <a:lnTo>
                    <a:pt x="1" y="7207"/>
                  </a:lnTo>
                  <a:lnTo>
                    <a:pt x="594" y="7647"/>
                  </a:lnTo>
                  <a:lnTo>
                    <a:pt x="1436" y="7016"/>
                  </a:lnTo>
                  <a:cubicBezTo>
                    <a:pt x="2872" y="5963"/>
                    <a:pt x="3714" y="4288"/>
                    <a:pt x="3714" y="2518"/>
                  </a:cubicBezTo>
                  <a:lnTo>
                    <a:pt x="37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4081084" y="3805246"/>
              <a:ext cx="185501" cy="22662"/>
            </a:xfrm>
            <a:custGeom>
              <a:avLst/>
              <a:gdLst/>
              <a:ahLst/>
              <a:cxnLst/>
              <a:rect l="l" t="t" r="r" b="b"/>
              <a:pathLst>
                <a:path w="7064" h="863" extrusionOk="0">
                  <a:moveTo>
                    <a:pt x="183" y="1"/>
                  </a:moveTo>
                  <a:cubicBezTo>
                    <a:pt x="87" y="1"/>
                    <a:pt x="1" y="78"/>
                    <a:pt x="1" y="173"/>
                  </a:cubicBezTo>
                  <a:lnTo>
                    <a:pt x="1" y="680"/>
                  </a:lnTo>
                  <a:cubicBezTo>
                    <a:pt x="1" y="776"/>
                    <a:pt x="87" y="862"/>
                    <a:pt x="183" y="862"/>
                  </a:cubicBezTo>
                  <a:lnTo>
                    <a:pt x="6892" y="862"/>
                  </a:lnTo>
                  <a:cubicBezTo>
                    <a:pt x="6987" y="862"/>
                    <a:pt x="7064" y="776"/>
                    <a:pt x="7064" y="680"/>
                  </a:cubicBezTo>
                  <a:lnTo>
                    <a:pt x="7064" y="173"/>
                  </a:lnTo>
                  <a:cubicBezTo>
                    <a:pt x="7064" y="78"/>
                    <a:pt x="6987" y="1"/>
                    <a:pt x="6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4"/>
            <p:cNvSpPr/>
            <p:nvPr/>
          </p:nvSpPr>
          <p:spPr>
            <a:xfrm>
              <a:off x="4235913" y="3805246"/>
              <a:ext cx="30672" cy="22662"/>
            </a:xfrm>
            <a:custGeom>
              <a:avLst/>
              <a:gdLst/>
              <a:ahLst/>
              <a:cxnLst/>
              <a:rect l="l" t="t" r="r" b="b"/>
              <a:pathLst>
                <a:path w="1168" h="863" extrusionOk="0">
                  <a:moveTo>
                    <a:pt x="0" y="1"/>
                  </a:moveTo>
                  <a:lnTo>
                    <a:pt x="0" y="862"/>
                  </a:lnTo>
                  <a:lnTo>
                    <a:pt x="996" y="862"/>
                  </a:lnTo>
                  <a:cubicBezTo>
                    <a:pt x="1091" y="862"/>
                    <a:pt x="1168" y="776"/>
                    <a:pt x="1168" y="680"/>
                  </a:cubicBezTo>
                  <a:lnTo>
                    <a:pt x="1168" y="173"/>
                  </a:lnTo>
                  <a:cubicBezTo>
                    <a:pt x="1168" y="78"/>
                    <a:pt x="1091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4"/>
            <p:cNvSpPr/>
            <p:nvPr/>
          </p:nvSpPr>
          <p:spPr>
            <a:xfrm>
              <a:off x="4133368" y="3866195"/>
              <a:ext cx="81196" cy="76627"/>
            </a:xfrm>
            <a:custGeom>
              <a:avLst/>
              <a:gdLst/>
              <a:ahLst/>
              <a:cxnLst/>
              <a:rect l="l" t="t" r="r" b="b"/>
              <a:pathLst>
                <a:path w="3092" h="2918" extrusionOk="0">
                  <a:moveTo>
                    <a:pt x="1546" y="1"/>
                  </a:moveTo>
                  <a:cubicBezTo>
                    <a:pt x="1534" y="1"/>
                    <a:pt x="1522" y="6"/>
                    <a:pt x="1513" y="15"/>
                  </a:cubicBezTo>
                  <a:lnTo>
                    <a:pt x="1072" y="915"/>
                  </a:lnTo>
                  <a:cubicBezTo>
                    <a:pt x="1063" y="924"/>
                    <a:pt x="1053" y="934"/>
                    <a:pt x="1044" y="934"/>
                  </a:cubicBezTo>
                  <a:lnTo>
                    <a:pt x="48" y="1077"/>
                  </a:lnTo>
                  <a:cubicBezTo>
                    <a:pt x="20" y="1087"/>
                    <a:pt x="1" y="1125"/>
                    <a:pt x="29" y="1144"/>
                  </a:cubicBezTo>
                  <a:lnTo>
                    <a:pt x="747" y="1843"/>
                  </a:lnTo>
                  <a:cubicBezTo>
                    <a:pt x="757" y="1853"/>
                    <a:pt x="757" y="1872"/>
                    <a:pt x="757" y="1881"/>
                  </a:cubicBezTo>
                  <a:lnTo>
                    <a:pt x="584" y="2867"/>
                  </a:lnTo>
                  <a:cubicBezTo>
                    <a:pt x="584" y="2899"/>
                    <a:pt x="604" y="2917"/>
                    <a:pt x="627" y="2917"/>
                  </a:cubicBezTo>
                  <a:cubicBezTo>
                    <a:pt x="632" y="2917"/>
                    <a:pt x="637" y="2917"/>
                    <a:pt x="642" y="2915"/>
                  </a:cubicBezTo>
                  <a:lnTo>
                    <a:pt x="1532" y="2446"/>
                  </a:lnTo>
                  <a:cubicBezTo>
                    <a:pt x="1537" y="2441"/>
                    <a:pt x="1541" y="2439"/>
                    <a:pt x="1547" y="2439"/>
                  </a:cubicBezTo>
                  <a:cubicBezTo>
                    <a:pt x="1553" y="2439"/>
                    <a:pt x="1560" y="2441"/>
                    <a:pt x="1570" y="2446"/>
                  </a:cubicBezTo>
                  <a:lnTo>
                    <a:pt x="2451" y="2915"/>
                  </a:lnTo>
                  <a:cubicBezTo>
                    <a:pt x="2455" y="2917"/>
                    <a:pt x="2461" y="2917"/>
                    <a:pt x="2466" y="2917"/>
                  </a:cubicBezTo>
                  <a:cubicBezTo>
                    <a:pt x="2491" y="2917"/>
                    <a:pt x="2516" y="2899"/>
                    <a:pt x="2508" y="2867"/>
                  </a:cubicBezTo>
                  <a:lnTo>
                    <a:pt x="2336" y="1881"/>
                  </a:lnTo>
                  <a:cubicBezTo>
                    <a:pt x="2336" y="1872"/>
                    <a:pt x="2345" y="1853"/>
                    <a:pt x="2355" y="1843"/>
                  </a:cubicBezTo>
                  <a:lnTo>
                    <a:pt x="3073" y="1144"/>
                  </a:lnTo>
                  <a:cubicBezTo>
                    <a:pt x="3092" y="1125"/>
                    <a:pt x="3082" y="1087"/>
                    <a:pt x="3044" y="1077"/>
                  </a:cubicBezTo>
                  <a:lnTo>
                    <a:pt x="2058" y="934"/>
                  </a:lnTo>
                  <a:cubicBezTo>
                    <a:pt x="2039" y="934"/>
                    <a:pt x="2029" y="924"/>
                    <a:pt x="2020" y="915"/>
                  </a:cubicBezTo>
                  <a:lnTo>
                    <a:pt x="1580" y="15"/>
                  </a:lnTo>
                  <a:cubicBezTo>
                    <a:pt x="1570" y="6"/>
                    <a:pt x="1558" y="1"/>
                    <a:pt x="1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4152721" y="4004060"/>
              <a:ext cx="42489" cy="20877"/>
            </a:xfrm>
            <a:custGeom>
              <a:avLst/>
              <a:gdLst/>
              <a:ahLst/>
              <a:cxnLst/>
              <a:rect l="l" t="t" r="r" b="b"/>
              <a:pathLst>
                <a:path w="1618" h="795" extrusionOk="0">
                  <a:moveTo>
                    <a:pt x="326" y="0"/>
                  </a:moveTo>
                  <a:cubicBezTo>
                    <a:pt x="144" y="0"/>
                    <a:pt x="0" y="144"/>
                    <a:pt x="0" y="325"/>
                  </a:cubicBezTo>
                  <a:lnTo>
                    <a:pt x="0" y="469"/>
                  </a:lnTo>
                  <a:cubicBezTo>
                    <a:pt x="0" y="651"/>
                    <a:pt x="144" y="794"/>
                    <a:pt x="326" y="794"/>
                  </a:cubicBezTo>
                  <a:lnTo>
                    <a:pt x="1292" y="794"/>
                  </a:lnTo>
                  <a:cubicBezTo>
                    <a:pt x="1474" y="794"/>
                    <a:pt x="1618" y="651"/>
                    <a:pt x="1618" y="469"/>
                  </a:cubicBezTo>
                  <a:lnTo>
                    <a:pt x="1618" y="325"/>
                  </a:lnTo>
                  <a:cubicBezTo>
                    <a:pt x="1618" y="144"/>
                    <a:pt x="1474" y="0"/>
                    <a:pt x="1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4"/>
            <p:cNvSpPr/>
            <p:nvPr/>
          </p:nvSpPr>
          <p:spPr>
            <a:xfrm>
              <a:off x="4130348" y="4085466"/>
              <a:ext cx="87236" cy="30199"/>
            </a:xfrm>
            <a:custGeom>
              <a:avLst/>
              <a:gdLst/>
              <a:ahLst/>
              <a:cxnLst/>
              <a:rect l="l" t="t" r="r" b="b"/>
              <a:pathLst>
                <a:path w="3322" h="1150" extrusionOk="0">
                  <a:moveTo>
                    <a:pt x="441" y="1"/>
                  </a:moveTo>
                  <a:cubicBezTo>
                    <a:pt x="192" y="1"/>
                    <a:pt x="1" y="192"/>
                    <a:pt x="1" y="441"/>
                  </a:cubicBezTo>
                  <a:lnTo>
                    <a:pt x="1" y="1149"/>
                  </a:lnTo>
                  <a:lnTo>
                    <a:pt x="3322" y="1149"/>
                  </a:lnTo>
                  <a:lnTo>
                    <a:pt x="3322" y="1140"/>
                  </a:lnTo>
                  <a:lnTo>
                    <a:pt x="3322" y="441"/>
                  </a:lnTo>
                  <a:cubicBezTo>
                    <a:pt x="3322" y="192"/>
                    <a:pt x="3121" y="1"/>
                    <a:pt x="2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4"/>
            <p:cNvSpPr/>
            <p:nvPr/>
          </p:nvSpPr>
          <p:spPr>
            <a:xfrm>
              <a:off x="4186649" y="4085466"/>
              <a:ext cx="30934" cy="29936"/>
            </a:xfrm>
            <a:custGeom>
              <a:avLst/>
              <a:gdLst/>
              <a:ahLst/>
              <a:cxnLst/>
              <a:rect l="l" t="t" r="r" b="b"/>
              <a:pathLst>
                <a:path w="1178" h="1140" extrusionOk="0">
                  <a:moveTo>
                    <a:pt x="0" y="1"/>
                  </a:moveTo>
                  <a:lnTo>
                    <a:pt x="0" y="1140"/>
                  </a:lnTo>
                  <a:lnTo>
                    <a:pt x="1178" y="1140"/>
                  </a:lnTo>
                  <a:lnTo>
                    <a:pt x="1178" y="441"/>
                  </a:lnTo>
                  <a:cubicBezTo>
                    <a:pt x="1178" y="192"/>
                    <a:pt x="977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4"/>
            <p:cNvSpPr/>
            <p:nvPr/>
          </p:nvSpPr>
          <p:spPr>
            <a:xfrm>
              <a:off x="4098941" y="4108102"/>
              <a:ext cx="150050" cy="37709"/>
            </a:xfrm>
            <a:custGeom>
              <a:avLst/>
              <a:gdLst/>
              <a:ahLst/>
              <a:cxnLst/>
              <a:rect l="l" t="t" r="r" b="b"/>
              <a:pathLst>
                <a:path w="5714" h="1436" extrusionOk="0">
                  <a:moveTo>
                    <a:pt x="460" y="0"/>
                  </a:moveTo>
                  <a:cubicBezTo>
                    <a:pt x="345" y="0"/>
                    <a:pt x="240" y="86"/>
                    <a:pt x="221" y="201"/>
                  </a:cubicBezTo>
                  <a:lnTo>
                    <a:pt x="29" y="1149"/>
                  </a:lnTo>
                  <a:cubicBezTo>
                    <a:pt x="0" y="1302"/>
                    <a:pt x="115" y="1436"/>
                    <a:pt x="268" y="1436"/>
                  </a:cubicBezTo>
                  <a:lnTo>
                    <a:pt x="5436" y="1436"/>
                  </a:lnTo>
                  <a:cubicBezTo>
                    <a:pt x="5599" y="1436"/>
                    <a:pt x="5714" y="1302"/>
                    <a:pt x="5676" y="1149"/>
                  </a:cubicBezTo>
                  <a:lnTo>
                    <a:pt x="5494" y="201"/>
                  </a:lnTo>
                  <a:cubicBezTo>
                    <a:pt x="5475" y="86"/>
                    <a:pt x="5369" y="0"/>
                    <a:pt x="5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4211018" y="4108102"/>
              <a:ext cx="37736" cy="37709"/>
            </a:xfrm>
            <a:custGeom>
              <a:avLst/>
              <a:gdLst/>
              <a:ahLst/>
              <a:cxnLst/>
              <a:rect l="l" t="t" r="r" b="b"/>
              <a:pathLst>
                <a:path w="1437" h="1436" extrusionOk="0">
                  <a:moveTo>
                    <a:pt x="1" y="0"/>
                  </a:moveTo>
                  <a:lnTo>
                    <a:pt x="278" y="1436"/>
                  </a:lnTo>
                  <a:lnTo>
                    <a:pt x="1168" y="1436"/>
                  </a:lnTo>
                  <a:cubicBezTo>
                    <a:pt x="1321" y="1436"/>
                    <a:pt x="1436" y="1302"/>
                    <a:pt x="1417" y="1149"/>
                  </a:cubicBezTo>
                  <a:lnTo>
                    <a:pt x="1226" y="201"/>
                  </a:lnTo>
                  <a:cubicBezTo>
                    <a:pt x="1207" y="86"/>
                    <a:pt x="1101" y="0"/>
                    <a:pt x="9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4"/>
          <p:cNvGrpSpPr/>
          <p:nvPr/>
        </p:nvGrpSpPr>
        <p:grpSpPr>
          <a:xfrm>
            <a:off x="1087823" y="1519010"/>
            <a:ext cx="429938" cy="429591"/>
            <a:chOff x="1303537" y="1502716"/>
            <a:chExt cx="362939" cy="362677"/>
          </a:xfrm>
        </p:grpSpPr>
        <p:sp>
          <p:nvSpPr>
            <p:cNvPr id="1118" name="Google Shape;1118;p44"/>
            <p:cNvSpPr/>
            <p:nvPr/>
          </p:nvSpPr>
          <p:spPr>
            <a:xfrm>
              <a:off x="1426697" y="1695727"/>
              <a:ext cx="116883" cy="99552"/>
            </a:xfrm>
            <a:custGeom>
              <a:avLst/>
              <a:gdLst/>
              <a:ahLst/>
              <a:cxnLst/>
              <a:rect l="l" t="t" r="r" b="b"/>
              <a:pathLst>
                <a:path w="4451" h="3791" extrusionOk="0">
                  <a:moveTo>
                    <a:pt x="1560" y="0"/>
                  </a:moveTo>
                  <a:lnTo>
                    <a:pt x="1560" y="297"/>
                  </a:lnTo>
                  <a:cubicBezTo>
                    <a:pt x="1560" y="383"/>
                    <a:pt x="1503" y="469"/>
                    <a:pt x="1426" y="507"/>
                  </a:cubicBezTo>
                  <a:lnTo>
                    <a:pt x="402" y="938"/>
                  </a:lnTo>
                  <a:cubicBezTo>
                    <a:pt x="154" y="1043"/>
                    <a:pt x="0" y="1283"/>
                    <a:pt x="0" y="1551"/>
                  </a:cubicBezTo>
                  <a:lnTo>
                    <a:pt x="0" y="3790"/>
                  </a:lnTo>
                  <a:lnTo>
                    <a:pt x="4451" y="3790"/>
                  </a:lnTo>
                  <a:lnTo>
                    <a:pt x="4451" y="1551"/>
                  </a:lnTo>
                  <a:cubicBezTo>
                    <a:pt x="4451" y="1283"/>
                    <a:pt x="4297" y="1043"/>
                    <a:pt x="4049" y="938"/>
                  </a:cubicBezTo>
                  <a:lnTo>
                    <a:pt x="3034" y="507"/>
                  </a:lnTo>
                  <a:cubicBezTo>
                    <a:pt x="2948" y="469"/>
                    <a:pt x="2891" y="383"/>
                    <a:pt x="2891" y="297"/>
                  </a:cubicBezTo>
                  <a:lnTo>
                    <a:pt x="2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1464643" y="1695727"/>
              <a:ext cx="40992" cy="17620"/>
            </a:xfrm>
            <a:custGeom>
              <a:avLst/>
              <a:gdLst/>
              <a:ahLst/>
              <a:cxnLst/>
              <a:rect l="l" t="t" r="r" b="b"/>
              <a:pathLst>
                <a:path w="1561" h="671" extrusionOk="0">
                  <a:moveTo>
                    <a:pt x="115" y="0"/>
                  </a:moveTo>
                  <a:lnTo>
                    <a:pt x="115" y="297"/>
                  </a:lnTo>
                  <a:cubicBezTo>
                    <a:pt x="115" y="373"/>
                    <a:pt x="68" y="450"/>
                    <a:pt x="1" y="488"/>
                  </a:cubicBezTo>
                  <a:cubicBezTo>
                    <a:pt x="249" y="603"/>
                    <a:pt x="508" y="670"/>
                    <a:pt x="785" y="670"/>
                  </a:cubicBezTo>
                  <a:cubicBezTo>
                    <a:pt x="1053" y="670"/>
                    <a:pt x="1312" y="603"/>
                    <a:pt x="1560" y="488"/>
                  </a:cubicBezTo>
                  <a:cubicBezTo>
                    <a:pt x="1493" y="450"/>
                    <a:pt x="1446" y="373"/>
                    <a:pt x="1446" y="297"/>
                  </a:cubicBezTo>
                  <a:lnTo>
                    <a:pt x="1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1426697" y="1710538"/>
              <a:ext cx="116883" cy="84741"/>
            </a:xfrm>
            <a:custGeom>
              <a:avLst/>
              <a:gdLst/>
              <a:ahLst/>
              <a:cxnLst/>
              <a:rect l="l" t="t" r="r" b="b"/>
              <a:pathLst>
                <a:path w="4451" h="3227" extrusionOk="0">
                  <a:moveTo>
                    <a:pt x="1273" y="1"/>
                  </a:moveTo>
                  <a:lnTo>
                    <a:pt x="402" y="374"/>
                  </a:lnTo>
                  <a:cubicBezTo>
                    <a:pt x="154" y="479"/>
                    <a:pt x="0" y="719"/>
                    <a:pt x="0" y="987"/>
                  </a:cubicBezTo>
                  <a:lnTo>
                    <a:pt x="0" y="3226"/>
                  </a:lnTo>
                  <a:lnTo>
                    <a:pt x="4451" y="3226"/>
                  </a:lnTo>
                  <a:lnTo>
                    <a:pt x="4451" y="987"/>
                  </a:lnTo>
                  <a:cubicBezTo>
                    <a:pt x="4451" y="719"/>
                    <a:pt x="4297" y="479"/>
                    <a:pt x="4049" y="374"/>
                  </a:cubicBezTo>
                  <a:lnTo>
                    <a:pt x="3178" y="1"/>
                  </a:lnTo>
                  <a:cubicBezTo>
                    <a:pt x="2962" y="365"/>
                    <a:pt x="2594" y="546"/>
                    <a:pt x="2226" y="546"/>
                  </a:cubicBezTo>
                  <a:cubicBezTo>
                    <a:pt x="1857" y="546"/>
                    <a:pt x="1489" y="365"/>
                    <a:pt x="1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1444291" y="1613796"/>
              <a:ext cx="29437" cy="64363"/>
            </a:xfrm>
            <a:custGeom>
              <a:avLst/>
              <a:gdLst/>
              <a:ahLst/>
              <a:cxnLst/>
              <a:rect l="l" t="t" r="r" b="b"/>
              <a:pathLst>
                <a:path w="1121" h="2451" extrusionOk="0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823"/>
                  </a:lnTo>
                  <a:cubicBezTo>
                    <a:pt x="0" y="1015"/>
                    <a:pt x="29" y="1206"/>
                    <a:pt x="86" y="1388"/>
                  </a:cubicBezTo>
                  <a:lnTo>
                    <a:pt x="450" y="2450"/>
                  </a:lnTo>
                  <a:lnTo>
                    <a:pt x="1120" y="2450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1456108" y="1608019"/>
              <a:ext cx="69878" cy="70140"/>
            </a:xfrm>
            <a:custGeom>
              <a:avLst/>
              <a:gdLst/>
              <a:ahLst/>
              <a:cxnLst/>
              <a:rect l="l" t="t" r="r" b="b"/>
              <a:pathLst>
                <a:path w="2661" h="2671" extrusionOk="0">
                  <a:moveTo>
                    <a:pt x="660" y="0"/>
                  </a:moveTo>
                  <a:cubicBezTo>
                    <a:pt x="297" y="0"/>
                    <a:pt x="0" y="297"/>
                    <a:pt x="0" y="670"/>
                  </a:cubicBezTo>
                  <a:cubicBezTo>
                    <a:pt x="0" y="909"/>
                    <a:pt x="192" y="1110"/>
                    <a:pt x="440" y="1110"/>
                  </a:cubicBezTo>
                  <a:lnTo>
                    <a:pt x="2220" y="2670"/>
                  </a:lnTo>
                  <a:lnTo>
                    <a:pt x="2594" y="1350"/>
                  </a:lnTo>
                  <a:cubicBezTo>
                    <a:pt x="2642" y="1196"/>
                    <a:pt x="2661" y="1034"/>
                    <a:pt x="2661" y="862"/>
                  </a:cubicBezTo>
                  <a:lnTo>
                    <a:pt x="2661" y="450"/>
                  </a:lnTo>
                  <a:cubicBezTo>
                    <a:pt x="2661" y="201"/>
                    <a:pt x="2469" y="0"/>
                    <a:pt x="2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1450068" y="1637168"/>
              <a:ext cx="70140" cy="64363"/>
            </a:xfrm>
            <a:custGeom>
              <a:avLst/>
              <a:gdLst/>
              <a:ahLst/>
              <a:cxnLst/>
              <a:rect l="l" t="t" r="r" b="b"/>
              <a:pathLst>
                <a:path w="2671" h="2451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857"/>
                    <a:pt x="594" y="2450"/>
                    <a:pt x="1340" y="2450"/>
                  </a:cubicBezTo>
                  <a:cubicBezTo>
                    <a:pt x="2077" y="2450"/>
                    <a:pt x="2671" y="1857"/>
                    <a:pt x="2671" y="1120"/>
                  </a:cubicBezTo>
                  <a:lnTo>
                    <a:pt x="2671" y="833"/>
                  </a:lnTo>
                  <a:cubicBezTo>
                    <a:pt x="2671" y="718"/>
                    <a:pt x="2623" y="603"/>
                    <a:pt x="2546" y="517"/>
                  </a:cubicBezTo>
                  <a:cubicBezTo>
                    <a:pt x="2202" y="182"/>
                    <a:pt x="1580" y="29"/>
                    <a:pt x="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1450068" y="1637168"/>
              <a:ext cx="70140" cy="63103"/>
            </a:xfrm>
            <a:custGeom>
              <a:avLst/>
              <a:gdLst/>
              <a:ahLst/>
              <a:cxnLst/>
              <a:rect l="l" t="t" r="r" b="b"/>
              <a:pathLst>
                <a:path w="2671" h="2403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713"/>
                    <a:pt x="393" y="2230"/>
                    <a:pt x="967" y="2402"/>
                  </a:cubicBezTo>
                  <a:cubicBezTo>
                    <a:pt x="776" y="2163"/>
                    <a:pt x="670" y="1867"/>
                    <a:pt x="670" y="1560"/>
                  </a:cubicBezTo>
                  <a:lnTo>
                    <a:pt x="670" y="910"/>
                  </a:lnTo>
                  <a:cubicBezTo>
                    <a:pt x="670" y="663"/>
                    <a:pt x="863" y="468"/>
                    <a:pt x="1105" y="468"/>
                  </a:cubicBezTo>
                  <a:cubicBezTo>
                    <a:pt x="1117" y="468"/>
                    <a:pt x="1128" y="468"/>
                    <a:pt x="1139" y="469"/>
                  </a:cubicBezTo>
                  <a:cubicBezTo>
                    <a:pt x="1589" y="498"/>
                    <a:pt x="2259" y="565"/>
                    <a:pt x="2671" y="766"/>
                  </a:cubicBezTo>
                  <a:cubicBezTo>
                    <a:pt x="2651" y="670"/>
                    <a:pt x="2613" y="584"/>
                    <a:pt x="2546" y="517"/>
                  </a:cubicBezTo>
                  <a:cubicBezTo>
                    <a:pt x="2202" y="182"/>
                    <a:pt x="1570" y="29"/>
                    <a:pt x="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1426697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154" y="0"/>
                  </a:moveTo>
                  <a:cubicBezTo>
                    <a:pt x="48" y="115"/>
                    <a:pt x="0" y="258"/>
                    <a:pt x="0" y="412"/>
                  </a:cubicBezTo>
                  <a:lnTo>
                    <a:pt x="0" y="2651"/>
                  </a:lnTo>
                  <a:lnTo>
                    <a:pt x="890" y="2651"/>
                  </a:lnTo>
                  <a:lnTo>
                    <a:pt x="890" y="1015"/>
                  </a:lnTo>
                  <a:cubicBezTo>
                    <a:pt x="890" y="833"/>
                    <a:pt x="823" y="670"/>
                    <a:pt x="699" y="54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1520182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747" y="0"/>
                  </a:moveTo>
                  <a:lnTo>
                    <a:pt x="202" y="546"/>
                  </a:lnTo>
                  <a:cubicBezTo>
                    <a:pt x="77" y="670"/>
                    <a:pt x="1" y="833"/>
                    <a:pt x="1" y="1015"/>
                  </a:cubicBezTo>
                  <a:lnTo>
                    <a:pt x="1" y="2651"/>
                  </a:lnTo>
                  <a:lnTo>
                    <a:pt x="891" y="2651"/>
                  </a:lnTo>
                  <a:lnTo>
                    <a:pt x="891" y="412"/>
                  </a:lnTo>
                  <a:cubicBezTo>
                    <a:pt x="891" y="258"/>
                    <a:pt x="843" y="115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1303537" y="1502716"/>
              <a:ext cx="362939" cy="362677"/>
            </a:xfrm>
            <a:custGeom>
              <a:avLst/>
              <a:gdLst/>
              <a:ahLst/>
              <a:cxnLst/>
              <a:rect l="l" t="t" r="r" b="b"/>
              <a:pathLst>
                <a:path w="13821" h="13811" extrusionOk="0">
                  <a:moveTo>
                    <a:pt x="6920" y="2677"/>
                  </a:moveTo>
                  <a:cubicBezTo>
                    <a:pt x="7464" y="2677"/>
                    <a:pt x="8013" y="2781"/>
                    <a:pt x="8538" y="2996"/>
                  </a:cubicBezTo>
                  <a:cubicBezTo>
                    <a:pt x="10117" y="3656"/>
                    <a:pt x="11150" y="5197"/>
                    <a:pt x="11150" y="6910"/>
                  </a:cubicBezTo>
                  <a:cubicBezTo>
                    <a:pt x="11150" y="9245"/>
                    <a:pt x="9255" y="11140"/>
                    <a:pt x="6920" y="11140"/>
                  </a:cubicBezTo>
                  <a:cubicBezTo>
                    <a:pt x="5207" y="11140"/>
                    <a:pt x="3657" y="10106"/>
                    <a:pt x="3006" y="8527"/>
                  </a:cubicBezTo>
                  <a:cubicBezTo>
                    <a:pt x="2355" y="6948"/>
                    <a:pt x="2709" y="5130"/>
                    <a:pt x="3925" y="3915"/>
                  </a:cubicBezTo>
                  <a:cubicBezTo>
                    <a:pt x="4733" y="3107"/>
                    <a:pt x="5816" y="2677"/>
                    <a:pt x="6920" y="2677"/>
                  </a:cubicBezTo>
                  <a:close/>
                  <a:moveTo>
                    <a:pt x="6021" y="0"/>
                  </a:moveTo>
                  <a:cubicBezTo>
                    <a:pt x="5906" y="0"/>
                    <a:pt x="5801" y="106"/>
                    <a:pt x="5810" y="220"/>
                  </a:cubicBezTo>
                  <a:lnTo>
                    <a:pt x="5810" y="823"/>
                  </a:lnTo>
                  <a:cubicBezTo>
                    <a:pt x="5801" y="929"/>
                    <a:pt x="5734" y="1015"/>
                    <a:pt x="5628" y="1034"/>
                  </a:cubicBezTo>
                  <a:cubicBezTo>
                    <a:pt x="4939" y="1187"/>
                    <a:pt x="4279" y="1465"/>
                    <a:pt x="3676" y="1847"/>
                  </a:cubicBezTo>
                  <a:cubicBezTo>
                    <a:pt x="3639" y="1872"/>
                    <a:pt x="3597" y="1884"/>
                    <a:pt x="3555" y="1884"/>
                  </a:cubicBezTo>
                  <a:cubicBezTo>
                    <a:pt x="3498" y="1884"/>
                    <a:pt x="3442" y="1862"/>
                    <a:pt x="3398" y="1819"/>
                  </a:cubicBezTo>
                  <a:lnTo>
                    <a:pt x="2977" y="1398"/>
                  </a:lnTo>
                  <a:cubicBezTo>
                    <a:pt x="2934" y="1354"/>
                    <a:pt x="2879" y="1333"/>
                    <a:pt x="2824" y="1333"/>
                  </a:cubicBezTo>
                  <a:cubicBezTo>
                    <a:pt x="2769" y="1333"/>
                    <a:pt x="2714" y="1354"/>
                    <a:pt x="2671" y="1398"/>
                  </a:cubicBezTo>
                  <a:lnTo>
                    <a:pt x="1408" y="2651"/>
                  </a:lnTo>
                  <a:cubicBezTo>
                    <a:pt x="1322" y="2737"/>
                    <a:pt x="1322" y="2871"/>
                    <a:pt x="1408" y="2957"/>
                  </a:cubicBezTo>
                  <a:lnTo>
                    <a:pt x="1819" y="3379"/>
                  </a:lnTo>
                  <a:cubicBezTo>
                    <a:pt x="1896" y="3455"/>
                    <a:pt x="1905" y="3570"/>
                    <a:pt x="1848" y="3656"/>
                  </a:cubicBezTo>
                  <a:cubicBezTo>
                    <a:pt x="1465" y="4259"/>
                    <a:pt x="1197" y="4919"/>
                    <a:pt x="1044" y="5608"/>
                  </a:cubicBezTo>
                  <a:cubicBezTo>
                    <a:pt x="1025" y="5714"/>
                    <a:pt x="929" y="5781"/>
                    <a:pt x="824" y="5790"/>
                  </a:cubicBezTo>
                  <a:lnTo>
                    <a:pt x="231" y="5790"/>
                  </a:lnTo>
                  <a:cubicBezTo>
                    <a:pt x="106" y="5790"/>
                    <a:pt x="1" y="5886"/>
                    <a:pt x="1" y="6010"/>
                  </a:cubicBezTo>
                  <a:lnTo>
                    <a:pt x="1" y="7790"/>
                  </a:lnTo>
                  <a:cubicBezTo>
                    <a:pt x="1" y="7915"/>
                    <a:pt x="106" y="8011"/>
                    <a:pt x="231" y="8011"/>
                  </a:cubicBezTo>
                  <a:lnTo>
                    <a:pt x="824" y="8011"/>
                  </a:lnTo>
                  <a:cubicBezTo>
                    <a:pt x="929" y="8011"/>
                    <a:pt x="1025" y="8087"/>
                    <a:pt x="1044" y="8192"/>
                  </a:cubicBezTo>
                  <a:cubicBezTo>
                    <a:pt x="1197" y="8881"/>
                    <a:pt x="1465" y="9542"/>
                    <a:pt x="1848" y="10145"/>
                  </a:cubicBezTo>
                  <a:cubicBezTo>
                    <a:pt x="1905" y="10231"/>
                    <a:pt x="1896" y="10346"/>
                    <a:pt x="1819" y="10422"/>
                  </a:cubicBezTo>
                  <a:lnTo>
                    <a:pt x="1398" y="10843"/>
                  </a:lnTo>
                  <a:cubicBezTo>
                    <a:pt x="1312" y="10930"/>
                    <a:pt x="1312" y="11073"/>
                    <a:pt x="1398" y="11159"/>
                  </a:cubicBezTo>
                  <a:lnTo>
                    <a:pt x="2662" y="12413"/>
                  </a:lnTo>
                  <a:cubicBezTo>
                    <a:pt x="2705" y="12456"/>
                    <a:pt x="2762" y="12477"/>
                    <a:pt x="2819" y="12477"/>
                  </a:cubicBezTo>
                  <a:cubicBezTo>
                    <a:pt x="2877" y="12477"/>
                    <a:pt x="2934" y="12456"/>
                    <a:pt x="2977" y="12413"/>
                  </a:cubicBezTo>
                  <a:lnTo>
                    <a:pt x="3398" y="12001"/>
                  </a:lnTo>
                  <a:cubicBezTo>
                    <a:pt x="3442" y="11958"/>
                    <a:pt x="3498" y="11936"/>
                    <a:pt x="3555" y="11936"/>
                  </a:cubicBezTo>
                  <a:cubicBezTo>
                    <a:pt x="3597" y="11936"/>
                    <a:pt x="3639" y="11948"/>
                    <a:pt x="3676" y="11973"/>
                  </a:cubicBezTo>
                  <a:cubicBezTo>
                    <a:pt x="4269" y="12355"/>
                    <a:pt x="4930" y="12623"/>
                    <a:pt x="5628" y="12777"/>
                  </a:cubicBezTo>
                  <a:cubicBezTo>
                    <a:pt x="5724" y="12796"/>
                    <a:pt x="5801" y="12891"/>
                    <a:pt x="5801" y="12997"/>
                  </a:cubicBezTo>
                  <a:lnTo>
                    <a:pt x="5801" y="13590"/>
                  </a:lnTo>
                  <a:cubicBezTo>
                    <a:pt x="5801" y="13714"/>
                    <a:pt x="5906" y="13810"/>
                    <a:pt x="6021" y="13810"/>
                  </a:cubicBezTo>
                  <a:lnTo>
                    <a:pt x="7810" y="13810"/>
                  </a:lnTo>
                  <a:cubicBezTo>
                    <a:pt x="7925" y="13810"/>
                    <a:pt x="8030" y="13714"/>
                    <a:pt x="8030" y="13590"/>
                  </a:cubicBezTo>
                  <a:lnTo>
                    <a:pt x="8030" y="12997"/>
                  </a:lnTo>
                  <a:cubicBezTo>
                    <a:pt x="8030" y="12891"/>
                    <a:pt x="8107" y="12796"/>
                    <a:pt x="8203" y="12777"/>
                  </a:cubicBezTo>
                  <a:cubicBezTo>
                    <a:pt x="8901" y="12623"/>
                    <a:pt x="9562" y="12355"/>
                    <a:pt x="10155" y="11973"/>
                  </a:cubicBezTo>
                  <a:cubicBezTo>
                    <a:pt x="10192" y="11948"/>
                    <a:pt x="10234" y="11936"/>
                    <a:pt x="10276" y="11936"/>
                  </a:cubicBezTo>
                  <a:cubicBezTo>
                    <a:pt x="10333" y="11936"/>
                    <a:pt x="10389" y="11958"/>
                    <a:pt x="10433" y="12001"/>
                  </a:cubicBezTo>
                  <a:lnTo>
                    <a:pt x="10854" y="12413"/>
                  </a:lnTo>
                  <a:cubicBezTo>
                    <a:pt x="10897" y="12456"/>
                    <a:pt x="10954" y="12477"/>
                    <a:pt x="11012" y="12477"/>
                  </a:cubicBezTo>
                  <a:cubicBezTo>
                    <a:pt x="11069" y="12477"/>
                    <a:pt x="11126" y="12456"/>
                    <a:pt x="11170" y="12413"/>
                  </a:cubicBezTo>
                  <a:lnTo>
                    <a:pt x="12423" y="11159"/>
                  </a:lnTo>
                  <a:cubicBezTo>
                    <a:pt x="12509" y="11073"/>
                    <a:pt x="12509" y="10930"/>
                    <a:pt x="12423" y="10843"/>
                  </a:cubicBezTo>
                  <a:lnTo>
                    <a:pt x="12012" y="10422"/>
                  </a:lnTo>
                  <a:cubicBezTo>
                    <a:pt x="11935" y="10346"/>
                    <a:pt x="11926" y="10231"/>
                    <a:pt x="11983" y="10145"/>
                  </a:cubicBezTo>
                  <a:cubicBezTo>
                    <a:pt x="12366" y="9542"/>
                    <a:pt x="12634" y="8891"/>
                    <a:pt x="12787" y="8192"/>
                  </a:cubicBezTo>
                  <a:cubicBezTo>
                    <a:pt x="12806" y="8087"/>
                    <a:pt x="12902" y="8020"/>
                    <a:pt x="13007" y="8020"/>
                  </a:cubicBezTo>
                  <a:lnTo>
                    <a:pt x="13600" y="8020"/>
                  </a:lnTo>
                  <a:cubicBezTo>
                    <a:pt x="13725" y="8011"/>
                    <a:pt x="13820" y="7915"/>
                    <a:pt x="13820" y="7790"/>
                  </a:cubicBezTo>
                  <a:lnTo>
                    <a:pt x="13820" y="6010"/>
                  </a:lnTo>
                  <a:cubicBezTo>
                    <a:pt x="13820" y="5886"/>
                    <a:pt x="13725" y="5790"/>
                    <a:pt x="13600" y="5790"/>
                  </a:cubicBezTo>
                  <a:lnTo>
                    <a:pt x="12997" y="5790"/>
                  </a:lnTo>
                  <a:cubicBezTo>
                    <a:pt x="12892" y="5790"/>
                    <a:pt x="12806" y="5714"/>
                    <a:pt x="12787" y="5618"/>
                  </a:cubicBezTo>
                  <a:cubicBezTo>
                    <a:pt x="12634" y="4919"/>
                    <a:pt x="12356" y="4259"/>
                    <a:pt x="11973" y="3666"/>
                  </a:cubicBezTo>
                  <a:cubicBezTo>
                    <a:pt x="11916" y="3580"/>
                    <a:pt x="11926" y="3455"/>
                    <a:pt x="12002" y="3388"/>
                  </a:cubicBezTo>
                  <a:lnTo>
                    <a:pt x="12423" y="2967"/>
                  </a:lnTo>
                  <a:cubicBezTo>
                    <a:pt x="12509" y="2881"/>
                    <a:pt x="12509" y="2737"/>
                    <a:pt x="12423" y="2651"/>
                  </a:cubicBezTo>
                  <a:lnTo>
                    <a:pt x="11170" y="1388"/>
                  </a:lnTo>
                  <a:cubicBezTo>
                    <a:pt x="11126" y="1345"/>
                    <a:pt x="11069" y="1323"/>
                    <a:pt x="11012" y="1323"/>
                  </a:cubicBezTo>
                  <a:cubicBezTo>
                    <a:pt x="10954" y="1323"/>
                    <a:pt x="10897" y="1345"/>
                    <a:pt x="10854" y="1388"/>
                  </a:cubicBezTo>
                  <a:lnTo>
                    <a:pt x="10433" y="1809"/>
                  </a:lnTo>
                  <a:cubicBezTo>
                    <a:pt x="10389" y="1853"/>
                    <a:pt x="10333" y="1875"/>
                    <a:pt x="10276" y="1875"/>
                  </a:cubicBezTo>
                  <a:cubicBezTo>
                    <a:pt x="10234" y="1875"/>
                    <a:pt x="10192" y="1862"/>
                    <a:pt x="10155" y="1838"/>
                  </a:cubicBezTo>
                  <a:cubicBezTo>
                    <a:pt x="9562" y="1455"/>
                    <a:pt x="8901" y="1177"/>
                    <a:pt x="8203" y="1034"/>
                  </a:cubicBezTo>
                  <a:cubicBezTo>
                    <a:pt x="8107" y="1005"/>
                    <a:pt x="8030" y="919"/>
                    <a:pt x="8030" y="814"/>
                  </a:cubicBezTo>
                  <a:lnTo>
                    <a:pt x="8030" y="211"/>
                  </a:lnTo>
                  <a:cubicBezTo>
                    <a:pt x="8021" y="96"/>
                    <a:pt x="7925" y="0"/>
                    <a:pt x="7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1346262" y="1555236"/>
              <a:ext cx="267694" cy="257742"/>
            </a:xfrm>
            <a:custGeom>
              <a:avLst/>
              <a:gdLst/>
              <a:ahLst/>
              <a:cxnLst/>
              <a:rect l="l" t="t" r="r" b="b"/>
              <a:pathLst>
                <a:path w="10194" h="9815" extrusionOk="0">
                  <a:moveTo>
                    <a:pt x="5289" y="895"/>
                  </a:moveTo>
                  <a:cubicBezTo>
                    <a:pt x="5806" y="895"/>
                    <a:pt x="6327" y="994"/>
                    <a:pt x="6825" y="1197"/>
                  </a:cubicBezTo>
                  <a:cubicBezTo>
                    <a:pt x="8318" y="1819"/>
                    <a:pt x="9294" y="3283"/>
                    <a:pt x="9294" y="4900"/>
                  </a:cubicBezTo>
                  <a:cubicBezTo>
                    <a:pt x="9294" y="7121"/>
                    <a:pt x="7504" y="8910"/>
                    <a:pt x="5293" y="8910"/>
                  </a:cubicBezTo>
                  <a:cubicBezTo>
                    <a:pt x="3666" y="8910"/>
                    <a:pt x="2202" y="7934"/>
                    <a:pt x="1590" y="6441"/>
                  </a:cubicBezTo>
                  <a:cubicBezTo>
                    <a:pt x="968" y="4939"/>
                    <a:pt x="1312" y="3216"/>
                    <a:pt x="2451" y="2068"/>
                  </a:cubicBezTo>
                  <a:cubicBezTo>
                    <a:pt x="3219" y="1299"/>
                    <a:pt x="4245" y="895"/>
                    <a:pt x="5289" y="895"/>
                  </a:cubicBezTo>
                  <a:close/>
                  <a:moveTo>
                    <a:pt x="5293" y="0"/>
                  </a:moveTo>
                  <a:cubicBezTo>
                    <a:pt x="3303" y="0"/>
                    <a:pt x="1513" y="1197"/>
                    <a:pt x="757" y="3034"/>
                  </a:cubicBezTo>
                  <a:cubicBezTo>
                    <a:pt x="1" y="4862"/>
                    <a:pt x="422" y="6977"/>
                    <a:pt x="1819" y="8374"/>
                  </a:cubicBezTo>
                  <a:cubicBezTo>
                    <a:pt x="2759" y="9314"/>
                    <a:pt x="4011" y="9814"/>
                    <a:pt x="5286" y="9814"/>
                  </a:cubicBezTo>
                  <a:cubicBezTo>
                    <a:pt x="5920" y="9814"/>
                    <a:pt x="6559" y="9691"/>
                    <a:pt x="7169" y="9437"/>
                  </a:cubicBezTo>
                  <a:cubicBezTo>
                    <a:pt x="8997" y="8681"/>
                    <a:pt x="10193" y="6891"/>
                    <a:pt x="10193" y="4910"/>
                  </a:cubicBezTo>
                  <a:cubicBezTo>
                    <a:pt x="10193" y="2202"/>
                    <a:pt x="8002" y="0"/>
                    <a:pt x="5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401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8"/>
          <p:cNvSpPr txBox="1">
            <a:spLocks noGrp="1"/>
          </p:cNvSpPr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</a:t>
            </a:r>
            <a:r>
              <a:rPr lang="en-US" dirty="0"/>
              <a:t>MARKET OVERVIEW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0" name="Google Shape;1280;p48"/>
          <p:cNvSpPr txBox="1">
            <a:spLocks noGrp="1"/>
          </p:cNvSpPr>
          <p:nvPr>
            <p:ph type="subTitle" idx="1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topic of the section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1" name="Google Shape;1281;p48"/>
          <p:cNvGrpSpPr/>
          <p:nvPr/>
        </p:nvGrpSpPr>
        <p:grpSpPr>
          <a:xfrm>
            <a:off x="675987" y="462075"/>
            <a:ext cx="4198517" cy="3959253"/>
            <a:chOff x="675987" y="462075"/>
            <a:chExt cx="4198517" cy="3959253"/>
          </a:xfrm>
        </p:grpSpPr>
        <p:sp>
          <p:nvSpPr>
            <p:cNvPr id="1282" name="Google Shape;1282;p48"/>
            <p:cNvSpPr/>
            <p:nvPr/>
          </p:nvSpPr>
          <p:spPr>
            <a:xfrm>
              <a:off x="1143446" y="585404"/>
              <a:ext cx="3605169" cy="1442901"/>
            </a:xfrm>
            <a:custGeom>
              <a:avLst/>
              <a:gdLst/>
              <a:ahLst/>
              <a:cxnLst/>
              <a:rect l="l" t="t" r="r" b="b"/>
              <a:pathLst>
                <a:path w="63171" h="25283" extrusionOk="0">
                  <a:moveTo>
                    <a:pt x="62236" y="1"/>
                  </a:moveTo>
                  <a:cubicBezTo>
                    <a:pt x="62003" y="1"/>
                    <a:pt x="61770" y="99"/>
                    <a:pt x="61602" y="290"/>
                  </a:cubicBezTo>
                  <a:lnTo>
                    <a:pt x="48367" y="15503"/>
                  </a:lnTo>
                  <a:lnTo>
                    <a:pt x="35461" y="7989"/>
                  </a:lnTo>
                  <a:cubicBezTo>
                    <a:pt x="35327" y="7909"/>
                    <a:pt x="35182" y="7872"/>
                    <a:pt x="35040" y="7872"/>
                  </a:cubicBezTo>
                  <a:cubicBezTo>
                    <a:pt x="34722" y="7872"/>
                    <a:pt x="34416" y="8057"/>
                    <a:pt x="34282" y="8368"/>
                  </a:cubicBezTo>
                  <a:lnTo>
                    <a:pt x="27782" y="22915"/>
                  </a:lnTo>
                  <a:lnTo>
                    <a:pt x="14947" y="8163"/>
                  </a:lnTo>
                  <a:cubicBezTo>
                    <a:pt x="14794" y="7978"/>
                    <a:pt x="14568" y="7876"/>
                    <a:pt x="14332" y="7876"/>
                  </a:cubicBezTo>
                  <a:cubicBezTo>
                    <a:pt x="14086" y="7876"/>
                    <a:pt x="13861" y="7968"/>
                    <a:pt x="13697" y="8153"/>
                  </a:cubicBezTo>
                  <a:lnTo>
                    <a:pt x="319" y="22915"/>
                  </a:lnTo>
                  <a:cubicBezTo>
                    <a:pt x="1" y="23253"/>
                    <a:pt x="31" y="23786"/>
                    <a:pt x="370" y="24094"/>
                  </a:cubicBezTo>
                  <a:cubicBezTo>
                    <a:pt x="534" y="24239"/>
                    <a:pt x="738" y="24311"/>
                    <a:pt x="939" y="24311"/>
                  </a:cubicBezTo>
                  <a:cubicBezTo>
                    <a:pt x="1164" y="24311"/>
                    <a:pt x="1386" y="24221"/>
                    <a:pt x="1549" y="24042"/>
                  </a:cubicBezTo>
                  <a:lnTo>
                    <a:pt x="14312" y="9967"/>
                  </a:lnTo>
                  <a:lnTo>
                    <a:pt x="27382" y="24996"/>
                  </a:lnTo>
                  <a:cubicBezTo>
                    <a:pt x="27536" y="25180"/>
                    <a:pt x="27772" y="25283"/>
                    <a:pt x="28008" y="25283"/>
                  </a:cubicBezTo>
                  <a:cubicBezTo>
                    <a:pt x="28049" y="25283"/>
                    <a:pt x="28090" y="25273"/>
                    <a:pt x="28131" y="25273"/>
                  </a:cubicBezTo>
                  <a:cubicBezTo>
                    <a:pt x="28418" y="25232"/>
                    <a:pt x="28654" y="25047"/>
                    <a:pt x="28777" y="24781"/>
                  </a:cubicBezTo>
                  <a:lnTo>
                    <a:pt x="35420" y="9895"/>
                  </a:lnTo>
                  <a:lnTo>
                    <a:pt x="48121" y="17297"/>
                  </a:lnTo>
                  <a:cubicBezTo>
                    <a:pt x="48254" y="17375"/>
                    <a:pt x="48400" y="17413"/>
                    <a:pt x="48545" y="17413"/>
                  </a:cubicBezTo>
                  <a:cubicBezTo>
                    <a:pt x="48780" y="17413"/>
                    <a:pt x="49012" y="17313"/>
                    <a:pt x="49177" y="17123"/>
                  </a:cubicBezTo>
                  <a:lnTo>
                    <a:pt x="62863" y="1387"/>
                  </a:lnTo>
                  <a:cubicBezTo>
                    <a:pt x="63170" y="1038"/>
                    <a:pt x="63129" y="505"/>
                    <a:pt x="62781" y="208"/>
                  </a:cubicBezTo>
                  <a:cubicBezTo>
                    <a:pt x="62623" y="68"/>
                    <a:pt x="62429" y="1"/>
                    <a:pt x="62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527433" y="462075"/>
              <a:ext cx="336428" cy="331805"/>
            </a:xfrm>
            <a:custGeom>
              <a:avLst/>
              <a:gdLst/>
              <a:ahLst/>
              <a:cxnLst/>
              <a:rect l="l" t="t" r="r" b="b"/>
              <a:pathLst>
                <a:path w="5895" h="5814" extrusionOk="0">
                  <a:moveTo>
                    <a:pt x="5895" y="1"/>
                  </a:moveTo>
                  <a:lnTo>
                    <a:pt x="0" y="1210"/>
                  </a:lnTo>
                  <a:lnTo>
                    <a:pt x="4942" y="5813"/>
                  </a:lnTo>
                  <a:lnTo>
                    <a:pt x="5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1791137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0" y="5259"/>
                    <a:pt x="5259" y="4080"/>
                    <a:pt x="5259" y="2625"/>
                  </a:cubicBezTo>
                  <a:cubicBezTo>
                    <a:pt x="5259" y="1179"/>
                    <a:pt x="4080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858994" y="1041054"/>
              <a:ext cx="164419" cy="144444"/>
            </a:xfrm>
            <a:custGeom>
              <a:avLst/>
              <a:gdLst/>
              <a:ahLst/>
              <a:cxnLst/>
              <a:rect l="l" t="t" r="r" b="b"/>
              <a:pathLst>
                <a:path w="2881" h="2531" extrusionOk="0">
                  <a:moveTo>
                    <a:pt x="1446" y="1"/>
                  </a:moveTo>
                  <a:cubicBezTo>
                    <a:pt x="1285" y="1"/>
                    <a:pt x="1122" y="32"/>
                    <a:pt x="964" y="97"/>
                  </a:cubicBezTo>
                  <a:cubicBezTo>
                    <a:pt x="318" y="363"/>
                    <a:pt x="0" y="1102"/>
                    <a:pt x="267" y="1747"/>
                  </a:cubicBezTo>
                  <a:cubicBezTo>
                    <a:pt x="468" y="2235"/>
                    <a:pt x="939" y="2530"/>
                    <a:pt x="1440" y="2530"/>
                  </a:cubicBezTo>
                  <a:cubicBezTo>
                    <a:pt x="1602" y="2530"/>
                    <a:pt x="1767" y="2499"/>
                    <a:pt x="1928" y="2434"/>
                  </a:cubicBezTo>
                  <a:cubicBezTo>
                    <a:pt x="2573" y="2168"/>
                    <a:pt x="2881" y="1430"/>
                    <a:pt x="2614" y="784"/>
                  </a:cubicBezTo>
                  <a:cubicBezTo>
                    <a:pt x="2413" y="296"/>
                    <a:pt x="1942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2989900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1" y="5259"/>
                    <a:pt x="5259" y="4080"/>
                    <a:pt x="5259" y="2625"/>
                  </a:cubicBezTo>
                  <a:cubicBezTo>
                    <a:pt x="5259" y="1179"/>
                    <a:pt x="4081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3058328" y="1041054"/>
              <a:ext cx="163905" cy="144444"/>
            </a:xfrm>
            <a:custGeom>
              <a:avLst/>
              <a:gdLst/>
              <a:ahLst/>
              <a:cxnLst/>
              <a:rect l="l" t="t" r="r" b="b"/>
              <a:pathLst>
                <a:path w="2872" h="2531" extrusionOk="0">
                  <a:moveTo>
                    <a:pt x="1436" y="1"/>
                  </a:moveTo>
                  <a:cubicBezTo>
                    <a:pt x="1275" y="1"/>
                    <a:pt x="1112" y="32"/>
                    <a:pt x="954" y="97"/>
                  </a:cubicBezTo>
                  <a:cubicBezTo>
                    <a:pt x="308" y="363"/>
                    <a:pt x="1" y="1102"/>
                    <a:pt x="267" y="1747"/>
                  </a:cubicBezTo>
                  <a:cubicBezTo>
                    <a:pt x="469" y="2235"/>
                    <a:pt x="939" y="2530"/>
                    <a:pt x="1436" y="2530"/>
                  </a:cubicBezTo>
                  <a:cubicBezTo>
                    <a:pt x="1597" y="2530"/>
                    <a:pt x="1760" y="2499"/>
                    <a:pt x="1918" y="2434"/>
                  </a:cubicBezTo>
                  <a:cubicBezTo>
                    <a:pt x="2564" y="2168"/>
                    <a:pt x="2871" y="1430"/>
                    <a:pt x="2605" y="784"/>
                  </a:cubicBezTo>
                  <a:cubicBezTo>
                    <a:pt x="2403" y="296"/>
                    <a:pt x="1933" y="1"/>
                    <a:pt x="1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3763945" y="136304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3841732" y="1440889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675987" y="1903014"/>
              <a:ext cx="547073" cy="517853"/>
            </a:xfrm>
            <a:custGeom>
              <a:avLst/>
              <a:gdLst/>
              <a:ahLst/>
              <a:cxnLst/>
              <a:rect l="l" t="t" r="r" b="b"/>
              <a:pathLst>
                <a:path w="9586" h="9074" extrusionOk="0">
                  <a:moveTo>
                    <a:pt x="975" y="1"/>
                  </a:moveTo>
                  <a:cubicBezTo>
                    <a:pt x="441" y="1"/>
                    <a:pt x="1" y="441"/>
                    <a:pt x="1" y="974"/>
                  </a:cubicBezTo>
                  <a:lnTo>
                    <a:pt x="1" y="7792"/>
                  </a:lnTo>
                  <a:cubicBezTo>
                    <a:pt x="1" y="8499"/>
                    <a:pt x="575" y="9073"/>
                    <a:pt x="1292" y="9073"/>
                  </a:cubicBezTo>
                  <a:lnTo>
                    <a:pt x="8612" y="9073"/>
                  </a:lnTo>
                  <a:cubicBezTo>
                    <a:pt x="9155" y="9073"/>
                    <a:pt x="9586" y="8643"/>
                    <a:pt x="9586" y="8099"/>
                  </a:cubicBezTo>
                  <a:lnTo>
                    <a:pt x="9586" y="974"/>
                  </a:lnTo>
                  <a:cubicBezTo>
                    <a:pt x="9586" y="441"/>
                    <a:pt x="9155" y="1"/>
                    <a:pt x="8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811758" y="2007738"/>
              <a:ext cx="267373" cy="122358"/>
            </a:xfrm>
            <a:custGeom>
              <a:avLst/>
              <a:gdLst/>
              <a:ahLst/>
              <a:cxnLst/>
              <a:rect l="l" t="t" r="r" b="b"/>
              <a:pathLst>
                <a:path w="4685" h="2144" fill="none" extrusionOk="0">
                  <a:moveTo>
                    <a:pt x="3834" y="1"/>
                  </a:moveTo>
                  <a:lnTo>
                    <a:pt x="4685" y="124"/>
                  </a:lnTo>
                  <a:lnTo>
                    <a:pt x="2266" y="1702"/>
                  </a:lnTo>
                  <a:lnTo>
                    <a:pt x="1804" y="1087"/>
                  </a:lnTo>
                  <a:lnTo>
                    <a:pt x="0" y="2143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061554" y="2014758"/>
              <a:ext cx="17578" cy="47425"/>
            </a:xfrm>
            <a:custGeom>
              <a:avLst/>
              <a:gdLst/>
              <a:ahLst/>
              <a:cxnLst/>
              <a:rect l="l" t="t" r="r" b="b"/>
              <a:pathLst>
                <a:path w="308" h="831" fill="none" extrusionOk="0">
                  <a:moveTo>
                    <a:pt x="0" y="831"/>
                  </a:moveTo>
                  <a:lnTo>
                    <a:pt x="308" y="1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822829" y="2199038"/>
              <a:ext cx="48624" cy="96620"/>
            </a:xfrm>
            <a:custGeom>
              <a:avLst/>
              <a:gdLst/>
              <a:ahLst/>
              <a:cxnLst/>
              <a:rect l="l" t="t" r="r" b="b"/>
              <a:pathLst>
                <a:path w="85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852" y="169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890686" y="2170389"/>
              <a:ext cx="48624" cy="125269"/>
            </a:xfrm>
            <a:custGeom>
              <a:avLst/>
              <a:gdLst/>
              <a:ahLst/>
              <a:cxnLst/>
              <a:rect l="l" t="t" r="r" b="b"/>
              <a:pathLst>
                <a:path w="852" h="2195" extrusionOk="0">
                  <a:moveTo>
                    <a:pt x="1" y="0"/>
                  </a:moveTo>
                  <a:lnTo>
                    <a:pt x="1" y="2194"/>
                  </a:lnTo>
                  <a:lnTo>
                    <a:pt x="852" y="21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960312" y="2140541"/>
              <a:ext cx="48624" cy="154546"/>
            </a:xfrm>
            <a:custGeom>
              <a:avLst/>
              <a:gdLst/>
              <a:ahLst/>
              <a:cxnLst/>
              <a:rect l="l" t="t" r="r" b="b"/>
              <a:pathLst>
                <a:path w="852" h="2708" extrusionOk="0">
                  <a:moveTo>
                    <a:pt x="1" y="1"/>
                  </a:moveTo>
                  <a:lnTo>
                    <a:pt x="1" y="2707"/>
                  </a:lnTo>
                  <a:lnTo>
                    <a:pt x="852" y="270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030565" y="2114802"/>
              <a:ext cx="48567" cy="180284"/>
            </a:xfrm>
            <a:custGeom>
              <a:avLst/>
              <a:gdLst/>
              <a:ahLst/>
              <a:cxnLst/>
              <a:rect l="l" t="t" r="r" b="b"/>
              <a:pathLst>
                <a:path w="851" h="3159" extrusionOk="0">
                  <a:moveTo>
                    <a:pt x="0" y="1"/>
                  </a:moveTo>
                  <a:lnTo>
                    <a:pt x="0" y="3158"/>
                  </a:lnTo>
                  <a:lnTo>
                    <a:pt x="851" y="315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4541008" y="3952004"/>
              <a:ext cx="222592" cy="249162"/>
            </a:xfrm>
            <a:custGeom>
              <a:avLst/>
              <a:gdLst/>
              <a:ahLst/>
              <a:cxnLst/>
              <a:rect l="l" t="t" r="r" b="b"/>
              <a:pathLst>
                <a:path w="2840" h="3179" extrusionOk="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537794" y="4101391"/>
              <a:ext cx="316645" cy="293367"/>
            </a:xfrm>
            <a:custGeom>
              <a:avLst/>
              <a:gdLst/>
              <a:ahLst/>
              <a:cxnLst/>
              <a:rect l="l" t="t" r="r" b="b"/>
              <a:pathLst>
                <a:path w="4040" h="3743" extrusionOk="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4538578" y="4164877"/>
              <a:ext cx="335926" cy="256451"/>
            </a:xfrm>
            <a:custGeom>
              <a:avLst/>
              <a:gdLst/>
              <a:ahLst/>
              <a:cxnLst/>
              <a:rect l="l" t="t" r="r" b="b"/>
              <a:pathLst>
                <a:path w="4286" h="3272" extrusionOk="0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4232436" y="3141268"/>
              <a:ext cx="527951" cy="983559"/>
            </a:xfrm>
            <a:custGeom>
              <a:avLst/>
              <a:gdLst/>
              <a:ahLst/>
              <a:cxnLst/>
              <a:rect l="l" t="t" r="r" b="b"/>
              <a:pathLst>
                <a:path w="6736" h="12549" extrusionOk="0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4502446" y="3909367"/>
              <a:ext cx="273224" cy="226668"/>
            </a:xfrm>
            <a:custGeom>
              <a:avLst/>
              <a:gdLst/>
              <a:ahLst/>
              <a:cxnLst/>
              <a:rect l="l" t="t" r="r" b="b"/>
              <a:pathLst>
                <a:path w="3486" h="2892" extrusionOk="0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686851" y="4033125"/>
              <a:ext cx="205036" cy="262800"/>
            </a:xfrm>
            <a:custGeom>
              <a:avLst/>
              <a:gdLst/>
              <a:ahLst/>
              <a:cxnLst/>
              <a:rect l="l" t="t" r="r" b="b"/>
              <a:pathLst>
                <a:path w="2616" h="3353" extrusionOk="0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456265" y="4193798"/>
              <a:ext cx="370490" cy="181679"/>
            </a:xfrm>
            <a:custGeom>
              <a:avLst/>
              <a:gdLst/>
              <a:ahLst/>
              <a:cxnLst/>
              <a:rect l="l" t="t" r="r" b="b"/>
              <a:pathLst>
                <a:path w="4727" h="2318" extrusionOk="0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440198" y="4221936"/>
              <a:ext cx="378563" cy="164828"/>
            </a:xfrm>
            <a:custGeom>
              <a:avLst/>
              <a:gdLst/>
              <a:ahLst/>
              <a:cxnLst/>
              <a:rect l="l" t="t" r="r" b="b"/>
              <a:pathLst>
                <a:path w="4830" h="2103" extrusionOk="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3685284" y="2935606"/>
              <a:ext cx="816380" cy="1266345"/>
            </a:xfrm>
            <a:custGeom>
              <a:avLst/>
              <a:gdLst/>
              <a:ahLst/>
              <a:cxnLst/>
              <a:rect l="l" t="t" r="r" b="b"/>
              <a:pathLst>
                <a:path w="10416" h="16157" extrusionOk="0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3670784" y="4015490"/>
              <a:ext cx="264446" cy="195317"/>
            </a:xfrm>
            <a:custGeom>
              <a:avLst/>
              <a:gdLst/>
              <a:ahLst/>
              <a:cxnLst/>
              <a:rect l="l" t="t" r="r" b="b"/>
              <a:pathLst>
                <a:path w="3374" h="2492" extrusionOk="0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3796971" y="2452644"/>
              <a:ext cx="456471" cy="382325"/>
            </a:xfrm>
            <a:custGeom>
              <a:avLst/>
              <a:gdLst/>
              <a:ahLst/>
              <a:cxnLst/>
              <a:rect l="l" t="t" r="r" b="b"/>
              <a:pathLst>
                <a:path w="5824" h="4878" extrusionOk="0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4126391" y="2510017"/>
              <a:ext cx="271656" cy="274556"/>
            </a:xfrm>
            <a:custGeom>
              <a:avLst/>
              <a:gdLst/>
              <a:ahLst/>
              <a:cxnLst/>
              <a:rect l="l" t="t" r="r" b="b"/>
              <a:pathLst>
                <a:path w="3466" h="3503" extrusionOk="0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83833" y="2473571"/>
              <a:ext cx="429117" cy="524737"/>
            </a:xfrm>
            <a:custGeom>
              <a:avLst/>
              <a:gdLst/>
              <a:ahLst/>
              <a:cxnLst/>
              <a:rect l="l" t="t" r="r" b="b"/>
              <a:pathLst>
                <a:path w="5475" h="6695" extrusionOk="0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4213939" y="2425369"/>
              <a:ext cx="171255" cy="107142"/>
            </a:xfrm>
            <a:custGeom>
              <a:avLst/>
              <a:gdLst/>
              <a:ahLst/>
              <a:cxnLst/>
              <a:rect l="l" t="t" r="r" b="b"/>
              <a:pathLst>
                <a:path w="2185" h="1367" extrusionOk="0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265886" y="2102376"/>
              <a:ext cx="633996" cy="626001"/>
            </a:xfrm>
            <a:custGeom>
              <a:avLst/>
              <a:gdLst/>
              <a:ahLst/>
              <a:cxnLst/>
              <a:rect l="l" t="t" r="r" b="b"/>
              <a:pathLst>
                <a:path w="8089" h="7987" extrusionOk="0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449054" y="2281546"/>
              <a:ext cx="266797" cy="267659"/>
            </a:xfrm>
            <a:custGeom>
              <a:avLst/>
              <a:gdLst/>
              <a:ahLst/>
              <a:cxnLst/>
              <a:rect l="l" t="t" r="r" b="b"/>
              <a:pathLst>
                <a:path w="3404" h="3415" extrusionOk="0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825109" y="2598113"/>
              <a:ext cx="490957" cy="337023"/>
            </a:xfrm>
            <a:custGeom>
              <a:avLst/>
              <a:gdLst/>
              <a:ahLst/>
              <a:cxnLst/>
              <a:rect l="l" t="t" r="r" b="b"/>
              <a:pathLst>
                <a:path w="6264" h="4300" extrusionOk="0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4172164" y="2546540"/>
              <a:ext cx="271656" cy="277456"/>
            </a:xfrm>
            <a:custGeom>
              <a:avLst/>
              <a:gdLst/>
              <a:ahLst/>
              <a:cxnLst/>
              <a:rect l="l" t="t" r="r" b="b"/>
              <a:pathLst>
                <a:path w="3466" h="3540" extrusionOk="0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4272644" y="2696163"/>
              <a:ext cx="110120" cy="106907"/>
            </a:xfrm>
            <a:custGeom>
              <a:avLst/>
              <a:gdLst/>
              <a:ahLst/>
              <a:cxnLst/>
              <a:rect l="l" t="t" r="r" b="b"/>
              <a:pathLst>
                <a:path w="1405" h="1364" fill="none" extrusionOk="0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4172164" y="2605323"/>
              <a:ext cx="56353" cy="67561"/>
            </a:xfrm>
            <a:custGeom>
              <a:avLst/>
              <a:gdLst/>
              <a:ahLst/>
              <a:cxnLst/>
              <a:rect l="l" t="t" r="r" b="b"/>
              <a:pathLst>
                <a:path w="719" h="862" fill="none" extrusionOk="0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652365" y="2510017"/>
              <a:ext cx="287724" cy="190222"/>
            </a:xfrm>
            <a:custGeom>
              <a:avLst/>
              <a:gdLst/>
              <a:ahLst/>
              <a:cxnLst/>
              <a:rect l="l" t="t" r="r" b="b"/>
              <a:pathLst>
                <a:path w="3671" h="2427" extrusionOk="0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4406826" y="2128632"/>
              <a:ext cx="216165" cy="191006"/>
            </a:xfrm>
            <a:custGeom>
              <a:avLst/>
              <a:gdLst/>
              <a:ahLst/>
              <a:cxnLst/>
              <a:rect l="l" t="t" r="r" b="b"/>
              <a:pathLst>
                <a:path w="2758" h="2437" extrusionOk="0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4224442" y="2278333"/>
              <a:ext cx="149466" cy="231449"/>
            </a:xfrm>
            <a:custGeom>
              <a:avLst/>
              <a:gdLst/>
              <a:ahLst/>
              <a:cxnLst/>
              <a:rect l="l" t="t" r="r" b="b"/>
              <a:pathLst>
                <a:path w="1907" h="2953" extrusionOk="0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4228439" y="2334608"/>
              <a:ext cx="49064" cy="104477"/>
            </a:xfrm>
            <a:custGeom>
              <a:avLst/>
              <a:gdLst/>
              <a:ahLst/>
              <a:cxnLst/>
              <a:rect l="l" t="t" r="r" b="b"/>
              <a:pathLst>
                <a:path w="626" h="1333" extrusionOk="0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4122394" y="2083016"/>
              <a:ext cx="289997" cy="295875"/>
            </a:xfrm>
            <a:custGeom>
              <a:avLst/>
              <a:gdLst/>
              <a:ahLst/>
              <a:cxnLst/>
              <a:rect l="l" t="t" r="r" b="b"/>
              <a:pathLst>
                <a:path w="3700" h="3775" extrusionOk="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4107111" y="2237342"/>
              <a:ext cx="33781" cy="49064"/>
            </a:xfrm>
            <a:custGeom>
              <a:avLst/>
              <a:gdLst/>
              <a:ahLst/>
              <a:cxnLst/>
              <a:rect l="l" t="t" r="r" b="b"/>
              <a:pathLst>
                <a:path w="431" h="626" extrusionOk="0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4170596" y="2053938"/>
              <a:ext cx="288508" cy="297599"/>
            </a:xfrm>
            <a:custGeom>
              <a:avLst/>
              <a:gdLst/>
              <a:ahLst/>
              <a:cxnLst/>
              <a:rect l="l" t="t" r="r" b="b"/>
              <a:pathLst>
                <a:path w="3681" h="3797" extrusionOk="0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4182666" y="2076119"/>
              <a:ext cx="151896" cy="177368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4257595" y="2222842"/>
              <a:ext cx="86607" cy="74380"/>
            </a:xfrm>
            <a:custGeom>
              <a:avLst/>
              <a:gdLst/>
              <a:ahLst/>
              <a:cxnLst/>
              <a:rect l="l" t="t" r="r" b="b"/>
              <a:pathLst>
                <a:path w="1105" h="949" extrusionOk="0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4116751" y="2039831"/>
              <a:ext cx="195317" cy="107534"/>
            </a:xfrm>
            <a:custGeom>
              <a:avLst/>
              <a:gdLst/>
              <a:ahLst/>
              <a:cxnLst/>
              <a:rect l="l" t="t" r="r" b="b"/>
              <a:pathLst>
                <a:path w="2492" h="1372" extrusionOk="0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967078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33" y="0"/>
                    <a:pt x="1" y="2133"/>
                    <a:pt x="1" y="4747"/>
                  </a:cubicBezTo>
                  <a:cubicBezTo>
                    <a:pt x="1" y="7371"/>
                    <a:pt x="2133" y="9493"/>
                    <a:pt x="4747" y="9493"/>
                  </a:cubicBezTo>
                  <a:cubicBezTo>
                    <a:pt x="7371" y="9493"/>
                    <a:pt x="9493" y="7371"/>
                    <a:pt x="9493" y="4747"/>
                  </a:cubicBezTo>
                  <a:cubicBezTo>
                    <a:pt x="9493" y="2133"/>
                    <a:pt x="7371" y="0"/>
                    <a:pt x="4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913233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23" y="0"/>
                    <a:pt x="1" y="2133"/>
                    <a:pt x="1" y="4747"/>
                  </a:cubicBezTo>
                  <a:cubicBezTo>
                    <a:pt x="1" y="7371"/>
                    <a:pt x="2123" y="9493"/>
                    <a:pt x="4747" y="9493"/>
                  </a:cubicBezTo>
                  <a:cubicBezTo>
                    <a:pt x="7361" y="9493"/>
                    <a:pt x="9494" y="7371"/>
                    <a:pt x="9494" y="4747"/>
                  </a:cubicBezTo>
                  <a:cubicBezTo>
                    <a:pt x="9494" y="2133"/>
                    <a:pt x="7361" y="0"/>
                    <a:pt x="4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986359" y="2843983"/>
              <a:ext cx="597080" cy="597080"/>
            </a:xfrm>
            <a:custGeom>
              <a:avLst/>
              <a:gdLst/>
              <a:ahLst/>
              <a:cxnLst/>
              <a:rect l="l" t="t" r="r" b="b"/>
              <a:pathLst>
                <a:path w="7618" h="7618" extrusionOk="0">
                  <a:moveTo>
                    <a:pt x="3814" y="0"/>
                  </a:moveTo>
                  <a:cubicBezTo>
                    <a:pt x="1702" y="0"/>
                    <a:pt x="1" y="1702"/>
                    <a:pt x="1" y="3804"/>
                  </a:cubicBezTo>
                  <a:cubicBezTo>
                    <a:pt x="1" y="5916"/>
                    <a:pt x="1702" y="7617"/>
                    <a:pt x="3814" y="7617"/>
                  </a:cubicBezTo>
                  <a:cubicBezTo>
                    <a:pt x="5916" y="7617"/>
                    <a:pt x="7617" y="5916"/>
                    <a:pt x="7617" y="3804"/>
                  </a:cubicBezTo>
                  <a:cubicBezTo>
                    <a:pt x="7617" y="1702"/>
                    <a:pt x="5916" y="0"/>
                    <a:pt x="3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943016" y="2840299"/>
              <a:ext cx="531164" cy="533281"/>
            </a:xfrm>
            <a:custGeom>
              <a:avLst/>
              <a:gdLst/>
              <a:ahLst/>
              <a:cxnLst/>
              <a:rect l="l" t="t" r="r" b="b"/>
              <a:pathLst>
                <a:path w="6777" h="6804" extrusionOk="0">
                  <a:moveTo>
                    <a:pt x="4309" y="1"/>
                  </a:moveTo>
                  <a:cubicBezTo>
                    <a:pt x="3205" y="1"/>
                    <a:pt x="2110" y="478"/>
                    <a:pt x="1353" y="1401"/>
                  </a:cubicBezTo>
                  <a:cubicBezTo>
                    <a:pt x="0" y="3051"/>
                    <a:pt x="277" y="5491"/>
                    <a:pt x="1958" y="6803"/>
                  </a:cubicBezTo>
                  <a:cubicBezTo>
                    <a:pt x="1251" y="6065"/>
                    <a:pt x="851" y="5091"/>
                    <a:pt x="841" y="4066"/>
                  </a:cubicBezTo>
                  <a:cubicBezTo>
                    <a:pt x="841" y="1827"/>
                    <a:pt x="2680" y="254"/>
                    <a:pt x="4661" y="254"/>
                  </a:cubicBezTo>
                  <a:cubicBezTo>
                    <a:pt x="5374" y="254"/>
                    <a:pt x="6106" y="458"/>
                    <a:pt x="6776" y="909"/>
                  </a:cubicBezTo>
                  <a:cubicBezTo>
                    <a:pt x="6057" y="298"/>
                    <a:pt x="5181" y="1"/>
                    <a:pt x="4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1192883" y="2935606"/>
              <a:ext cx="184030" cy="413833"/>
            </a:xfrm>
            <a:custGeom>
              <a:avLst/>
              <a:gdLst/>
              <a:ahLst/>
              <a:cxnLst/>
              <a:rect l="l" t="t" r="r" b="b"/>
              <a:pathLst>
                <a:path w="2348" h="5280" extrusionOk="0">
                  <a:moveTo>
                    <a:pt x="943" y="0"/>
                  </a:moveTo>
                  <a:lnTo>
                    <a:pt x="943" y="441"/>
                  </a:lnTo>
                  <a:cubicBezTo>
                    <a:pt x="226" y="472"/>
                    <a:pt x="0" y="728"/>
                    <a:pt x="0" y="1476"/>
                  </a:cubicBezTo>
                  <a:cubicBezTo>
                    <a:pt x="0" y="2132"/>
                    <a:pt x="62" y="2368"/>
                    <a:pt x="308" y="2532"/>
                  </a:cubicBezTo>
                  <a:cubicBezTo>
                    <a:pt x="574" y="2727"/>
                    <a:pt x="1159" y="2881"/>
                    <a:pt x="1384" y="3096"/>
                  </a:cubicBezTo>
                  <a:cubicBezTo>
                    <a:pt x="1497" y="3199"/>
                    <a:pt x="1497" y="3260"/>
                    <a:pt x="1497" y="3465"/>
                  </a:cubicBezTo>
                  <a:cubicBezTo>
                    <a:pt x="1497" y="3885"/>
                    <a:pt x="1466" y="3998"/>
                    <a:pt x="1159" y="3998"/>
                  </a:cubicBezTo>
                  <a:cubicBezTo>
                    <a:pt x="841" y="3998"/>
                    <a:pt x="820" y="3814"/>
                    <a:pt x="820" y="3486"/>
                  </a:cubicBezTo>
                  <a:cubicBezTo>
                    <a:pt x="820" y="3414"/>
                    <a:pt x="820" y="3342"/>
                    <a:pt x="831" y="3270"/>
                  </a:cubicBezTo>
                  <a:lnTo>
                    <a:pt x="52" y="3270"/>
                  </a:lnTo>
                  <a:cubicBezTo>
                    <a:pt x="31" y="3424"/>
                    <a:pt x="11" y="3588"/>
                    <a:pt x="21" y="3752"/>
                  </a:cubicBezTo>
                  <a:cubicBezTo>
                    <a:pt x="21" y="4490"/>
                    <a:pt x="328" y="4706"/>
                    <a:pt x="943" y="4726"/>
                  </a:cubicBezTo>
                  <a:lnTo>
                    <a:pt x="943" y="5280"/>
                  </a:lnTo>
                  <a:lnTo>
                    <a:pt x="1384" y="5280"/>
                  </a:lnTo>
                  <a:lnTo>
                    <a:pt x="1384" y="4726"/>
                  </a:lnTo>
                  <a:cubicBezTo>
                    <a:pt x="2153" y="4675"/>
                    <a:pt x="2348" y="4316"/>
                    <a:pt x="2348" y="3301"/>
                  </a:cubicBezTo>
                  <a:cubicBezTo>
                    <a:pt x="2348" y="2583"/>
                    <a:pt x="2133" y="2512"/>
                    <a:pt x="1825" y="2358"/>
                  </a:cubicBezTo>
                  <a:cubicBezTo>
                    <a:pt x="1599" y="2255"/>
                    <a:pt x="1343" y="2173"/>
                    <a:pt x="1087" y="2050"/>
                  </a:cubicBezTo>
                  <a:cubicBezTo>
                    <a:pt x="851" y="1948"/>
                    <a:pt x="831" y="1897"/>
                    <a:pt x="831" y="1548"/>
                  </a:cubicBezTo>
                  <a:cubicBezTo>
                    <a:pt x="831" y="1200"/>
                    <a:pt x="892" y="1118"/>
                    <a:pt x="1148" y="1118"/>
                  </a:cubicBezTo>
                  <a:cubicBezTo>
                    <a:pt x="1446" y="1118"/>
                    <a:pt x="1487" y="1261"/>
                    <a:pt x="1487" y="1558"/>
                  </a:cubicBezTo>
                  <a:lnTo>
                    <a:pt x="1487" y="1794"/>
                  </a:lnTo>
                  <a:lnTo>
                    <a:pt x="2256" y="1794"/>
                  </a:lnTo>
                  <a:cubicBezTo>
                    <a:pt x="2276" y="1651"/>
                    <a:pt x="2286" y="1507"/>
                    <a:pt x="2286" y="1364"/>
                  </a:cubicBezTo>
                  <a:cubicBezTo>
                    <a:pt x="2286" y="697"/>
                    <a:pt x="2040" y="472"/>
                    <a:pt x="1384" y="441"/>
                  </a:cubicBezTo>
                  <a:lnTo>
                    <a:pt x="13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794334" y="4178593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87" y="1425"/>
                  </a:lnTo>
                  <a:lnTo>
                    <a:pt x="11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885957" y="4178593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449961" y="417859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794334" y="3953572"/>
              <a:ext cx="884725" cy="112550"/>
            </a:xfrm>
            <a:custGeom>
              <a:avLst/>
              <a:gdLst/>
              <a:ahLst/>
              <a:cxnLst/>
              <a:rect l="l" t="t" r="r" b="b"/>
              <a:pathLst>
                <a:path w="1128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87" y="143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885957" y="3953572"/>
              <a:ext cx="168825" cy="112550"/>
            </a:xfrm>
            <a:custGeom>
              <a:avLst/>
              <a:gdLst/>
              <a:ahLst/>
              <a:cxnLst/>
              <a:rect l="l" t="t" r="r" b="b"/>
              <a:pathLst>
                <a:path w="2154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1449961" y="395357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794334" y="3617724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87" y="142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885957" y="3617724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449961" y="361772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900379" y="4290281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1277" y="143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991218" y="4290281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0"/>
                  </a:moveTo>
                  <a:lnTo>
                    <a:pt x="0" y="1435"/>
                  </a:lnTo>
                  <a:lnTo>
                    <a:pt x="2153" y="143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555222" y="4290281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579" y="143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900379" y="3841884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77" y="142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991218" y="3841884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1555222" y="384188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900379" y="3505253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77" y="142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991218" y="3505253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1555222" y="350525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900379" y="3729412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991218" y="3729412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1555222" y="372941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900379" y="4066043"/>
              <a:ext cx="883941" cy="112628"/>
            </a:xfrm>
            <a:custGeom>
              <a:avLst/>
              <a:gdLst/>
              <a:ahLst/>
              <a:cxnLst/>
              <a:rect l="l" t="t" r="r" b="b"/>
              <a:pathLst>
                <a:path w="11278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991218" y="4066043"/>
              <a:ext cx="168747" cy="112628"/>
            </a:xfrm>
            <a:custGeom>
              <a:avLst/>
              <a:gdLst/>
              <a:ahLst/>
              <a:cxnLst/>
              <a:rect l="l" t="t" r="r" b="b"/>
              <a:pathLst>
                <a:path w="2153" h="1437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1555222" y="4066043"/>
              <a:ext cx="123836" cy="112628"/>
            </a:xfrm>
            <a:custGeom>
              <a:avLst/>
              <a:gdLst/>
              <a:ahLst/>
              <a:cxnLst/>
              <a:rect l="l" t="t" r="r" b="b"/>
              <a:pathLst>
                <a:path w="1580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900379" y="4290281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noFill/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900379" y="417859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900379" y="406604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900379" y="3953572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900379" y="3841884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900379" y="3729412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900379" y="3617724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824039" y="3748693"/>
              <a:ext cx="151974" cy="151974"/>
            </a:xfrm>
            <a:custGeom>
              <a:avLst/>
              <a:gdLst/>
              <a:ahLst/>
              <a:cxnLst/>
              <a:rect l="l" t="t" r="r" b="b"/>
              <a:pathLst>
                <a:path w="1939" h="1939" extrusionOk="0">
                  <a:moveTo>
                    <a:pt x="975" y="1"/>
                  </a:moveTo>
                  <a:cubicBezTo>
                    <a:pt x="975" y="534"/>
                    <a:pt x="534" y="974"/>
                    <a:pt x="1" y="974"/>
                  </a:cubicBezTo>
                  <a:cubicBezTo>
                    <a:pt x="534" y="974"/>
                    <a:pt x="964" y="1405"/>
                    <a:pt x="975" y="1938"/>
                  </a:cubicBezTo>
                  <a:cubicBezTo>
                    <a:pt x="975" y="1405"/>
                    <a:pt x="1405" y="974"/>
                    <a:pt x="1938" y="974"/>
                  </a:cubicBezTo>
                  <a:cubicBezTo>
                    <a:pt x="1405" y="974"/>
                    <a:pt x="975" y="534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1553654" y="3064145"/>
              <a:ext cx="207387" cy="206525"/>
            </a:xfrm>
            <a:custGeom>
              <a:avLst/>
              <a:gdLst/>
              <a:ahLst/>
              <a:cxnLst/>
              <a:rect l="l" t="t" r="r" b="b"/>
              <a:pathLst>
                <a:path w="2646" h="2635" extrusionOk="0">
                  <a:moveTo>
                    <a:pt x="1323" y="0"/>
                  </a:moveTo>
                  <a:cubicBezTo>
                    <a:pt x="1323" y="728"/>
                    <a:pt x="738" y="1313"/>
                    <a:pt x="0" y="1323"/>
                  </a:cubicBezTo>
                  <a:cubicBezTo>
                    <a:pt x="728" y="1323"/>
                    <a:pt x="1323" y="1907"/>
                    <a:pt x="1323" y="2635"/>
                  </a:cubicBezTo>
                  <a:cubicBezTo>
                    <a:pt x="1323" y="1913"/>
                    <a:pt x="1907" y="1323"/>
                    <a:pt x="2627" y="1323"/>
                  </a:cubicBezTo>
                  <a:cubicBezTo>
                    <a:pt x="2633" y="1323"/>
                    <a:pt x="2639" y="1323"/>
                    <a:pt x="2645" y="1323"/>
                  </a:cubicBezTo>
                  <a:cubicBezTo>
                    <a:pt x="1917" y="1313"/>
                    <a:pt x="1323" y="728"/>
                    <a:pt x="1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1998759" y="4254070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2"/>
                  </a:lnTo>
                  <a:lnTo>
                    <a:pt x="4316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1997976" y="4355334"/>
              <a:ext cx="339139" cy="49064"/>
            </a:xfrm>
            <a:custGeom>
              <a:avLst/>
              <a:gdLst/>
              <a:ahLst/>
              <a:cxnLst/>
              <a:rect l="l" t="t" r="r" b="b"/>
              <a:pathLst>
                <a:path w="4327" h="626" extrusionOk="0">
                  <a:moveTo>
                    <a:pt x="11" y="0"/>
                  </a:moveTo>
                  <a:lnTo>
                    <a:pt x="0" y="574"/>
                  </a:lnTo>
                  <a:lnTo>
                    <a:pt x="4316" y="626"/>
                  </a:lnTo>
                  <a:lnTo>
                    <a:pt x="4326" y="5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021254" y="4086186"/>
              <a:ext cx="139120" cy="167963"/>
            </a:xfrm>
            <a:custGeom>
              <a:avLst/>
              <a:gdLst/>
              <a:ahLst/>
              <a:cxnLst/>
              <a:rect l="l" t="t" r="r" b="b"/>
              <a:pathLst>
                <a:path w="1775" h="2143" extrusionOk="0">
                  <a:moveTo>
                    <a:pt x="226" y="0"/>
                  </a:moveTo>
                  <a:lnTo>
                    <a:pt x="1" y="2143"/>
                  </a:lnTo>
                  <a:lnTo>
                    <a:pt x="1549" y="2143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2366741" y="4258068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3"/>
                  </a:lnTo>
                  <a:lnTo>
                    <a:pt x="4317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2365957" y="4359331"/>
              <a:ext cx="339139" cy="48281"/>
            </a:xfrm>
            <a:custGeom>
              <a:avLst/>
              <a:gdLst/>
              <a:ahLst/>
              <a:cxnLst/>
              <a:rect l="l" t="t" r="r" b="b"/>
              <a:pathLst>
                <a:path w="4327" h="616" extrusionOk="0">
                  <a:moveTo>
                    <a:pt x="11" y="1"/>
                  </a:moveTo>
                  <a:lnTo>
                    <a:pt x="0" y="565"/>
                  </a:lnTo>
                  <a:lnTo>
                    <a:pt x="4316" y="616"/>
                  </a:lnTo>
                  <a:lnTo>
                    <a:pt x="4327" y="5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2387668" y="4090183"/>
              <a:ext cx="122974" cy="167963"/>
            </a:xfrm>
            <a:custGeom>
              <a:avLst/>
              <a:gdLst/>
              <a:ahLst/>
              <a:cxnLst/>
              <a:rect l="l" t="t" r="r" b="b"/>
              <a:pathLst>
                <a:path w="1569" h="2143" extrusionOk="0">
                  <a:moveTo>
                    <a:pt x="0" y="0"/>
                  </a:moveTo>
                  <a:lnTo>
                    <a:pt x="21" y="2143"/>
                  </a:lnTo>
                  <a:lnTo>
                    <a:pt x="1569" y="214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2005970" y="2826269"/>
              <a:ext cx="553737" cy="1378895"/>
            </a:xfrm>
            <a:custGeom>
              <a:avLst/>
              <a:gdLst/>
              <a:ahLst/>
              <a:cxnLst/>
              <a:rect l="l" t="t" r="r" b="b"/>
              <a:pathLst>
                <a:path w="7065" h="17593" extrusionOk="0">
                  <a:moveTo>
                    <a:pt x="6500" y="1"/>
                  </a:moveTo>
                  <a:lnTo>
                    <a:pt x="2482" y="206"/>
                  </a:lnTo>
                  <a:lnTo>
                    <a:pt x="1446" y="390"/>
                  </a:lnTo>
                  <a:lnTo>
                    <a:pt x="1" y="17510"/>
                  </a:lnTo>
                  <a:lnTo>
                    <a:pt x="2574" y="17592"/>
                  </a:lnTo>
                  <a:lnTo>
                    <a:pt x="4122" y="3927"/>
                  </a:lnTo>
                  <a:lnTo>
                    <a:pt x="4542" y="17459"/>
                  </a:lnTo>
                  <a:lnTo>
                    <a:pt x="7064" y="17480"/>
                  </a:lnTo>
                  <a:lnTo>
                    <a:pt x="6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2457580" y="2297614"/>
              <a:ext cx="146252" cy="306221"/>
            </a:xfrm>
            <a:custGeom>
              <a:avLst/>
              <a:gdLst/>
              <a:ahLst/>
              <a:cxnLst/>
              <a:rect l="l" t="t" r="r" b="b"/>
              <a:pathLst>
                <a:path w="1866" h="3907" extrusionOk="0">
                  <a:moveTo>
                    <a:pt x="308" y="0"/>
                  </a:moveTo>
                  <a:lnTo>
                    <a:pt x="0" y="3906"/>
                  </a:lnTo>
                  <a:lnTo>
                    <a:pt x="1866" y="3137"/>
                  </a:lnTo>
                  <a:cubicBezTo>
                    <a:pt x="1866" y="913"/>
                    <a:pt x="308" y="0"/>
                    <a:pt x="308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075099" y="2245414"/>
              <a:ext cx="462035" cy="649279"/>
            </a:xfrm>
            <a:custGeom>
              <a:avLst/>
              <a:gdLst/>
              <a:ahLst/>
              <a:cxnLst/>
              <a:rect l="l" t="t" r="r" b="b"/>
              <a:pathLst>
                <a:path w="5895" h="8284" extrusionOk="0">
                  <a:moveTo>
                    <a:pt x="3004" y="0"/>
                  </a:moveTo>
                  <a:lnTo>
                    <a:pt x="2707" y="21"/>
                  </a:lnTo>
                  <a:cubicBezTo>
                    <a:pt x="2061" y="72"/>
                    <a:pt x="1425" y="215"/>
                    <a:pt x="831" y="451"/>
                  </a:cubicBezTo>
                  <a:cubicBezTo>
                    <a:pt x="687" y="513"/>
                    <a:pt x="544" y="584"/>
                    <a:pt x="410" y="646"/>
                  </a:cubicBezTo>
                  <a:cubicBezTo>
                    <a:pt x="0" y="861"/>
                    <a:pt x="123" y="1333"/>
                    <a:pt x="175" y="1815"/>
                  </a:cubicBezTo>
                  <a:lnTo>
                    <a:pt x="421" y="8283"/>
                  </a:lnTo>
                  <a:lnTo>
                    <a:pt x="5639" y="8160"/>
                  </a:lnTo>
                  <a:lnTo>
                    <a:pt x="5844" y="2030"/>
                  </a:lnTo>
                  <a:cubicBezTo>
                    <a:pt x="5895" y="1374"/>
                    <a:pt x="5505" y="759"/>
                    <a:pt x="4890" y="533"/>
                  </a:cubicBezTo>
                  <a:cubicBezTo>
                    <a:pt x="4204" y="287"/>
                    <a:pt x="3373" y="21"/>
                    <a:pt x="3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2520988" y="2429366"/>
              <a:ext cx="10581" cy="148760"/>
            </a:xfrm>
            <a:custGeom>
              <a:avLst/>
              <a:gdLst/>
              <a:ahLst/>
              <a:cxnLst/>
              <a:rect l="l" t="t" r="r" b="b"/>
              <a:pathLst>
                <a:path w="135" h="1898" fill="none" extrusionOk="0">
                  <a:moveTo>
                    <a:pt x="1" y="1897"/>
                  </a:moveTo>
                  <a:lnTo>
                    <a:pt x="134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2215708" y="2244474"/>
              <a:ext cx="205741" cy="109493"/>
            </a:xfrm>
            <a:custGeom>
              <a:avLst/>
              <a:gdLst/>
              <a:ahLst/>
              <a:cxnLst/>
              <a:rect l="l" t="t" r="r" b="b"/>
              <a:pathLst>
                <a:path w="2625" h="1397" extrusionOk="0">
                  <a:moveTo>
                    <a:pt x="1121" y="1"/>
                  </a:moveTo>
                  <a:cubicBezTo>
                    <a:pt x="742" y="1"/>
                    <a:pt x="371" y="61"/>
                    <a:pt x="0" y="156"/>
                  </a:cubicBezTo>
                  <a:lnTo>
                    <a:pt x="1846" y="1396"/>
                  </a:lnTo>
                  <a:lnTo>
                    <a:pt x="2625" y="371"/>
                  </a:lnTo>
                  <a:cubicBezTo>
                    <a:pt x="2625" y="371"/>
                    <a:pt x="1825" y="53"/>
                    <a:pt x="1210" y="2"/>
                  </a:cubicBezTo>
                  <a:cubicBezTo>
                    <a:pt x="1180" y="1"/>
                    <a:pt x="1151" y="1"/>
                    <a:pt x="1121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317755" y="2523341"/>
              <a:ext cx="413833" cy="407563"/>
            </a:xfrm>
            <a:custGeom>
              <a:avLst/>
              <a:gdLst/>
              <a:ahLst/>
              <a:cxnLst/>
              <a:rect l="l" t="t" r="r" b="b"/>
              <a:pathLst>
                <a:path w="5280" h="5200" extrusionOk="0">
                  <a:moveTo>
                    <a:pt x="1355" y="0"/>
                  </a:moveTo>
                  <a:cubicBezTo>
                    <a:pt x="1209" y="0"/>
                    <a:pt x="1085" y="110"/>
                    <a:pt x="1046" y="257"/>
                  </a:cubicBezTo>
                  <a:lnTo>
                    <a:pt x="41" y="4737"/>
                  </a:lnTo>
                  <a:cubicBezTo>
                    <a:pt x="0" y="4942"/>
                    <a:pt x="144" y="5137"/>
                    <a:pt x="359" y="5137"/>
                  </a:cubicBezTo>
                  <a:lnTo>
                    <a:pt x="3947" y="5199"/>
                  </a:lnTo>
                  <a:cubicBezTo>
                    <a:pt x="3954" y="5199"/>
                    <a:pt x="3960" y="5199"/>
                    <a:pt x="3967" y="5199"/>
                  </a:cubicBezTo>
                  <a:cubicBezTo>
                    <a:pt x="4112" y="5199"/>
                    <a:pt x="4236" y="5090"/>
                    <a:pt x="4275" y="4942"/>
                  </a:cubicBezTo>
                  <a:lnTo>
                    <a:pt x="5239" y="462"/>
                  </a:lnTo>
                  <a:cubicBezTo>
                    <a:pt x="5280" y="257"/>
                    <a:pt x="5126" y="63"/>
                    <a:pt x="4921" y="63"/>
                  </a:cubicBezTo>
                  <a:lnTo>
                    <a:pt x="1374" y="1"/>
                  </a:lnTo>
                  <a:cubicBezTo>
                    <a:pt x="1368" y="1"/>
                    <a:pt x="1361" y="0"/>
                    <a:pt x="1355" y="0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325750" y="2534627"/>
              <a:ext cx="411482" cy="399412"/>
            </a:xfrm>
            <a:custGeom>
              <a:avLst/>
              <a:gdLst/>
              <a:ahLst/>
              <a:cxnLst/>
              <a:rect l="l" t="t" r="r" b="b"/>
              <a:pathLst>
                <a:path w="5250" h="5096" extrusionOk="0">
                  <a:moveTo>
                    <a:pt x="5034" y="1"/>
                  </a:moveTo>
                  <a:lnTo>
                    <a:pt x="1" y="4860"/>
                  </a:lnTo>
                  <a:lnTo>
                    <a:pt x="226" y="5096"/>
                  </a:lnTo>
                  <a:lnTo>
                    <a:pt x="5250" y="2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rgbClr val="0B0B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332177" y="2538624"/>
              <a:ext cx="414695" cy="407563"/>
            </a:xfrm>
            <a:custGeom>
              <a:avLst/>
              <a:gdLst/>
              <a:ahLst/>
              <a:cxnLst/>
              <a:rect l="l" t="t" r="r" b="b"/>
              <a:pathLst>
                <a:path w="5291" h="5200" extrusionOk="0">
                  <a:moveTo>
                    <a:pt x="1365" y="0"/>
                  </a:moveTo>
                  <a:cubicBezTo>
                    <a:pt x="1219" y="0"/>
                    <a:pt x="1086" y="110"/>
                    <a:pt x="1057" y="257"/>
                  </a:cubicBezTo>
                  <a:lnTo>
                    <a:pt x="52" y="4737"/>
                  </a:lnTo>
                  <a:cubicBezTo>
                    <a:pt x="1" y="4942"/>
                    <a:pt x="155" y="5137"/>
                    <a:pt x="370" y="5137"/>
                  </a:cubicBezTo>
                  <a:lnTo>
                    <a:pt x="3958" y="5198"/>
                  </a:lnTo>
                  <a:cubicBezTo>
                    <a:pt x="3964" y="5199"/>
                    <a:pt x="3971" y="5199"/>
                    <a:pt x="3977" y="5199"/>
                  </a:cubicBezTo>
                  <a:cubicBezTo>
                    <a:pt x="4123" y="5199"/>
                    <a:pt x="4247" y="5089"/>
                    <a:pt x="4286" y="4942"/>
                  </a:cubicBezTo>
                  <a:lnTo>
                    <a:pt x="5250" y="462"/>
                  </a:lnTo>
                  <a:cubicBezTo>
                    <a:pt x="5291" y="257"/>
                    <a:pt x="5137" y="62"/>
                    <a:pt x="4932" y="62"/>
                  </a:cubicBezTo>
                  <a:lnTo>
                    <a:pt x="1385" y="1"/>
                  </a:lnTo>
                  <a:cubicBezTo>
                    <a:pt x="1378" y="0"/>
                    <a:pt x="137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636751" y="2667085"/>
              <a:ext cx="116391" cy="148839"/>
            </a:xfrm>
            <a:custGeom>
              <a:avLst/>
              <a:gdLst/>
              <a:ahLst/>
              <a:cxnLst/>
              <a:rect l="l" t="t" r="r" b="b"/>
              <a:pathLst>
                <a:path w="1485" h="1899" extrusionOk="0">
                  <a:moveTo>
                    <a:pt x="1118" y="1"/>
                  </a:moveTo>
                  <a:cubicBezTo>
                    <a:pt x="1108" y="1"/>
                    <a:pt x="1097" y="1"/>
                    <a:pt x="1087" y="2"/>
                  </a:cubicBezTo>
                  <a:lnTo>
                    <a:pt x="841" y="12"/>
                  </a:lnTo>
                  <a:cubicBezTo>
                    <a:pt x="503" y="33"/>
                    <a:pt x="226" y="279"/>
                    <a:pt x="164" y="607"/>
                  </a:cubicBezTo>
                  <a:lnTo>
                    <a:pt x="82" y="1027"/>
                  </a:lnTo>
                  <a:cubicBezTo>
                    <a:pt x="0" y="1478"/>
                    <a:pt x="338" y="1888"/>
                    <a:pt x="800" y="1899"/>
                  </a:cubicBezTo>
                  <a:cubicBezTo>
                    <a:pt x="954" y="1899"/>
                    <a:pt x="1087" y="1796"/>
                    <a:pt x="1128" y="1642"/>
                  </a:cubicBezTo>
                  <a:lnTo>
                    <a:pt x="1435" y="412"/>
                  </a:lnTo>
                  <a:cubicBezTo>
                    <a:pt x="1484" y="197"/>
                    <a:pt x="1328" y="1"/>
                    <a:pt x="1118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1778597" y="2317678"/>
              <a:ext cx="402625" cy="375507"/>
            </a:xfrm>
            <a:custGeom>
              <a:avLst/>
              <a:gdLst/>
              <a:ahLst/>
              <a:cxnLst/>
              <a:rect l="l" t="t" r="r" b="b"/>
              <a:pathLst>
                <a:path w="5137" h="4791" extrusionOk="0">
                  <a:moveTo>
                    <a:pt x="4048" y="0"/>
                  </a:moveTo>
                  <a:cubicBezTo>
                    <a:pt x="3762" y="0"/>
                    <a:pt x="3477" y="127"/>
                    <a:pt x="3281" y="370"/>
                  </a:cubicBezTo>
                  <a:lnTo>
                    <a:pt x="359" y="3302"/>
                  </a:lnTo>
                  <a:cubicBezTo>
                    <a:pt x="1" y="3702"/>
                    <a:pt x="72" y="4327"/>
                    <a:pt x="513" y="4634"/>
                  </a:cubicBezTo>
                  <a:cubicBezTo>
                    <a:pt x="657" y="4739"/>
                    <a:pt x="824" y="4790"/>
                    <a:pt x="990" y="4790"/>
                  </a:cubicBezTo>
                  <a:cubicBezTo>
                    <a:pt x="1213" y="4790"/>
                    <a:pt x="1435" y="4698"/>
                    <a:pt x="1600" y="4522"/>
                  </a:cubicBezTo>
                  <a:lnTo>
                    <a:pt x="4727" y="1733"/>
                  </a:lnTo>
                  <a:cubicBezTo>
                    <a:pt x="5137" y="1292"/>
                    <a:pt x="5106" y="595"/>
                    <a:pt x="4645" y="206"/>
                  </a:cubicBezTo>
                  <a:cubicBezTo>
                    <a:pt x="4467" y="67"/>
                    <a:pt x="4257" y="0"/>
                    <a:pt x="4048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1933706" y="2275119"/>
              <a:ext cx="264367" cy="311786"/>
            </a:xfrm>
            <a:custGeom>
              <a:avLst/>
              <a:gdLst/>
              <a:ahLst/>
              <a:cxnLst/>
              <a:rect l="l" t="t" r="r" b="b"/>
              <a:pathLst>
                <a:path w="3373" h="3978" extrusionOk="0">
                  <a:moveTo>
                    <a:pt x="2819" y="0"/>
                  </a:moveTo>
                  <a:cubicBezTo>
                    <a:pt x="2819" y="0"/>
                    <a:pt x="1558" y="257"/>
                    <a:pt x="0" y="2184"/>
                  </a:cubicBezTo>
                  <a:lnTo>
                    <a:pt x="1343" y="3978"/>
                  </a:lnTo>
                  <a:lnTo>
                    <a:pt x="3373" y="2471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092734" y="2478430"/>
              <a:ext cx="92485" cy="68345"/>
            </a:xfrm>
            <a:custGeom>
              <a:avLst/>
              <a:gdLst/>
              <a:ahLst/>
              <a:cxnLst/>
              <a:rect l="l" t="t" r="r" b="b"/>
              <a:pathLst>
                <a:path w="1180" h="872" fill="none" extrusionOk="0">
                  <a:moveTo>
                    <a:pt x="1" y="871"/>
                  </a:moveTo>
                  <a:lnTo>
                    <a:pt x="1180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160295" y="2600151"/>
              <a:ext cx="163104" cy="162790"/>
            </a:xfrm>
            <a:custGeom>
              <a:avLst/>
              <a:gdLst/>
              <a:ahLst/>
              <a:cxnLst/>
              <a:rect l="l" t="t" r="r" b="b"/>
              <a:pathLst>
                <a:path w="2081" h="2077" extrusionOk="0">
                  <a:moveTo>
                    <a:pt x="1292" y="1"/>
                  </a:moveTo>
                  <a:cubicBezTo>
                    <a:pt x="1137" y="1"/>
                    <a:pt x="961" y="45"/>
                    <a:pt x="769" y="149"/>
                  </a:cubicBezTo>
                  <a:cubicBezTo>
                    <a:pt x="10" y="569"/>
                    <a:pt x="133" y="1451"/>
                    <a:pt x="133" y="1451"/>
                  </a:cubicBezTo>
                  <a:cubicBezTo>
                    <a:pt x="133" y="1451"/>
                    <a:pt x="0" y="2066"/>
                    <a:pt x="923" y="2076"/>
                  </a:cubicBezTo>
                  <a:cubicBezTo>
                    <a:pt x="928" y="2076"/>
                    <a:pt x="933" y="2076"/>
                    <a:pt x="939" y="2076"/>
                  </a:cubicBezTo>
                  <a:cubicBezTo>
                    <a:pt x="1848" y="2076"/>
                    <a:pt x="2081" y="1202"/>
                    <a:pt x="2050" y="733"/>
                  </a:cubicBezTo>
                  <a:cubicBezTo>
                    <a:pt x="2027" y="381"/>
                    <a:pt x="1748" y="1"/>
                    <a:pt x="1292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2240632" y="2586826"/>
              <a:ext cx="131831" cy="46713"/>
            </a:xfrm>
            <a:custGeom>
              <a:avLst/>
              <a:gdLst/>
              <a:ahLst/>
              <a:cxnLst/>
              <a:rect l="l" t="t" r="r" b="b"/>
              <a:pathLst>
                <a:path w="1682" h="596" extrusionOk="0">
                  <a:moveTo>
                    <a:pt x="1507" y="1"/>
                  </a:moveTo>
                  <a:cubicBezTo>
                    <a:pt x="995" y="1"/>
                    <a:pt x="492" y="73"/>
                    <a:pt x="0" y="216"/>
                  </a:cubicBezTo>
                  <a:lnTo>
                    <a:pt x="380" y="596"/>
                  </a:lnTo>
                  <a:lnTo>
                    <a:pt x="1528" y="339"/>
                  </a:lnTo>
                  <a:cubicBezTo>
                    <a:pt x="1620" y="319"/>
                    <a:pt x="1681" y="227"/>
                    <a:pt x="1661" y="134"/>
                  </a:cubicBezTo>
                  <a:cubicBezTo>
                    <a:pt x="1640" y="62"/>
                    <a:pt x="1579" y="11"/>
                    <a:pt x="1507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1836440" y="2553908"/>
              <a:ext cx="413049" cy="205819"/>
            </a:xfrm>
            <a:custGeom>
              <a:avLst/>
              <a:gdLst/>
              <a:ahLst/>
              <a:cxnLst/>
              <a:rect l="l" t="t" r="r" b="b"/>
              <a:pathLst>
                <a:path w="5270" h="2626" extrusionOk="0">
                  <a:moveTo>
                    <a:pt x="616" y="1"/>
                  </a:moveTo>
                  <a:lnTo>
                    <a:pt x="1" y="1733"/>
                  </a:lnTo>
                  <a:lnTo>
                    <a:pt x="4706" y="2625"/>
                  </a:lnTo>
                  <a:lnTo>
                    <a:pt x="5270" y="1887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911212" y="2564332"/>
              <a:ext cx="77986" cy="32213"/>
            </a:xfrm>
            <a:custGeom>
              <a:avLst/>
              <a:gdLst/>
              <a:ahLst/>
              <a:cxnLst/>
              <a:rect l="l" t="t" r="r" b="b"/>
              <a:pathLst>
                <a:path w="995" h="411" fill="none" extrusionOk="0">
                  <a:moveTo>
                    <a:pt x="994" y="411"/>
                  </a:moveTo>
                  <a:lnTo>
                    <a:pt x="0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2264694" y="2076668"/>
              <a:ext cx="132693" cy="217811"/>
            </a:xfrm>
            <a:custGeom>
              <a:avLst/>
              <a:gdLst/>
              <a:ahLst/>
              <a:cxnLst/>
              <a:rect l="l" t="t" r="r" b="b"/>
              <a:pathLst>
                <a:path w="1693" h="2779" extrusionOk="0">
                  <a:moveTo>
                    <a:pt x="360" y="0"/>
                  </a:moveTo>
                  <a:lnTo>
                    <a:pt x="1" y="2655"/>
                  </a:lnTo>
                  <a:lnTo>
                    <a:pt x="1641" y="2778"/>
                  </a:lnTo>
                  <a:lnTo>
                    <a:pt x="1692" y="7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2317755" y="2138508"/>
              <a:ext cx="79632" cy="75634"/>
            </a:xfrm>
            <a:custGeom>
              <a:avLst/>
              <a:gdLst/>
              <a:ahLst/>
              <a:cxnLst/>
              <a:rect l="l" t="t" r="r" b="b"/>
              <a:pathLst>
                <a:path w="1016" h="965" extrusionOk="0">
                  <a:moveTo>
                    <a:pt x="0" y="1"/>
                  </a:moveTo>
                  <a:lnTo>
                    <a:pt x="995" y="964"/>
                  </a:lnTo>
                  <a:lnTo>
                    <a:pt x="1015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251134" y="1862541"/>
              <a:ext cx="247438" cy="306456"/>
            </a:xfrm>
            <a:custGeom>
              <a:avLst/>
              <a:gdLst/>
              <a:ahLst/>
              <a:cxnLst/>
              <a:rect l="l" t="t" r="r" b="b"/>
              <a:pathLst>
                <a:path w="3157" h="3910" extrusionOk="0">
                  <a:moveTo>
                    <a:pt x="1684" y="0"/>
                  </a:moveTo>
                  <a:cubicBezTo>
                    <a:pt x="823" y="0"/>
                    <a:pt x="0" y="746"/>
                    <a:pt x="143" y="2209"/>
                  </a:cubicBezTo>
                  <a:cubicBezTo>
                    <a:pt x="287" y="3716"/>
                    <a:pt x="1291" y="3839"/>
                    <a:pt x="1291" y="3839"/>
                  </a:cubicBezTo>
                  <a:cubicBezTo>
                    <a:pt x="1466" y="3887"/>
                    <a:pt x="1629" y="3910"/>
                    <a:pt x="1779" y="3910"/>
                  </a:cubicBezTo>
                  <a:cubicBezTo>
                    <a:pt x="2369" y="3910"/>
                    <a:pt x="2770" y="3563"/>
                    <a:pt x="2983" y="3040"/>
                  </a:cubicBezTo>
                  <a:cubicBezTo>
                    <a:pt x="3157" y="2620"/>
                    <a:pt x="3106" y="1758"/>
                    <a:pt x="3044" y="1205"/>
                  </a:cubicBezTo>
                  <a:cubicBezTo>
                    <a:pt x="3003" y="713"/>
                    <a:pt x="2696" y="292"/>
                    <a:pt x="2245" y="108"/>
                  </a:cubicBezTo>
                  <a:cubicBezTo>
                    <a:pt x="2062" y="36"/>
                    <a:pt x="1872" y="0"/>
                    <a:pt x="1684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149009" y="1837225"/>
              <a:ext cx="323072" cy="238738"/>
            </a:xfrm>
            <a:custGeom>
              <a:avLst/>
              <a:gdLst/>
              <a:ahLst/>
              <a:cxnLst/>
              <a:rect l="l" t="t" r="r" b="b"/>
              <a:pathLst>
                <a:path w="4122" h="3046" extrusionOk="0">
                  <a:moveTo>
                    <a:pt x="2556" y="0"/>
                  </a:moveTo>
                  <a:cubicBezTo>
                    <a:pt x="2471" y="0"/>
                    <a:pt x="2381" y="4"/>
                    <a:pt x="2287" y="11"/>
                  </a:cubicBezTo>
                  <a:cubicBezTo>
                    <a:pt x="1" y="195"/>
                    <a:pt x="667" y="2625"/>
                    <a:pt x="1754" y="3045"/>
                  </a:cubicBezTo>
                  <a:lnTo>
                    <a:pt x="1907" y="2532"/>
                  </a:lnTo>
                  <a:cubicBezTo>
                    <a:pt x="1907" y="2532"/>
                    <a:pt x="2317" y="1764"/>
                    <a:pt x="2164" y="933"/>
                  </a:cubicBezTo>
                  <a:cubicBezTo>
                    <a:pt x="2164" y="933"/>
                    <a:pt x="3332" y="923"/>
                    <a:pt x="4122" y="913"/>
                  </a:cubicBezTo>
                  <a:cubicBezTo>
                    <a:pt x="4122" y="913"/>
                    <a:pt x="3976" y="0"/>
                    <a:pt x="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2215708" y="2004717"/>
              <a:ext cx="102675" cy="86372"/>
            </a:xfrm>
            <a:custGeom>
              <a:avLst/>
              <a:gdLst/>
              <a:ahLst/>
              <a:cxnLst/>
              <a:rect l="l" t="t" r="r" b="b"/>
              <a:pathLst>
                <a:path w="1310" h="1102" extrusionOk="0">
                  <a:moveTo>
                    <a:pt x="614" y="1"/>
                  </a:moveTo>
                  <a:cubicBezTo>
                    <a:pt x="572" y="1"/>
                    <a:pt x="527" y="6"/>
                    <a:pt x="482" y="16"/>
                  </a:cubicBezTo>
                  <a:cubicBezTo>
                    <a:pt x="185" y="78"/>
                    <a:pt x="0" y="375"/>
                    <a:pt x="72" y="672"/>
                  </a:cubicBezTo>
                  <a:cubicBezTo>
                    <a:pt x="131" y="950"/>
                    <a:pt x="368" y="1102"/>
                    <a:pt x="608" y="1102"/>
                  </a:cubicBezTo>
                  <a:cubicBezTo>
                    <a:pt x="785" y="1102"/>
                    <a:pt x="964" y="1020"/>
                    <a:pt x="1077" y="847"/>
                  </a:cubicBezTo>
                  <a:cubicBezTo>
                    <a:pt x="1309" y="466"/>
                    <a:pt x="1028" y="1"/>
                    <a:pt x="614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592883" y="1806507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670670" y="1884351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MONEY GOES TO GEN AI </a:t>
            </a:r>
            <a:r>
              <a:rPr lang="en-US" dirty="0"/>
              <a:t>TECHNOLOGY</a:t>
            </a:r>
            <a:endParaRPr dirty="0"/>
          </a:p>
        </p:txBody>
      </p:sp>
      <p:grpSp>
        <p:nvGrpSpPr>
          <p:cNvPr id="1462" name="Google Shape;1462;p49"/>
          <p:cNvGrpSpPr/>
          <p:nvPr/>
        </p:nvGrpSpPr>
        <p:grpSpPr>
          <a:xfrm>
            <a:off x="577049" y="1441476"/>
            <a:ext cx="1875215" cy="3119984"/>
            <a:chOff x="3638600" y="1289076"/>
            <a:chExt cx="1875215" cy="3119984"/>
          </a:xfrm>
        </p:grpSpPr>
        <p:sp>
          <p:nvSpPr>
            <p:cNvPr id="1463" name="Google Shape;1463;p49"/>
            <p:cNvSpPr/>
            <p:nvPr/>
          </p:nvSpPr>
          <p:spPr>
            <a:xfrm>
              <a:off x="4289681" y="1795819"/>
              <a:ext cx="264787" cy="434291"/>
            </a:xfrm>
            <a:custGeom>
              <a:avLst/>
              <a:gdLst/>
              <a:ahLst/>
              <a:cxnLst/>
              <a:rect l="l" t="t" r="r" b="b"/>
              <a:pathLst>
                <a:path w="4891" h="8022" extrusionOk="0">
                  <a:moveTo>
                    <a:pt x="0" y="0"/>
                  </a:moveTo>
                  <a:lnTo>
                    <a:pt x="2445" y="8022"/>
                  </a:lnTo>
                  <a:lnTo>
                    <a:pt x="4890" y="5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4776612" y="1511750"/>
              <a:ext cx="191214" cy="228352"/>
            </a:xfrm>
            <a:custGeom>
              <a:avLst/>
              <a:gdLst/>
              <a:ahLst/>
              <a:cxnLst/>
              <a:rect l="l" t="t" r="r" b="b"/>
              <a:pathLst>
                <a:path w="3532" h="4218" extrusionOk="0">
                  <a:moveTo>
                    <a:pt x="1509" y="0"/>
                  </a:moveTo>
                  <a:cubicBezTo>
                    <a:pt x="862" y="0"/>
                    <a:pt x="687" y="843"/>
                    <a:pt x="687" y="843"/>
                  </a:cubicBezTo>
                  <a:cubicBezTo>
                    <a:pt x="0" y="1401"/>
                    <a:pt x="687" y="2173"/>
                    <a:pt x="687" y="2173"/>
                  </a:cubicBezTo>
                  <a:lnTo>
                    <a:pt x="672" y="2173"/>
                  </a:lnTo>
                  <a:cubicBezTo>
                    <a:pt x="701" y="2302"/>
                    <a:pt x="701" y="2416"/>
                    <a:pt x="658" y="2545"/>
                  </a:cubicBezTo>
                  <a:lnTo>
                    <a:pt x="215" y="3846"/>
                  </a:lnTo>
                  <a:lnTo>
                    <a:pt x="2159" y="4218"/>
                  </a:lnTo>
                  <a:lnTo>
                    <a:pt x="2274" y="3231"/>
                  </a:lnTo>
                  <a:cubicBezTo>
                    <a:pt x="2302" y="2974"/>
                    <a:pt x="2445" y="2745"/>
                    <a:pt x="2660" y="2602"/>
                  </a:cubicBezTo>
                  <a:cubicBezTo>
                    <a:pt x="3289" y="2173"/>
                    <a:pt x="3461" y="1487"/>
                    <a:pt x="3503" y="1058"/>
                  </a:cubicBezTo>
                  <a:cubicBezTo>
                    <a:pt x="3532" y="857"/>
                    <a:pt x="3403" y="657"/>
                    <a:pt x="3217" y="600"/>
                  </a:cubicBezTo>
                  <a:lnTo>
                    <a:pt x="2159" y="228"/>
                  </a:lnTo>
                  <a:cubicBezTo>
                    <a:pt x="1903" y="64"/>
                    <a:pt x="1688" y="0"/>
                    <a:pt x="1509" y="0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3999385" y="1289076"/>
              <a:ext cx="418699" cy="353031"/>
            </a:xfrm>
            <a:custGeom>
              <a:avLst/>
              <a:gdLst/>
              <a:ahLst/>
              <a:cxnLst/>
              <a:rect l="l" t="t" r="r" b="b"/>
              <a:pathLst>
                <a:path w="7734" h="6521" extrusionOk="0">
                  <a:moveTo>
                    <a:pt x="6513" y="0"/>
                  </a:moveTo>
                  <a:cubicBezTo>
                    <a:pt x="6417" y="0"/>
                    <a:pt x="6323" y="13"/>
                    <a:pt x="6234" y="37"/>
                  </a:cubicBezTo>
                  <a:cubicBezTo>
                    <a:pt x="5934" y="166"/>
                    <a:pt x="5648" y="352"/>
                    <a:pt x="5405" y="581"/>
                  </a:cubicBezTo>
                  <a:cubicBezTo>
                    <a:pt x="5162" y="809"/>
                    <a:pt x="4876" y="967"/>
                    <a:pt x="4547" y="1053"/>
                  </a:cubicBezTo>
                  <a:cubicBezTo>
                    <a:pt x="4487" y="1062"/>
                    <a:pt x="4428" y="1066"/>
                    <a:pt x="4369" y="1066"/>
                  </a:cubicBezTo>
                  <a:cubicBezTo>
                    <a:pt x="3808" y="1066"/>
                    <a:pt x="3285" y="675"/>
                    <a:pt x="2703" y="624"/>
                  </a:cubicBezTo>
                  <a:cubicBezTo>
                    <a:pt x="2684" y="623"/>
                    <a:pt x="2666" y="623"/>
                    <a:pt x="2647" y="623"/>
                  </a:cubicBezTo>
                  <a:cubicBezTo>
                    <a:pt x="1955" y="623"/>
                    <a:pt x="1355" y="1143"/>
                    <a:pt x="1244" y="1839"/>
                  </a:cubicBezTo>
                  <a:cubicBezTo>
                    <a:pt x="1187" y="2196"/>
                    <a:pt x="1273" y="2654"/>
                    <a:pt x="1015" y="2911"/>
                  </a:cubicBezTo>
                  <a:cubicBezTo>
                    <a:pt x="915" y="2997"/>
                    <a:pt x="801" y="3069"/>
                    <a:pt x="686" y="3126"/>
                  </a:cubicBezTo>
                  <a:cubicBezTo>
                    <a:pt x="114" y="3555"/>
                    <a:pt x="0" y="4384"/>
                    <a:pt x="458" y="4942"/>
                  </a:cubicBezTo>
                  <a:cubicBezTo>
                    <a:pt x="615" y="5099"/>
                    <a:pt x="815" y="5228"/>
                    <a:pt x="901" y="5442"/>
                  </a:cubicBezTo>
                  <a:cubicBezTo>
                    <a:pt x="944" y="5571"/>
                    <a:pt x="972" y="5700"/>
                    <a:pt x="972" y="5843"/>
                  </a:cubicBezTo>
                  <a:cubicBezTo>
                    <a:pt x="1030" y="6114"/>
                    <a:pt x="1201" y="6343"/>
                    <a:pt x="1444" y="6458"/>
                  </a:cubicBezTo>
                  <a:cubicBezTo>
                    <a:pt x="1534" y="6500"/>
                    <a:pt x="1632" y="6521"/>
                    <a:pt x="1729" y="6521"/>
                  </a:cubicBezTo>
                  <a:cubicBezTo>
                    <a:pt x="1896" y="6521"/>
                    <a:pt x="2062" y="6460"/>
                    <a:pt x="2188" y="6343"/>
                  </a:cubicBezTo>
                  <a:lnTo>
                    <a:pt x="3332" y="4270"/>
                  </a:lnTo>
                  <a:lnTo>
                    <a:pt x="4061" y="4356"/>
                  </a:lnTo>
                  <a:cubicBezTo>
                    <a:pt x="4192" y="4371"/>
                    <a:pt x="4330" y="4385"/>
                    <a:pt x="4466" y="4385"/>
                  </a:cubicBezTo>
                  <a:cubicBezTo>
                    <a:pt x="4702" y="4385"/>
                    <a:pt x="4932" y="4344"/>
                    <a:pt x="5105" y="4198"/>
                  </a:cubicBezTo>
                  <a:cubicBezTo>
                    <a:pt x="5262" y="4070"/>
                    <a:pt x="5362" y="3869"/>
                    <a:pt x="5548" y="3798"/>
                  </a:cubicBezTo>
                  <a:cubicBezTo>
                    <a:pt x="5634" y="3777"/>
                    <a:pt x="5720" y="3766"/>
                    <a:pt x="5804" y="3766"/>
                  </a:cubicBezTo>
                  <a:cubicBezTo>
                    <a:pt x="5888" y="3766"/>
                    <a:pt x="5970" y="3777"/>
                    <a:pt x="6048" y="3798"/>
                  </a:cubicBezTo>
                  <a:cubicBezTo>
                    <a:pt x="6096" y="3803"/>
                    <a:pt x="6144" y="3805"/>
                    <a:pt x="6190" y="3805"/>
                  </a:cubicBezTo>
                  <a:cubicBezTo>
                    <a:pt x="7090" y="3805"/>
                    <a:pt x="7734" y="2910"/>
                    <a:pt x="7421" y="2053"/>
                  </a:cubicBezTo>
                  <a:cubicBezTo>
                    <a:pt x="7350" y="1896"/>
                    <a:pt x="7292" y="1739"/>
                    <a:pt x="7235" y="1582"/>
                  </a:cubicBezTo>
                  <a:cubicBezTo>
                    <a:pt x="7135" y="1153"/>
                    <a:pt x="7378" y="638"/>
                    <a:pt x="7135" y="280"/>
                  </a:cubicBezTo>
                  <a:cubicBezTo>
                    <a:pt x="7001" y="85"/>
                    <a:pt x="6757" y="0"/>
                    <a:pt x="6513" y="0"/>
                  </a:cubicBezTo>
                  <a:close/>
                </a:path>
              </a:pathLst>
            </a:custGeom>
            <a:solidFill>
              <a:srgbClr val="361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3638600" y="2546730"/>
              <a:ext cx="1019572" cy="1862330"/>
            </a:xfrm>
            <a:custGeom>
              <a:avLst/>
              <a:gdLst/>
              <a:ahLst/>
              <a:cxnLst/>
              <a:rect l="l" t="t" r="r" b="b"/>
              <a:pathLst>
                <a:path w="18833" h="34400" extrusionOk="0">
                  <a:moveTo>
                    <a:pt x="15515" y="0"/>
                  </a:moveTo>
                  <a:lnTo>
                    <a:pt x="5020" y="300"/>
                  </a:lnTo>
                  <a:lnTo>
                    <a:pt x="3661" y="15314"/>
                  </a:lnTo>
                  <a:lnTo>
                    <a:pt x="473" y="29685"/>
                  </a:lnTo>
                  <a:cubicBezTo>
                    <a:pt x="573" y="29742"/>
                    <a:pt x="687" y="29785"/>
                    <a:pt x="816" y="29842"/>
                  </a:cubicBezTo>
                  <a:cubicBezTo>
                    <a:pt x="630" y="30514"/>
                    <a:pt x="401" y="31186"/>
                    <a:pt x="115" y="31829"/>
                  </a:cubicBezTo>
                  <a:cubicBezTo>
                    <a:pt x="1" y="32087"/>
                    <a:pt x="115" y="32401"/>
                    <a:pt x="387" y="32501"/>
                  </a:cubicBezTo>
                  <a:cubicBezTo>
                    <a:pt x="577" y="32575"/>
                    <a:pt x="720" y="32672"/>
                    <a:pt x="902" y="32672"/>
                  </a:cubicBezTo>
                  <a:cubicBezTo>
                    <a:pt x="967" y="32672"/>
                    <a:pt x="1037" y="32660"/>
                    <a:pt x="1116" y="32630"/>
                  </a:cubicBezTo>
                  <a:cubicBezTo>
                    <a:pt x="1175" y="32609"/>
                    <a:pt x="1237" y="32599"/>
                    <a:pt x="1302" y="32599"/>
                  </a:cubicBezTo>
                  <a:cubicBezTo>
                    <a:pt x="2065" y="32599"/>
                    <a:pt x="3276" y="33948"/>
                    <a:pt x="4791" y="33974"/>
                  </a:cubicBezTo>
                  <a:cubicBezTo>
                    <a:pt x="4797" y="33975"/>
                    <a:pt x="4804" y="33975"/>
                    <a:pt x="4810" y="33975"/>
                  </a:cubicBezTo>
                  <a:cubicBezTo>
                    <a:pt x="5085" y="33975"/>
                    <a:pt x="5245" y="33683"/>
                    <a:pt x="5105" y="33445"/>
                  </a:cubicBezTo>
                  <a:lnTo>
                    <a:pt x="3390" y="31558"/>
                  </a:lnTo>
                  <a:cubicBezTo>
                    <a:pt x="3075" y="31257"/>
                    <a:pt x="2660" y="30728"/>
                    <a:pt x="2718" y="30428"/>
                  </a:cubicBezTo>
                  <a:lnTo>
                    <a:pt x="2732" y="30357"/>
                  </a:lnTo>
                  <a:cubicBezTo>
                    <a:pt x="2875" y="30385"/>
                    <a:pt x="2961" y="30400"/>
                    <a:pt x="2961" y="30400"/>
                  </a:cubicBezTo>
                  <a:lnTo>
                    <a:pt x="7980" y="16873"/>
                  </a:lnTo>
                  <a:cubicBezTo>
                    <a:pt x="8094" y="16587"/>
                    <a:pt x="8165" y="16301"/>
                    <a:pt x="8237" y="16001"/>
                  </a:cubicBezTo>
                  <a:lnTo>
                    <a:pt x="10196" y="6163"/>
                  </a:lnTo>
                  <a:lnTo>
                    <a:pt x="12241" y="16844"/>
                  </a:lnTo>
                  <a:lnTo>
                    <a:pt x="13113" y="31529"/>
                  </a:lnTo>
                  <a:cubicBezTo>
                    <a:pt x="13227" y="31558"/>
                    <a:pt x="13342" y="31572"/>
                    <a:pt x="13456" y="31586"/>
                  </a:cubicBezTo>
                  <a:cubicBezTo>
                    <a:pt x="13470" y="32258"/>
                    <a:pt x="13442" y="32930"/>
                    <a:pt x="13356" y="33588"/>
                  </a:cubicBezTo>
                  <a:cubicBezTo>
                    <a:pt x="13313" y="33874"/>
                    <a:pt x="13528" y="34146"/>
                    <a:pt x="13828" y="34160"/>
                  </a:cubicBezTo>
                  <a:cubicBezTo>
                    <a:pt x="13952" y="34174"/>
                    <a:pt x="14063" y="34198"/>
                    <a:pt x="14175" y="34198"/>
                  </a:cubicBezTo>
                  <a:cubicBezTo>
                    <a:pt x="14295" y="34198"/>
                    <a:pt x="14417" y="34170"/>
                    <a:pt x="14557" y="34074"/>
                  </a:cubicBezTo>
                  <a:cubicBezTo>
                    <a:pt x="14669" y="33991"/>
                    <a:pt x="14813" y="33958"/>
                    <a:pt x="14985" y="33958"/>
                  </a:cubicBezTo>
                  <a:cubicBezTo>
                    <a:pt x="15614" y="33958"/>
                    <a:pt x="16603" y="34399"/>
                    <a:pt x="17634" y="34399"/>
                  </a:cubicBezTo>
                  <a:cubicBezTo>
                    <a:pt x="17909" y="34399"/>
                    <a:pt x="18186" y="34368"/>
                    <a:pt x="18461" y="34289"/>
                  </a:cubicBezTo>
                  <a:cubicBezTo>
                    <a:pt x="18747" y="34232"/>
                    <a:pt x="18832" y="33874"/>
                    <a:pt x="18604" y="33688"/>
                  </a:cubicBezTo>
                  <a:lnTo>
                    <a:pt x="16416" y="32387"/>
                  </a:lnTo>
                  <a:cubicBezTo>
                    <a:pt x="16058" y="32187"/>
                    <a:pt x="15558" y="31844"/>
                    <a:pt x="15458" y="31558"/>
                  </a:cubicBezTo>
                  <a:cubicBezTo>
                    <a:pt x="15615" y="31543"/>
                    <a:pt x="15715" y="31529"/>
                    <a:pt x="15715" y="31529"/>
                  </a:cubicBezTo>
                  <a:lnTo>
                    <a:pt x="16816" y="17144"/>
                  </a:lnTo>
                  <a:cubicBezTo>
                    <a:pt x="16845" y="16844"/>
                    <a:pt x="16845" y="16544"/>
                    <a:pt x="16816" y="16229"/>
                  </a:cubicBezTo>
                  <a:lnTo>
                    <a:pt x="15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4133272" y="2318316"/>
              <a:ext cx="358499" cy="728528"/>
            </a:xfrm>
            <a:custGeom>
              <a:avLst/>
              <a:gdLst/>
              <a:ahLst/>
              <a:cxnLst/>
              <a:rect l="l" t="t" r="r" b="b"/>
              <a:pathLst>
                <a:path w="6622" h="13457" extrusionOk="0">
                  <a:moveTo>
                    <a:pt x="1617" y="1"/>
                  </a:moveTo>
                  <a:lnTo>
                    <a:pt x="1" y="4791"/>
                  </a:lnTo>
                  <a:lnTo>
                    <a:pt x="1659" y="13456"/>
                  </a:lnTo>
                  <a:cubicBezTo>
                    <a:pt x="2746" y="9624"/>
                    <a:pt x="5334" y="7865"/>
                    <a:pt x="6621" y="7208"/>
                  </a:cubicBezTo>
                  <a:lnTo>
                    <a:pt x="6378" y="4219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3723761" y="1713744"/>
              <a:ext cx="781908" cy="1010855"/>
            </a:xfrm>
            <a:custGeom>
              <a:avLst/>
              <a:gdLst/>
              <a:ahLst/>
              <a:cxnLst/>
              <a:rect l="l" t="t" r="r" b="b"/>
              <a:pathLst>
                <a:path w="14443" h="18672" extrusionOk="0">
                  <a:moveTo>
                    <a:pt x="8023" y="0"/>
                  </a:moveTo>
                  <a:cubicBezTo>
                    <a:pt x="7852" y="0"/>
                    <a:pt x="7679" y="10"/>
                    <a:pt x="7508" y="29"/>
                  </a:cubicBezTo>
                  <a:cubicBezTo>
                    <a:pt x="1" y="930"/>
                    <a:pt x="2460" y="17888"/>
                    <a:pt x="2460" y="17903"/>
                  </a:cubicBezTo>
                  <a:cubicBezTo>
                    <a:pt x="4612" y="18468"/>
                    <a:pt x="6488" y="18671"/>
                    <a:pt x="8074" y="18671"/>
                  </a:cubicBezTo>
                  <a:cubicBezTo>
                    <a:pt x="12144" y="18671"/>
                    <a:pt x="14300" y="17331"/>
                    <a:pt x="14300" y="17331"/>
                  </a:cubicBezTo>
                  <a:cubicBezTo>
                    <a:pt x="14385" y="16973"/>
                    <a:pt x="14428" y="16602"/>
                    <a:pt x="14414" y="16244"/>
                  </a:cubicBezTo>
                  <a:cubicBezTo>
                    <a:pt x="14443" y="14042"/>
                    <a:pt x="14056" y="11840"/>
                    <a:pt x="13942" y="9638"/>
                  </a:cubicBezTo>
                  <a:cubicBezTo>
                    <a:pt x="13856" y="8137"/>
                    <a:pt x="13728" y="6621"/>
                    <a:pt x="13356" y="5177"/>
                  </a:cubicBezTo>
                  <a:cubicBezTo>
                    <a:pt x="12970" y="3733"/>
                    <a:pt x="12312" y="2346"/>
                    <a:pt x="11297" y="1345"/>
                  </a:cubicBezTo>
                  <a:cubicBezTo>
                    <a:pt x="10420" y="480"/>
                    <a:pt x="9236" y="0"/>
                    <a:pt x="8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4199106" y="1723814"/>
              <a:ext cx="699078" cy="554639"/>
            </a:xfrm>
            <a:custGeom>
              <a:avLst/>
              <a:gdLst/>
              <a:ahLst/>
              <a:cxnLst/>
              <a:rect l="l" t="t" r="r" b="b"/>
              <a:pathLst>
                <a:path w="12913" h="10245" extrusionOk="0">
                  <a:moveTo>
                    <a:pt x="10724" y="0"/>
                  </a:moveTo>
                  <a:lnTo>
                    <a:pt x="8851" y="5763"/>
                  </a:lnTo>
                  <a:cubicBezTo>
                    <a:pt x="8732" y="6064"/>
                    <a:pt x="8450" y="6237"/>
                    <a:pt x="8158" y="6237"/>
                  </a:cubicBezTo>
                  <a:cubicBezTo>
                    <a:pt x="7992" y="6237"/>
                    <a:pt x="7823" y="6182"/>
                    <a:pt x="7679" y="6063"/>
                  </a:cubicBezTo>
                  <a:cubicBezTo>
                    <a:pt x="6049" y="4676"/>
                    <a:pt x="2374" y="744"/>
                    <a:pt x="1144" y="229"/>
                  </a:cubicBezTo>
                  <a:lnTo>
                    <a:pt x="0" y="4505"/>
                  </a:lnTo>
                  <a:cubicBezTo>
                    <a:pt x="0" y="4505"/>
                    <a:pt x="3117" y="6978"/>
                    <a:pt x="5091" y="9109"/>
                  </a:cubicBezTo>
                  <a:cubicBezTo>
                    <a:pt x="5829" y="9906"/>
                    <a:pt x="6657" y="10245"/>
                    <a:pt x="7468" y="10245"/>
                  </a:cubicBezTo>
                  <a:cubicBezTo>
                    <a:pt x="9202" y="10245"/>
                    <a:pt x="10856" y="8697"/>
                    <a:pt x="11382" y="6778"/>
                  </a:cubicBezTo>
                  <a:cubicBezTo>
                    <a:pt x="12140" y="3961"/>
                    <a:pt x="12912" y="358"/>
                    <a:pt x="12912" y="358"/>
                  </a:cubicBezTo>
                  <a:lnTo>
                    <a:pt x="10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9"/>
            <p:cNvSpPr/>
            <p:nvPr/>
          </p:nvSpPr>
          <p:spPr>
            <a:xfrm>
              <a:off x="4072149" y="1798905"/>
              <a:ext cx="356874" cy="927538"/>
            </a:xfrm>
            <a:custGeom>
              <a:avLst/>
              <a:gdLst/>
              <a:ahLst/>
              <a:cxnLst/>
              <a:rect l="l" t="t" r="r" b="b"/>
              <a:pathLst>
                <a:path w="6592" h="17133" extrusionOk="0">
                  <a:moveTo>
                    <a:pt x="615" y="0"/>
                  </a:moveTo>
                  <a:cubicBezTo>
                    <a:pt x="1573" y="2531"/>
                    <a:pt x="0" y="17002"/>
                    <a:pt x="0" y="17002"/>
                  </a:cubicBezTo>
                  <a:cubicBezTo>
                    <a:pt x="506" y="17096"/>
                    <a:pt x="1041" y="17133"/>
                    <a:pt x="1564" y="17133"/>
                  </a:cubicBezTo>
                  <a:cubicBezTo>
                    <a:pt x="3333" y="17133"/>
                    <a:pt x="4976" y="16716"/>
                    <a:pt x="4976" y="16716"/>
                  </a:cubicBezTo>
                  <a:cubicBezTo>
                    <a:pt x="6592" y="4261"/>
                    <a:pt x="2974" y="0"/>
                    <a:pt x="29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9"/>
            <p:cNvSpPr/>
            <p:nvPr/>
          </p:nvSpPr>
          <p:spPr>
            <a:xfrm>
              <a:off x="4068143" y="1438175"/>
              <a:ext cx="256395" cy="393634"/>
            </a:xfrm>
            <a:custGeom>
              <a:avLst/>
              <a:gdLst/>
              <a:ahLst/>
              <a:cxnLst/>
              <a:rect l="l" t="t" r="r" b="b"/>
              <a:pathLst>
                <a:path w="4736" h="7271" extrusionOk="0">
                  <a:moveTo>
                    <a:pt x="1347" y="0"/>
                  </a:moveTo>
                  <a:cubicBezTo>
                    <a:pt x="1175" y="329"/>
                    <a:pt x="1104" y="715"/>
                    <a:pt x="1161" y="1087"/>
                  </a:cubicBezTo>
                  <a:cubicBezTo>
                    <a:pt x="1204" y="1430"/>
                    <a:pt x="1161" y="1787"/>
                    <a:pt x="1061" y="2116"/>
                  </a:cubicBezTo>
                  <a:cubicBezTo>
                    <a:pt x="864" y="1897"/>
                    <a:pt x="680" y="1809"/>
                    <a:pt x="526" y="1809"/>
                  </a:cubicBezTo>
                  <a:cubicBezTo>
                    <a:pt x="198" y="1809"/>
                    <a:pt x="1" y="2205"/>
                    <a:pt x="88" y="2574"/>
                  </a:cubicBezTo>
                  <a:cubicBezTo>
                    <a:pt x="203" y="3117"/>
                    <a:pt x="818" y="3246"/>
                    <a:pt x="818" y="3246"/>
                  </a:cubicBezTo>
                  <a:lnTo>
                    <a:pt x="303" y="5262"/>
                  </a:lnTo>
                  <a:cubicBezTo>
                    <a:pt x="146" y="5848"/>
                    <a:pt x="374" y="6463"/>
                    <a:pt x="861" y="6806"/>
                  </a:cubicBezTo>
                  <a:lnTo>
                    <a:pt x="1089" y="6992"/>
                  </a:lnTo>
                  <a:cubicBezTo>
                    <a:pt x="1334" y="7180"/>
                    <a:pt x="1625" y="7271"/>
                    <a:pt x="1914" y="7271"/>
                  </a:cubicBezTo>
                  <a:cubicBezTo>
                    <a:pt x="2349" y="7271"/>
                    <a:pt x="2782" y="7065"/>
                    <a:pt x="3048" y="6678"/>
                  </a:cubicBezTo>
                  <a:cubicBezTo>
                    <a:pt x="3163" y="6492"/>
                    <a:pt x="3234" y="6292"/>
                    <a:pt x="3263" y="6091"/>
                  </a:cubicBezTo>
                  <a:lnTo>
                    <a:pt x="3449" y="4662"/>
                  </a:lnTo>
                  <a:cubicBezTo>
                    <a:pt x="3463" y="4647"/>
                    <a:pt x="3492" y="4647"/>
                    <a:pt x="3506" y="4633"/>
                  </a:cubicBezTo>
                  <a:cubicBezTo>
                    <a:pt x="4264" y="4376"/>
                    <a:pt x="4736" y="3618"/>
                    <a:pt x="4635" y="2817"/>
                  </a:cubicBezTo>
                  <a:lnTo>
                    <a:pt x="4521" y="601"/>
                  </a:lnTo>
                  <a:cubicBezTo>
                    <a:pt x="4521" y="601"/>
                    <a:pt x="4390" y="612"/>
                    <a:pt x="4169" y="612"/>
                  </a:cubicBezTo>
                  <a:cubicBezTo>
                    <a:pt x="3593" y="612"/>
                    <a:pt x="2410" y="537"/>
                    <a:pt x="1347" y="0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4160396" y="1653379"/>
              <a:ext cx="94470" cy="57169"/>
            </a:xfrm>
            <a:custGeom>
              <a:avLst/>
              <a:gdLst/>
              <a:ahLst/>
              <a:cxnLst/>
              <a:rect l="l" t="t" r="r" b="b"/>
              <a:pathLst>
                <a:path w="1745" h="105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56" y="1056"/>
                    <a:pt x="1489" y="1056"/>
                  </a:cubicBezTo>
                  <a:cubicBezTo>
                    <a:pt x="1557" y="1056"/>
                    <a:pt x="1628" y="1052"/>
                    <a:pt x="1702" y="1044"/>
                  </a:cubicBezTo>
                  <a:lnTo>
                    <a:pt x="1745" y="672"/>
                  </a:lnTo>
                  <a:lnTo>
                    <a:pt x="1745" y="672"/>
                  </a:lnTo>
                  <a:cubicBezTo>
                    <a:pt x="1745" y="672"/>
                    <a:pt x="1655" y="687"/>
                    <a:pt x="1511" y="687"/>
                  </a:cubicBezTo>
                  <a:cubicBezTo>
                    <a:pt x="1158" y="687"/>
                    <a:pt x="478" y="600"/>
                    <a:pt x="0" y="0"/>
                  </a:cubicBezTo>
                  <a:close/>
                </a:path>
              </a:pathLst>
            </a:custGeom>
            <a:solidFill>
              <a:srgbClr val="E9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4768058" y="1673464"/>
              <a:ext cx="147146" cy="92196"/>
            </a:xfrm>
            <a:custGeom>
              <a:avLst/>
              <a:gdLst/>
              <a:ahLst/>
              <a:cxnLst/>
              <a:rect l="l" t="t" r="r" b="b"/>
              <a:pathLst>
                <a:path w="2718" h="1703" extrusionOk="0">
                  <a:moveTo>
                    <a:pt x="330" y="1"/>
                  </a:moveTo>
                  <a:lnTo>
                    <a:pt x="1" y="988"/>
                  </a:lnTo>
                  <a:lnTo>
                    <a:pt x="2546" y="1703"/>
                  </a:lnTo>
                  <a:lnTo>
                    <a:pt x="2718" y="602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4024127" y="1765609"/>
              <a:ext cx="793493" cy="810547"/>
            </a:xfrm>
            <a:custGeom>
              <a:avLst/>
              <a:gdLst/>
              <a:ahLst/>
              <a:cxnLst/>
              <a:rect l="l" t="t" r="r" b="b"/>
              <a:pathLst>
                <a:path w="14657" h="14972" extrusionOk="0">
                  <a:moveTo>
                    <a:pt x="1" y="1"/>
                  </a:moveTo>
                  <a:lnTo>
                    <a:pt x="1130" y="9910"/>
                  </a:lnTo>
                  <a:cubicBezTo>
                    <a:pt x="2732" y="11640"/>
                    <a:pt x="4719" y="12970"/>
                    <a:pt x="6936" y="13785"/>
                  </a:cubicBezTo>
                  <a:cubicBezTo>
                    <a:pt x="7765" y="14099"/>
                    <a:pt x="8623" y="14342"/>
                    <a:pt x="9495" y="14528"/>
                  </a:cubicBezTo>
                  <a:cubicBezTo>
                    <a:pt x="11282" y="14900"/>
                    <a:pt x="14571" y="14971"/>
                    <a:pt x="14571" y="14971"/>
                  </a:cubicBezTo>
                  <a:cubicBezTo>
                    <a:pt x="14657" y="14271"/>
                    <a:pt x="14628" y="13570"/>
                    <a:pt x="14528" y="12870"/>
                  </a:cubicBezTo>
                  <a:cubicBezTo>
                    <a:pt x="12913" y="12584"/>
                    <a:pt x="11282" y="12312"/>
                    <a:pt x="9767" y="11654"/>
                  </a:cubicBezTo>
                  <a:cubicBezTo>
                    <a:pt x="8337" y="11039"/>
                    <a:pt x="7007" y="10067"/>
                    <a:pt x="6249" y="8723"/>
                  </a:cubicBezTo>
                  <a:cubicBezTo>
                    <a:pt x="6178" y="8580"/>
                    <a:pt x="6106" y="8437"/>
                    <a:pt x="6035" y="8294"/>
                  </a:cubicBezTo>
                  <a:cubicBezTo>
                    <a:pt x="5763" y="7679"/>
                    <a:pt x="4919" y="5820"/>
                    <a:pt x="4061" y="4119"/>
                  </a:cubicBezTo>
                  <a:cubicBezTo>
                    <a:pt x="3618" y="3232"/>
                    <a:pt x="3061" y="2403"/>
                    <a:pt x="2403" y="1659"/>
                  </a:cubicBezTo>
                  <a:cubicBezTo>
                    <a:pt x="1759" y="916"/>
                    <a:pt x="944" y="28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4812993" y="2449442"/>
              <a:ext cx="288769" cy="165444"/>
            </a:xfrm>
            <a:custGeom>
              <a:avLst/>
              <a:gdLst/>
              <a:ahLst/>
              <a:cxnLst/>
              <a:rect l="l" t="t" r="r" b="b"/>
              <a:pathLst>
                <a:path w="5334" h="3056" extrusionOk="0">
                  <a:moveTo>
                    <a:pt x="2564" y="1"/>
                  </a:moveTo>
                  <a:cubicBezTo>
                    <a:pt x="2121" y="1"/>
                    <a:pt x="1773" y="424"/>
                    <a:pt x="1773" y="424"/>
                  </a:cubicBezTo>
                  <a:lnTo>
                    <a:pt x="1773" y="439"/>
                  </a:lnTo>
                  <a:cubicBezTo>
                    <a:pt x="1699" y="466"/>
                    <a:pt x="1620" y="482"/>
                    <a:pt x="1541" y="482"/>
                  </a:cubicBezTo>
                  <a:cubicBezTo>
                    <a:pt x="1499" y="482"/>
                    <a:pt x="1456" y="477"/>
                    <a:pt x="1416" y="467"/>
                  </a:cubicBezTo>
                  <a:lnTo>
                    <a:pt x="57" y="239"/>
                  </a:lnTo>
                  <a:lnTo>
                    <a:pt x="0" y="2212"/>
                  </a:lnTo>
                  <a:lnTo>
                    <a:pt x="973" y="2169"/>
                  </a:lnTo>
                  <a:cubicBezTo>
                    <a:pt x="1244" y="2169"/>
                    <a:pt x="1487" y="2269"/>
                    <a:pt x="1659" y="2469"/>
                  </a:cubicBezTo>
                  <a:cubicBezTo>
                    <a:pt x="2188" y="3013"/>
                    <a:pt x="2889" y="3055"/>
                    <a:pt x="3318" y="3055"/>
                  </a:cubicBezTo>
                  <a:cubicBezTo>
                    <a:pt x="3890" y="3041"/>
                    <a:pt x="4419" y="2769"/>
                    <a:pt x="4776" y="2340"/>
                  </a:cubicBezTo>
                  <a:cubicBezTo>
                    <a:pt x="5334" y="1054"/>
                    <a:pt x="3089" y="224"/>
                    <a:pt x="3089" y="224"/>
                  </a:cubicBezTo>
                  <a:cubicBezTo>
                    <a:pt x="2909" y="60"/>
                    <a:pt x="2730" y="1"/>
                    <a:pt x="2564" y="1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4782026" y="2443757"/>
              <a:ext cx="65831" cy="143248"/>
            </a:xfrm>
            <a:custGeom>
              <a:avLst/>
              <a:gdLst/>
              <a:ahLst/>
              <a:cxnLst/>
              <a:rect l="l" t="t" r="r" b="b"/>
              <a:pathLst>
                <a:path w="1216" h="2646" extrusionOk="0">
                  <a:moveTo>
                    <a:pt x="186" y="0"/>
                  </a:moveTo>
                  <a:lnTo>
                    <a:pt x="0" y="2646"/>
                  </a:lnTo>
                  <a:lnTo>
                    <a:pt x="1101" y="2588"/>
                  </a:lnTo>
                  <a:lnTo>
                    <a:pt x="1216" y="12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4008643" y="2224656"/>
              <a:ext cx="98368" cy="433587"/>
            </a:xfrm>
            <a:custGeom>
              <a:avLst/>
              <a:gdLst/>
              <a:ahLst/>
              <a:cxnLst/>
              <a:rect l="l" t="t" r="r" b="b"/>
              <a:pathLst>
                <a:path w="1817" h="8009" extrusionOk="0">
                  <a:moveTo>
                    <a:pt x="1" y="1"/>
                  </a:moveTo>
                  <a:lnTo>
                    <a:pt x="1288" y="8008"/>
                  </a:lnTo>
                  <a:lnTo>
                    <a:pt x="1817" y="1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4393412" y="1842270"/>
              <a:ext cx="157161" cy="427361"/>
            </a:xfrm>
            <a:custGeom>
              <a:avLst/>
              <a:gdLst/>
              <a:ahLst/>
              <a:cxnLst/>
              <a:rect l="l" t="t" r="r" b="b"/>
              <a:pathLst>
                <a:path w="2903" h="7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30" y="1487"/>
                    <a:pt x="1502" y="6907"/>
                    <a:pt x="1502" y="6907"/>
                  </a:cubicBezTo>
                  <a:cubicBezTo>
                    <a:pt x="2331" y="7764"/>
                    <a:pt x="2903" y="7879"/>
                    <a:pt x="2903" y="7893"/>
                  </a:cubicBezTo>
                  <a:cubicBezTo>
                    <a:pt x="2846" y="5691"/>
                    <a:pt x="758" y="715"/>
                    <a:pt x="758" y="7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4521750" y="1569950"/>
              <a:ext cx="946247" cy="940662"/>
            </a:xfrm>
            <a:custGeom>
              <a:avLst/>
              <a:gdLst/>
              <a:ahLst/>
              <a:cxnLst/>
              <a:rect l="l" t="t" r="r" b="b"/>
              <a:pathLst>
                <a:path w="8674" h="8623" extrusionOk="0">
                  <a:moveTo>
                    <a:pt x="4337" y="1"/>
                  </a:moveTo>
                  <a:cubicBezTo>
                    <a:pt x="1938" y="1"/>
                    <a:pt x="0" y="1928"/>
                    <a:pt x="0" y="4306"/>
                  </a:cubicBezTo>
                  <a:cubicBezTo>
                    <a:pt x="0" y="6685"/>
                    <a:pt x="1938" y="8622"/>
                    <a:pt x="4337" y="8622"/>
                  </a:cubicBezTo>
                  <a:cubicBezTo>
                    <a:pt x="6736" y="8622"/>
                    <a:pt x="8673" y="6685"/>
                    <a:pt x="8673" y="4306"/>
                  </a:cubicBezTo>
                  <a:cubicBezTo>
                    <a:pt x="8673" y="1928"/>
                    <a:pt x="6736" y="1"/>
                    <a:pt x="4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4592223" y="1620349"/>
              <a:ext cx="921592" cy="921571"/>
            </a:xfrm>
            <a:custGeom>
              <a:avLst/>
              <a:gdLst/>
              <a:ahLst/>
              <a:cxnLst/>
              <a:rect l="l" t="t" r="r" b="b"/>
              <a:pathLst>
                <a:path w="8448" h="8448" extrusionOk="0">
                  <a:moveTo>
                    <a:pt x="4224" y="0"/>
                  </a:moveTo>
                  <a:cubicBezTo>
                    <a:pt x="1887" y="0"/>
                    <a:pt x="0" y="1897"/>
                    <a:pt x="0" y="4224"/>
                  </a:cubicBezTo>
                  <a:cubicBezTo>
                    <a:pt x="0" y="6561"/>
                    <a:pt x="1887" y="8447"/>
                    <a:pt x="4224" y="8447"/>
                  </a:cubicBezTo>
                  <a:cubicBezTo>
                    <a:pt x="6551" y="8447"/>
                    <a:pt x="8448" y="6561"/>
                    <a:pt x="8448" y="4224"/>
                  </a:cubicBezTo>
                  <a:cubicBezTo>
                    <a:pt x="8448" y="1897"/>
                    <a:pt x="6551" y="0"/>
                    <a:pt x="42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4742112" y="1770127"/>
              <a:ext cx="623013" cy="622999"/>
            </a:xfrm>
            <a:custGeom>
              <a:avLst/>
              <a:gdLst/>
              <a:ahLst/>
              <a:cxnLst/>
              <a:rect l="l" t="t" r="r" b="b"/>
              <a:pathLst>
                <a:path w="5711" h="5711" extrusionOk="0">
                  <a:moveTo>
                    <a:pt x="2850" y="1"/>
                  </a:moveTo>
                  <a:cubicBezTo>
                    <a:pt x="1281" y="1"/>
                    <a:pt x="0" y="1282"/>
                    <a:pt x="0" y="2851"/>
                  </a:cubicBezTo>
                  <a:cubicBezTo>
                    <a:pt x="0" y="4429"/>
                    <a:pt x="1281" y="5711"/>
                    <a:pt x="2850" y="5711"/>
                  </a:cubicBezTo>
                  <a:cubicBezTo>
                    <a:pt x="4429" y="5711"/>
                    <a:pt x="5710" y="4429"/>
                    <a:pt x="5710" y="2851"/>
                  </a:cubicBezTo>
                  <a:cubicBezTo>
                    <a:pt x="5710" y="1282"/>
                    <a:pt x="4429" y="1"/>
                    <a:pt x="2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4948947" y="1818235"/>
              <a:ext cx="222653" cy="505621"/>
            </a:xfrm>
            <a:custGeom>
              <a:avLst/>
              <a:gdLst/>
              <a:ahLst/>
              <a:cxnLst/>
              <a:rect l="l" t="t" r="r" b="b"/>
              <a:pathLst>
                <a:path w="2041" h="4635" extrusionOk="0">
                  <a:moveTo>
                    <a:pt x="759" y="698"/>
                  </a:moveTo>
                  <a:lnTo>
                    <a:pt x="759" y="1825"/>
                  </a:lnTo>
                  <a:cubicBezTo>
                    <a:pt x="534" y="1661"/>
                    <a:pt x="380" y="1497"/>
                    <a:pt x="380" y="1221"/>
                  </a:cubicBezTo>
                  <a:cubicBezTo>
                    <a:pt x="370" y="975"/>
                    <a:pt x="523" y="759"/>
                    <a:pt x="759" y="698"/>
                  </a:cubicBezTo>
                  <a:close/>
                  <a:moveTo>
                    <a:pt x="926" y="662"/>
                  </a:moveTo>
                  <a:cubicBezTo>
                    <a:pt x="938" y="662"/>
                    <a:pt x="951" y="664"/>
                    <a:pt x="964" y="667"/>
                  </a:cubicBezTo>
                  <a:cubicBezTo>
                    <a:pt x="981" y="664"/>
                    <a:pt x="998" y="663"/>
                    <a:pt x="1015" y="663"/>
                  </a:cubicBezTo>
                  <a:cubicBezTo>
                    <a:pt x="1063" y="663"/>
                    <a:pt x="1114" y="672"/>
                    <a:pt x="1159" y="687"/>
                  </a:cubicBezTo>
                  <a:lnTo>
                    <a:pt x="1159" y="2071"/>
                  </a:lnTo>
                  <a:cubicBezTo>
                    <a:pt x="1046" y="2010"/>
                    <a:pt x="944" y="1948"/>
                    <a:pt x="851" y="1887"/>
                  </a:cubicBezTo>
                  <a:lnTo>
                    <a:pt x="851" y="667"/>
                  </a:lnTo>
                  <a:cubicBezTo>
                    <a:pt x="879" y="667"/>
                    <a:pt x="902" y="662"/>
                    <a:pt x="926" y="662"/>
                  </a:cubicBezTo>
                  <a:close/>
                  <a:moveTo>
                    <a:pt x="1251" y="2717"/>
                  </a:moveTo>
                  <a:cubicBezTo>
                    <a:pt x="1477" y="2892"/>
                    <a:pt x="1620" y="3076"/>
                    <a:pt x="1620" y="3343"/>
                  </a:cubicBezTo>
                  <a:cubicBezTo>
                    <a:pt x="1641" y="3599"/>
                    <a:pt x="1487" y="3835"/>
                    <a:pt x="1251" y="3937"/>
                  </a:cubicBezTo>
                  <a:lnTo>
                    <a:pt x="1251" y="2717"/>
                  </a:lnTo>
                  <a:close/>
                  <a:moveTo>
                    <a:pt x="851" y="2451"/>
                  </a:moveTo>
                  <a:lnTo>
                    <a:pt x="872" y="2471"/>
                  </a:lnTo>
                  <a:cubicBezTo>
                    <a:pt x="974" y="2533"/>
                    <a:pt x="1067" y="2584"/>
                    <a:pt x="1159" y="2646"/>
                  </a:cubicBezTo>
                  <a:lnTo>
                    <a:pt x="1159" y="3958"/>
                  </a:lnTo>
                  <a:cubicBezTo>
                    <a:pt x="1108" y="3968"/>
                    <a:pt x="1056" y="3978"/>
                    <a:pt x="1005" y="3978"/>
                  </a:cubicBezTo>
                  <a:cubicBezTo>
                    <a:pt x="954" y="3978"/>
                    <a:pt x="903" y="3968"/>
                    <a:pt x="851" y="3968"/>
                  </a:cubicBezTo>
                  <a:lnTo>
                    <a:pt x="851" y="2451"/>
                  </a:lnTo>
                  <a:close/>
                  <a:moveTo>
                    <a:pt x="749" y="1"/>
                  </a:moveTo>
                  <a:lnTo>
                    <a:pt x="749" y="585"/>
                  </a:lnTo>
                  <a:cubicBezTo>
                    <a:pt x="349" y="646"/>
                    <a:pt x="21" y="923"/>
                    <a:pt x="21" y="1405"/>
                  </a:cubicBezTo>
                  <a:cubicBezTo>
                    <a:pt x="21" y="1887"/>
                    <a:pt x="349" y="2153"/>
                    <a:pt x="749" y="2399"/>
                  </a:cubicBezTo>
                  <a:lnTo>
                    <a:pt x="749" y="3958"/>
                  </a:lnTo>
                  <a:cubicBezTo>
                    <a:pt x="318" y="3835"/>
                    <a:pt x="154" y="3394"/>
                    <a:pt x="124" y="2902"/>
                  </a:cubicBezTo>
                  <a:lnTo>
                    <a:pt x="11" y="2902"/>
                  </a:lnTo>
                  <a:cubicBezTo>
                    <a:pt x="11" y="3568"/>
                    <a:pt x="11" y="3845"/>
                    <a:pt x="1" y="4040"/>
                  </a:cubicBezTo>
                  <a:lnTo>
                    <a:pt x="103" y="4040"/>
                  </a:lnTo>
                  <a:cubicBezTo>
                    <a:pt x="124" y="3906"/>
                    <a:pt x="154" y="3835"/>
                    <a:pt x="216" y="3835"/>
                  </a:cubicBezTo>
                  <a:cubicBezTo>
                    <a:pt x="267" y="3845"/>
                    <a:pt x="329" y="3865"/>
                    <a:pt x="370" y="3906"/>
                  </a:cubicBezTo>
                  <a:cubicBezTo>
                    <a:pt x="493" y="3978"/>
                    <a:pt x="616" y="4029"/>
                    <a:pt x="749" y="4060"/>
                  </a:cubicBezTo>
                  <a:lnTo>
                    <a:pt x="749" y="4624"/>
                  </a:lnTo>
                  <a:lnTo>
                    <a:pt x="851" y="4624"/>
                  </a:lnTo>
                  <a:lnTo>
                    <a:pt x="851" y="4060"/>
                  </a:lnTo>
                  <a:cubicBezTo>
                    <a:pt x="903" y="4070"/>
                    <a:pt x="964" y="4070"/>
                    <a:pt x="1026" y="4070"/>
                  </a:cubicBezTo>
                  <a:lnTo>
                    <a:pt x="1159" y="4070"/>
                  </a:lnTo>
                  <a:lnTo>
                    <a:pt x="1159" y="4634"/>
                  </a:lnTo>
                  <a:lnTo>
                    <a:pt x="1251" y="4634"/>
                  </a:lnTo>
                  <a:lnTo>
                    <a:pt x="1251" y="4060"/>
                  </a:lnTo>
                  <a:cubicBezTo>
                    <a:pt x="1702" y="3978"/>
                    <a:pt x="2041" y="3681"/>
                    <a:pt x="2041" y="3158"/>
                  </a:cubicBezTo>
                  <a:cubicBezTo>
                    <a:pt x="2041" y="2676"/>
                    <a:pt x="1713" y="2420"/>
                    <a:pt x="1251" y="2133"/>
                  </a:cubicBezTo>
                  <a:lnTo>
                    <a:pt x="1251" y="718"/>
                  </a:lnTo>
                  <a:cubicBezTo>
                    <a:pt x="1579" y="851"/>
                    <a:pt x="1723" y="1221"/>
                    <a:pt x="1743" y="1579"/>
                  </a:cubicBezTo>
                  <a:lnTo>
                    <a:pt x="1856" y="1579"/>
                  </a:lnTo>
                  <a:cubicBezTo>
                    <a:pt x="1856" y="985"/>
                    <a:pt x="1866" y="780"/>
                    <a:pt x="1877" y="605"/>
                  </a:cubicBezTo>
                  <a:lnTo>
                    <a:pt x="1764" y="605"/>
                  </a:lnTo>
                  <a:cubicBezTo>
                    <a:pt x="1754" y="749"/>
                    <a:pt x="1723" y="821"/>
                    <a:pt x="1661" y="821"/>
                  </a:cubicBezTo>
                  <a:cubicBezTo>
                    <a:pt x="1600" y="810"/>
                    <a:pt x="1549" y="790"/>
                    <a:pt x="1508" y="749"/>
                  </a:cubicBezTo>
                  <a:cubicBezTo>
                    <a:pt x="1426" y="698"/>
                    <a:pt x="1333" y="657"/>
                    <a:pt x="1251" y="626"/>
                  </a:cubicBezTo>
                  <a:lnTo>
                    <a:pt x="1251" y="1"/>
                  </a:lnTo>
                  <a:lnTo>
                    <a:pt x="1149" y="1"/>
                  </a:lnTo>
                  <a:lnTo>
                    <a:pt x="1149" y="605"/>
                  </a:lnTo>
                  <a:cubicBezTo>
                    <a:pt x="1096" y="590"/>
                    <a:pt x="1038" y="581"/>
                    <a:pt x="983" y="581"/>
                  </a:cubicBezTo>
                  <a:cubicBezTo>
                    <a:pt x="962" y="581"/>
                    <a:pt x="942" y="582"/>
                    <a:pt x="923" y="585"/>
                  </a:cubicBezTo>
                  <a:lnTo>
                    <a:pt x="851" y="58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733;p25">
            <a:extLst>
              <a:ext uri="{FF2B5EF4-FFF2-40B4-BE49-F238E27FC236}">
                <a16:creationId xmlns:a16="http://schemas.microsoft.com/office/drawing/2014/main" id="{7D88BC3A-1FCD-D8AB-0871-51A1175D6159}"/>
              </a:ext>
            </a:extLst>
          </p:cNvPr>
          <p:cNvSpPr/>
          <p:nvPr/>
        </p:nvSpPr>
        <p:spPr>
          <a:xfrm>
            <a:off x="4127402" y="1054975"/>
            <a:ext cx="1519800" cy="5712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/>
          </a:p>
        </p:txBody>
      </p:sp>
      <p:sp>
        <p:nvSpPr>
          <p:cNvPr id="7" name="Google Shape;734;p25">
            <a:extLst>
              <a:ext uri="{FF2B5EF4-FFF2-40B4-BE49-F238E27FC236}">
                <a16:creationId xmlns:a16="http://schemas.microsoft.com/office/drawing/2014/main" id="{F2857243-B9B7-2182-A885-6849067CAEA2}"/>
              </a:ext>
            </a:extLst>
          </p:cNvPr>
          <p:cNvSpPr/>
          <p:nvPr/>
        </p:nvSpPr>
        <p:spPr>
          <a:xfrm>
            <a:off x="5647205" y="1054975"/>
            <a:ext cx="1519800" cy="5712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/>
          </a:p>
        </p:txBody>
      </p:sp>
      <p:sp>
        <p:nvSpPr>
          <p:cNvPr id="8" name="Google Shape;735;p25">
            <a:extLst>
              <a:ext uri="{FF2B5EF4-FFF2-40B4-BE49-F238E27FC236}">
                <a16:creationId xmlns:a16="http://schemas.microsoft.com/office/drawing/2014/main" id="{BB18547A-2B9F-1B6E-786D-7E964D653E4B}"/>
              </a:ext>
            </a:extLst>
          </p:cNvPr>
          <p:cNvSpPr/>
          <p:nvPr/>
        </p:nvSpPr>
        <p:spPr>
          <a:xfrm>
            <a:off x="7167009" y="1054975"/>
            <a:ext cx="1519800" cy="5712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/>
          </a:p>
        </p:txBody>
      </p:sp>
      <p:sp>
        <p:nvSpPr>
          <p:cNvPr id="10" name="Google Shape;737;p25">
            <a:extLst>
              <a:ext uri="{FF2B5EF4-FFF2-40B4-BE49-F238E27FC236}">
                <a16:creationId xmlns:a16="http://schemas.microsoft.com/office/drawing/2014/main" id="{1A0F67D0-8061-76EE-71D5-E4E753F31EE5}"/>
              </a:ext>
            </a:extLst>
          </p:cNvPr>
          <p:cNvSpPr txBox="1"/>
          <p:nvPr/>
        </p:nvSpPr>
        <p:spPr>
          <a:xfrm>
            <a:off x="2458800" y="3491100"/>
            <a:ext cx="1525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rPr>
              <a:t>Chat GPT</a:t>
            </a:r>
            <a:r>
              <a:rPr lang="ko-KR" altLang="en-US" sz="18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rPr>
              <a:t> 출시</a:t>
            </a:r>
            <a:endParaRPr sz="1800" b="1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Fira Sans Extra Condensed"/>
              <a:sym typeface="Fira Sans Extra Condensed"/>
            </a:endParaRPr>
          </a:p>
        </p:txBody>
      </p:sp>
      <p:sp>
        <p:nvSpPr>
          <p:cNvPr id="13" name="Google Shape;740;p25">
            <a:extLst>
              <a:ext uri="{FF2B5EF4-FFF2-40B4-BE49-F238E27FC236}">
                <a16:creationId xmlns:a16="http://schemas.microsoft.com/office/drawing/2014/main" id="{27D40ABE-AA60-87EB-BFFC-E199ED56C0E1}"/>
              </a:ext>
            </a:extLst>
          </p:cNvPr>
          <p:cNvSpPr txBox="1"/>
          <p:nvPr/>
        </p:nvSpPr>
        <p:spPr>
          <a:xfrm>
            <a:off x="3978441" y="3491100"/>
            <a:ext cx="1525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rPr>
              <a:t>개발</a:t>
            </a:r>
            <a:r>
              <a:rPr lang="en-US" altLang="ko-KR" sz="18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rPr>
              <a:t>/</a:t>
            </a:r>
            <a:r>
              <a:rPr lang="ko-KR" altLang="en-US" sz="18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rPr>
              <a:t>투자 활성화</a:t>
            </a:r>
            <a:endParaRPr sz="1800" b="1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Fira Sans Extra Condensed"/>
              <a:sym typeface="Fira Sans Extra Condensed"/>
            </a:endParaRPr>
          </a:p>
        </p:txBody>
      </p:sp>
      <p:sp>
        <p:nvSpPr>
          <p:cNvPr id="16" name="Google Shape;743;p25">
            <a:extLst>
              <a:ext uri="{FF2B5EF4-FFF2-40B4-BE49-F238E27FC236}">
                <a16:creationId xmlns:a16="http://schemas.microsoft.com/office/drawing/2014/main" id="{4B50A8C7-927D-8ED0-246B-1800A4F2E9AB}"/>
              </a:ext>
            </a:extLst>
          </p:cNvPr>
          <p:cNvSpPr txBox="1"/>
          <p:nvPr/>
        </p:nvSpPr>
        <p:spPr>
          <a:xfrm>
            <a:off x="5498081" y="3491100"/>
            <a:ext cx="1525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rPr>
              <a:t>기술 상용화</a:t>
            </a:r>
            <a:endParaRPr sz="1800" b="1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746;p25">
            <a:extLst>
              <a:ext uri="{FF2B5EF4-FFF2-40B4-BE49-F238E27FC236}">
                <a16:creationId xmlns:a16="http://schemas.microsoft.com/office/drawing/2014/main" id="{C6EB19E6-3E44-B4DB-EEB2-6ED6F3CC7A23}"/>
              </a:ext>
            </a:extLst>
          </p:cNvPr>
          <p:cNvSpPr txBox="1"/>
          <p:nvPr/>
        </p:nvSpPr>
        <p:spPr>
          <a:xfrm>
            <a:off x="7017722" y="3491100"/>
            <a:ext cx="1525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Fira Sans Extra Condensed"/>
                <a:sym typeface="Fira Sans Extra Condensed"/>
              </a:rPr>
              <a:t>산업 변화</a:t>
            </a:r>
            <a:endParaRPr sz="1800" b="1" dirty="0">
              <a:solidFill>
                <a:schemeClr val="dk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Fira Sans Extra Condensed"/>
              <a:sym typeface="Fira Sans Extra Condensed"/>
            </a:endParaRPr>
          </a:p>
        </p:txBody>
      </p:sp>
      <p:cxnSp>
        <p:nvCxnSpPr>
          <p:cNvPr id="21" name="Google Shape;748;p25">
            <a:extLst>
              <a:ext uri="{FF2B5EF4-FFF2-40B4-BE49-F238E27FC236}">
                <a16:creationId xmlns:a16="http://schemas.microsoft.com/office/drawing/2014/main" id="{21F89CA5-6D6A-BB61-DA42-969F49218757}"/>
              </a:ext>
            </a:extLst>
          </p:cNvPr>
          <p:cNvCxnSpPr>
            <a:stCxn id="26" idx="0"/>
            <a:endCxn id="22" idx="2"/>
          </p:cNvCxnSpPr>
          <p:nvPr/>
        </p:nvCxnSpPr>
        <p:spPr>
          <a:xfrm rot="10800000" flipH="1">
            <a:off x="3223050" y="1626163"/>
            <a:ext cx="1500" cy="5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750;p25">
            <a:extLst>
              <a:ext uri="{FF2B5EF4-FFF2-40B4-BE49-F238E27FC236}">
                <a16:creationId xmlns:a16="http://schemas.microsoft.com/office/drawing/2014/main" id="{C823C8C4-CFC3-B912-B2AD-C4865050E2F2}"/>
              </a:ext>
            </a:extLst>
          </p:cNvPr>
          <p:cNvSpPr/>
          <p:nvPr/>
        </p:nvSpPr>
        <p:spPr>
          <a:xfrm>
            <a:off x="2607599" y="1054975"/>
            <a:ext cx="1519800" cy="5712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3" name="Google Shape;751;p25">
            <a:extLst>
              <a:ext uri="{FF2B5EF4-FFF2-40B4-BE49-F238E27FC236}">
                <a16:creationId xmlns:a16="http://schemas.microsoft.com/office/drawing/2014/main" id="{F3E0A8C9-4E41-6042-5B81-8FC73CD0254D}"/>
              </a:ext>
            </a:extLst>
          </p:cNvPr>
          <p:cNvCxnSpPr>
            <a:stCxn id="6" idx="2"/>
            <a:endCxn id="27" idx="0"/>
          </p:cNvCxnSpPr>
          <p:nvPr/>
        </p:nvCxnSpPr>
        <p:spPr>
          <a:xfrm flipH="1">
            <a:off x="4742702" y="1626175"/>
            <a:ext cx="1800" cy="5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753;p25">
            <a:extLst>
              <a:ext uri="{FF2B5EF4-FFF2-40B4-BE49-F238E27FC236}">
                <a16:creationId xmlns:a16="http://schemas.microsoft.com/office/drawing/2014/main" id="{53AB16BD-9EBA-8A1C-2FDA-A8B6D9FECE5E}"/>
              </a:ext>
            </a:extLst>
          </p:cNvPr>
          <p:cNvCxnSpPr>
            <a:stCxn id="7" idx="2"/>
            <a:endCxn id="28" idx="0"/>
          </p:cNvCxnSpPr>
          <p:nvPr/>
        </p:nvCxnSpPr>
        <p:spPr>
          <a:xfrm flipH="1">
            <a:off x="6262505" y="1626175"/>
            <a:ext cx="1800" cy="5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755;p25">
            <a:extLst>
              <a:ext uri="{FF2B5EF4-FFF2-40B4-BE49-F238E27FC236}">
                <a16:creationId xmlns:a16="http://schemas.microsoft.com/office/drawing/2014/main" id="{10F538C1-44BA-1EE1-5843-FCE7CF172410}"/>
              </a:ext>
            </a:extLst>
          </p:cNvPr>
          <p:cNvCxnSpPr>
            <a:stCxn id="8" idx="2"/>
            <a:endCxn id="29" idx="0"/>
          </p:cNvCxnSpPr>
          <p:nvPr/>
        </p:nvCxnSpPr>
        <p:spPr>
          <a:xfrm flipH="1">
            <a:off x="7782309" y="1626175"/>
            <a:ext cx="1800" cy="5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749;p25">
            <a:extLst>
              <a:ext uri="{FF2B5EF4-FFF2-40B4-BE49-F238E27FC236}">
                <a16:creationId xmlns:a16="http://schemas.microsoft.com/office/drawing/2014/main" id="{62670C1F-D81F-4B03-7E58-86DBDA3594B2}"/>
              </a:ext>
            </a:extLst>
          </p:cNvPr>
          <p:cNvSpPr/>
          <p:nvPr/>
        </p:nvSpPr>
        <p:spPr>
          <a:xfrm>
            <a:off x="2936250" y="2194963"/>
            <a:ext cx="573600" cy="573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52;p25">
            <a:extLst>
              <a:ext uri="{FF2B5EF4-FFF2-40B4-BE49-F238E27FC236}">
                <a16:creationId xmlns:a16="http://schemas.microsoft.com/office/drawing/2014/main" id="{F4D79CEA-BFDC-2C3C-7446-71C259A83BDB}"/>
              </a:ext>
            </a:extLst>
          </p:cNvPr>
          <p:cNvSpPr/>
          <p:nvPr/>
        </p:nvSpPr>
        <p:spPr>
          <a:xfrm>
            <a:off x="4455825" y="2194963"/>
            <a:ext cx="573600" cy="57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54;p25">
            <a:extLst>
              <a:ext uri="{FF2B5EF4-FFF2-40B4-BE49-F238E27FC236}">
                <a16:creationId xmlns:a16="http://schemas.microsoft.com/office/drawing/2014/main" id="{87F397C8-52BB-CD0C-AB5D-2506984C3275}"/>
              </a:ext>
            </a:extLst>
          </p:cNvPr>
          <p:cNvSpPr/>
          <p:nvPr/>
        </p:nvSpPr>
        <p:spPr>
          <a:xfrm>
            <a:off x="5975700" y="2194963"/>
            <a:ext cx="573600" cy="573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56;p25">
            <a:extLst>
              <a:ext uri="{FF2B5EF4-FFF2-40B4-BE49-F238E27FC236}">
                <a16:creationId xmlns:a16="http://schemas.microsoft.com/office/drawing/2014/main" id="{BCFB9CF0-E4E4-2170-0388-4A7F129A9BF4}"/>
              </a:ext>
            </a:extLst>
          </p:cNvPr>
          <p:cNvSpPr/>
          <p:nvPr/>
        </p:nvSpPr>
        <p:spPr>
          <a:xfrm>
            <a:off x="7495575" y="2194963"/>
            <a:ext cx="573600" cy="573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757;p25">
            <a:extLst>
              <a:ext uri="{FF2B5EF4-FFF2-40B4-BE49-F238E27FC236}">
                <a16:creationId xmlns:a16="http://schemas.microsoft.com/office/drawing/2014/main" id="{CBE7BF25-C41A-D42C-8610-2D41D5E64917}"/>
              </a:ext>
            </a:extLst>
          </p:cNvPr>
          <p:cNvCxnSpPr>
            <a:stCxn id="26" idx="4"/>
            <a:endCxn id="10" idx="0"/>
          </p:cNvCxnSpPr>
          <p:nvPr/>
        </p:nvCxnSpPr>
        <p:spPr>
          <a:xfrm flipH="1">
            <a:off x="3221550" y="2768563"/>
            <a:ext cx="1500" cy="7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758;p25">
            <a:extLst>
              <a:ext uri="{FF2B5EF4-FFF2-40B4-BE49-F238E27FC236}">
                <a16:creationId xmlns:a16="http://schemas.microsoft.com/office/drawing/2014/main" id="{C1CBE636-0438-F59B-C52B-715BDF0BAC70}"/>
              </a:ext>
            </a:extLst>
          </p:cNvPr>
          <p:cNvCxnSpPr>
            <a:stCxn id="27" idx="4"/>
            <a:endCxn id="13" idx="0"/>
          </p:cNvCxnSpPr>
          <p:nvPr/>
        </p:nvCxnSpPr>
        <p:spPr>
          <a:xfrm flipH="1">
            <a:off x="4741125" y="2768563"/>
            <a:ext cx="1500" cy="7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" name="Google Shape;759;p25">
            <a:extLst>
              <a:ext uri="{FF2B5EF4-FFF2-40B4-BE49-F238E27FC236}">
                <a16:creationId xmlns:a16="http://schemas.microsoft.com/office/drawing/2014/main" id="{816D045A-F64F-97F7-C3C3-097C42F3ABED}"/>
              </a:ext>
            </a:extLst>
          </p:cNvPr>
          <p:cNvCxnSpPr>
            <a:stCxn id="28" idx="4"/>
            <a:endCxn id="16" idx="0"/>
          </p:cNvCxnSpPr>
          <p:nvPr/>
        </p:nvCxnSpPr>
        <p:spPr>
          <a:xfrm flipH="1">
            <a:off x="6260700" y="2768563"/>
            <a:ext cx="1800" cy="7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3" name="Google Shape;760;p25">
            <a:extLst>
              <a:ext uri="{FF2B5EF4-FFF2-40B4-BE49-F238E27FC236}">
                <a16:creationId xmlns:a16="http://schemas.microsoft.com/office/drawing/2014/main" id="{34179FC7-E944-ED9B-4E0E-C31F130426FF}"/>
              </a:ext>
            </a:extLst>
          </p:cNvPr>
          <p:cNvCxnSpPr>
            <a:stCxn id="29" idx="4"/>
            <a:endCxn id="19" idx="0"/>
          </p:cNvCxnSpPr>
          <p:nvPr/>
        </p:nvCxnSpPr>
        <p:spPr>
          <a:xfrm flipH="1">
            <a:off x="7780575" y="2768563"/>
            <a:ext cx="1800" cy="7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4" name="Google Shape;761;p25">
            <a:extLst>
              <a:ext uri="{FF2B5EF4-FFF2-40B4-BE49-F238E27FC236}">
                <a16:creationId xmlns:a16="http://schemas.microsoft.com/office/drawing/2014/main" id="{F434671F-2CAB-7F2D-F696-CFBD5565725B}"/>
              </a:ext>
            </a:extLst>
          </p:cNvPr>
          <p:cNvGrpSpPr/>
          <p:nvPr/>
        </p:nvGrpSpPr>
        <p:grpSpPr>
          <a:xfrm>
            <a:off x="3052018" y="2332312"/>
            <a:ext cx="343566" cy="298943"/>
            <a:chOff x="889275" y="861850"/>
            <a:chExt cx="487950" cy="424575"/>
          </a:xfrm>
        </p:grpSpPr>
        <p:sp>
          <p:nvSpPr>
            <p:cNvPr id="35" name="Google Shape;762;p25">
              <a:extLst>
                <a:ext uri="{FF2B5EF4-FFF2-40B4-BE49-F238E27FC236}">
                  <a16:creationId xmlns:a16="http://schemas.microsoft.com/office/drawing/2014/main" id="{64E2F692-7C7A-4A73-40E5-B0C80B7686B9}"/>
                </a:ext>
              </a:extLst>
            </p:cNvPr>
            <p:cNvSpPr/>
            <p:nvPr/>
          </p:nvSpPr>
          <p:spPr>
            <a:xfrm>
              <a:off x="1319225" y="1031700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763;p25">
              <a:extLst>
                <a:ext uri="{FF2B5EF4-FFF2-40B4-BE49-F238E27FC236}">
                  <a16:creationId xmlns:a16="http://schemas.microsoft.com/office/drawing/2014/main" id="{98FF55FD-CAC0-6285-5B06-F134E3A49ACF}"/>
                </a:ext>
              </a:extLst>
            </p:cNvPr>
            <p:cNvSpPr/>
            <p:nvPr/>
          </p:nvSpPr>
          <p:spPr>
            <a:xfrm>
              <a:off x="1314475" y="946725"/>
              <a:ext cx="62750" cy="56700"/>
            </a:xfrm>
            <a:custGeom>
              <a:avLst/>
              <a:gdLst/>
              <a:ahLst/>
              <a:cxnLst/>
              <a:rect l="l" t="t" r="r" b="b"/>
              <a:pathLst>
                <a:path w="2510" h="2268" extrusionOk="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764;p25">
              <a:extLst>
                <a:ext uri="{FF2B5EF4-FFF2-40B4-BE49-F238E27FC236}">
                  <a16:creationId xmlns:a16="http://schemas.microsoft.com/office/drawing/2014/main" id="{A0584B03-D991-4FCA-3BA9-BF509E9FA479}"/>
                </a:ext>
              </a:extLst>
            </p:cNvPr>
            <p:cNvSpPr/>
            <p:nvPr/>
          </p:nvSpPr>
          <p:spPr>
            <a:xfrm>
              <a:off x="1317875" y="1088250"/>
              <a:ext cx="59350" cy="56675"/>
            </a:xfrm>
            <a:custGeom>
              <a:avLst/>
              <a:gdLst/>
              <a:ahLst/>
              <a:cxnLst/>
              <a:rect l="l" t="t" r="r" b="b"/>
              <a:pathLst>
                <a:path w="2374" h="2267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765;p25">
              <a:extLst>
                <a:ext uri="{FF2B5EF4-FFF2-40B4-BE49-F238E27FC236}">
                  <a16:creationId xmlns:a16="http://schemas.microsoft.com/office/drawing/2014/main" id="{4065B506-03ED-40E0-866E-884DB071372F}"/>
                </a:ext>
              </a:extLst>
            </p:cNvPr>
            <p:cNvSpPr/>
            <p:nvPr/>
          </p:nvSpPr>
          <p:spPr>
            <a:xfrm>
              <a:off x="889275" y="861850"/>
              <a:ext cx="400700" cy="424575"/>
            </a:xfrm>
            <a:custGeom>
              <a:avLst/>
              <a:gdLst/>
              <a:ahLst/>
              <a:cxnLst/>
              <a:rect l="l" t="t" r="r" b="b"/>
              <a:pathLst>
                <a:path w="16028" h="16983" extrusionOk="0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" name="Google Shape;766;p25">
            <a:extLst>
              <a:ext uri="{FF2B5EF4-FFF2-40B4-BE49-F238E27FC236}">
                <a16:creationId xmlns:a16="http://schemas.microsoft.com/office/drawing/2014/main" id="{CC43EDB2-215C-2CA1-7DD2-C75CE074D2ED}"/>
              </a:ext>
            </a:extLst>
          </p:cNvPr>
          <p:cNvGrpSpPr/>
          <p:nvPr/>
        </p:nvGrpSpPr>
        <p:grpSpPr>
          <a:xfrm>
            <a:off x="6094748" y="2388791"/>
            <a:ext cx="335504" cy="185953"/>
            <a:chOff x="896050" y="2725450"/>
            <a:chExt cx="476500" cy="264100"/>
          </a:xfrm>
        </p:grpSpPr>
        <p:sp>
          <p:nvSpPr>
            <p:cNvPr id="40" name="Google Shape;767;p25">
              <a:extLst>
                <a:ext uri="{FF2B5EF4-FFF2-40B4-BE49-F238E27FC236}">
                  <a16:creationId xmlns:a16="http://schemas.microsoft.com/office/drawing/2014/main" id="{0349BE25-1F2F-CF2F-A007-C1006EF8183B}"/>
                </a:ext>
              </a:extLst>
            </p:cNvPr>
            <p:cNvSpPr/>
            <p:nvPr/>
          </p:nvSpPr>
          <p:spPr>
            <a:xfrm>
              <a:off x="896050" y="2725450"/>
              <a:ext cx="476500" cy="264100"/>
            </a:xfrm>
            <a:custGeom>
              <a:avLst/>
              <a:gdLst/>
              <a:ahLst/>
              <a:cxnLst/>
              <a:rect l="l" t="t" r="r" b="b"/>
              <a:pathLst>
                <a:path w="19060" h="10564" extrusionOk="0">
                  <a:moveTo>
                    <a:pt x="17927" y="1133"/>
                  </a:moveTo>
                  <a:lnTo>
                    <a:pt x="17927" y="9431"/>
                  </a:lnTo>
                  <a:lnTo>
                    <a:pt x="1133" y="9431"/>
                  </a:lnTo>
                  <a:lnTo>
                    <a:pt x="1133" y="1133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9995"/>
                  </a:lnTo>
                  <a:cubicBezTo>
                    <a:pt x="1" y="10309"/>
                    <a:pt x="254" y="10563"/>
                    <a:pt x="565" y="10563"/>
                  </a:cubicBezTo>
                  <a:lnTo>
                    <a:pt x="18495" y="10563"/>
                  </a:lnTo>
                  <a:cubicBezTo>
                    <a:pt x="18806" y="10563"/>
                    <a:pt x="19060" y="10309"/>
                    <a:pt x="19060" y="9995"/>
                  </a:cubicBezTo>
                  <a:lnTo>
                    <a:pt x="19060" y="569"/>
                  </a:lnTo>
                  <a:cubicBezTo>
                    <a:pt x="19060" y="255"/>
                    <a:pt x="18806" y="1"/>
                    <a:pt x="184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768;p25">
              <a:extLst>
                <a:ext uri="{FF2B5EF4-FFF2-40B4-BE49-F238E27FC236}">
                  <a16:creationId xmlns:a16="http://schemas.microsoft.com/office/drawing/2014/main" id="{223ACB32-4748-9C4D-D806-F8CEF3CE6BBE}"/>
                </a:ext>
              </a:extLst>
            </p:cNvPr>
            <p:cNvSpPr/>
            <p:nvPr/>
          </p:nvSpPr>
          <p:spPr>
            <a:xfrm>
              <a:off x="951625" y="2774675"/>
              <a:ext cx="365450" cy="165650"/>
            </a:xfrm>
            <a:custGeom>
              <a:avLst/>
              <a:gdLst/>
              <a:ahLst/>
              <a:cxnLst/>
              <a:rect l="l" t="t" r="r" b="b"/>
              <a:pathLst>
                <a:path w="14618" h="6626" extrusionOk="0">
                  <a:moveTo>
                    <a:pt x="12063" y="1133"/>
                  </a:moveTo>
                  <a:cubicBezTo>
                    <a:pt x="12259" y="1818"/>
                    <a:pt x="12797" y="2356"/>
                    <a:pt x="13485" y="2552"/>
                  </a:cubicBezTo>
                  <a:lnTo>
                    <a:pt x="13485" y="4074"/>
                  </a:lnTo>
                  <a:cubicBezTo>
                    <a:pt x="12797" y="4273"/>
                    <a:pt x="12259" y="4808"/>
                    <a:pt x="12063" y="5496"/>
                  </a:cubicBezTo>
                  <a:lnTo>
                    <a:pt x="2552" y="5496"/>
                  </a:lnTo>
                  <a:cubicBezTo>
                    <a:pt x="2355" y="4808"/>
                    <a:pt x="1818" y="4270"/>
                    <a:pt x="1129" y="4074"/>
                  </a:cubicBezTo>
                  <a:lnTo>
                    <a:pt x="1129" y="2552"/>
                  </a:lnTo>
                  <a:cubicBezTo>
                    <a:pt x="1818" y="2356"/>
                    <a:pt x="2355" y="1818"/>
                    <a:pt x="2552" y="1133"/>
                  </a:cubicBezTo>
                  <a:close/>
                  <a:moveTo>
                    <a:pt x="2065" y="1"/>
                  </a:moveTo>
                  <a:cubicBezTo>
                    <a:pt x="1751" y="1"/>
                    <a:pt x="1498" y="254"/>
                    <a:pt x="1498" y="568"/>
                  </a:cubicBezTo>
                  <a:cubicBezTo>
                    <a:pt x="1498" y="1082"/>
                    <a:pt x="1081" y="1501"/>
                    <a:pt x="565" y="1501"/>
                  </a:cubicBezTo>
                  <a:cubicBezTo>
                    <a:pt x="251" y="1501"/>
                    <a:pt x="0" y="1755"/>
                    <a:pt x="0" y="2069"/>
                  </a:cubicBezTo>
                  <a:lnTo>
                    <a:pt x="0" y="4560"/>
                  </a:lnTo>
                  <a:cubicBezTo>
                    <a:pt x="0" y="4871"/>
                    <a:pt x="251" y="5125"/>
                    <a:pt x="565" y="5125"/>
                  </a:cubicBezTo>
                  <a:cubicBezTo>
                    <a:pt x="1081" y="5125"/>
                    <a:pt x="1498" y="5544"/>
                    <a:pt x="1498" y="6061"/>
                  </a:cubicBezTo>
                  <a:cubicBezTo>
                    <a:pt x="1498" y="6372"/>
                    <a:pt x="1751" y="6625"/>
                    <a:pt x="2065" y="6625"/>
                  </a:cubicBezTo>
                  <a:lnTo>
                    <a:pt x="12549" y="6625"/>
                  </a:lnTo>
                  <a:cubicBezTo>
                    <a:pt x="12863" y="6625"/>
                    <a:pt x="13117" y="6372"/>
                    <a:pt x="13117" y="6061"/>
                  </a:cubicBezTo>
                  <a:cubicBezTo>
                    <a:pt x="13117" y="5544"/>
                    <a:pt x="13533" y="5125"/>
                    <a:pt x="14050" y="5125"/>
                  </a:cubicBezTo>
                  <a:cubicBezTo>
                    <a:pt x="14364" y="5125"/>
                    <a:pt x="14617" y="4871"/>
                    <a:pt x="14617" y="4560"/>
                  </a:cubicBezTo>
                  <a:lnTo>
                    <a:pt x="14617" y="2069"/>
                  </a:lnTo>
                  <a:cubicBezTo>
                    <a:pt x="14617" y="1755"/>
                    <a:pt x="14364" y="1501"/>
                    <a:pt x="14050" y="1501"/>
                  </a:cubicBezTo>
                  <a:cubicBezTo>
                    <a:pt x="13533" y="1501"/>
                    <a:pt x="13117" y="1082"/>
                    <a:pt x="13117" y="568"/>
                  </a:cubicBezTo>
                  <a:cubicBezTo>
                    <a:pt x="13117" y="254"/>
                    <a:pt x="12863" y="1"/>
                    <a:pt x="12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769;p25">
              <a:extLst>
                <a:ext uri="{FF2B5EF4-FFF2-40B4-BE49-F238E27FC236}">
                  <a16:creationId xmlns:a16="http://schemas.microsoft.com/office/drawing/2014/main" id="{600B4425-F379-76E0-B815-EFBE0A4793ED}"/>
                </a:ext>
              </a:extLst>
            </p:cNvPr>
            <p:cNvSpPr/>
            <p:nvPr/>
          </p:nvSpPr>
          <p:spPr>
            <a:xfrm>
              <a:off x="1088625" y="2815075"/>
              <a:ext cx="88200" cy="84850"/>
            </a:xfrm>
            <a:custGeom>
              <a:avLst/>
              <a:gdLst/>
              <a:ahLst/>
              <a:cxnLst/>
              <a:rect l="l" t="t" r="r" b="b"/>
              <a:pathLst>
                <a:path w="3528" h="3394" extrusionOk="0">
                  <a:moveTo>
                    <a:pt x="1826" y="1132"/>
                  </a:moveTo>
                  <a:cubicBezTo>
                    <a:pt x="2115" y="1132"/>
                    <a:pt x="2393" y="1358"/>
                    <a:pt x="2395" y="1697"/>
                  </a:cubicBezTo>
                  <a:cubicBezTo>
                    <a:pt x="2395" y="2011"/>
                    <a:pt x="2141" y="2265"/>
                    <a:pt x="1827" y="2265"/>
                  </a:cubicBezTo>
                  <a:lnTo>
                    <a:pt x="1827" y="2262"/>
                  </a:lnTo>
                  <a:cubicBezTo>
                    <a:pt x="1326" y="2259"/>
                    <a:pt x="1075" y="1652"/>
                    <a:pt x="1432" y="1298"/>
                  </a:cubicBezTo>
                  <a:cubicBezTo>
                    <a:pt x="1547" y="1183"/>
                    <a:pt x="1688" y="1132"/>
                    <a:pt x="1826" y="1132"/>
                  </a:cubicBezTo>
                  <a:close/>
                  <a:moveTo>
                    <a:pt x="1827" y="0"/>
                  </a:moveTo>
                  <a:cubicBezTo>
                    <a:pt x="1142" y="0"/>
                    <a:pt x="523" y="414"/>
                    <a:pt x="260" y="1048"/>
                  </a:cubicBezTo>
                  <a:cubicBezTo>
                    <a:pt x="0" y="1682"/>
                    <a:pt x="145" y="2413"/>
                    <a:pt x="632" y="2899"/>
                  </a:cubicBezTo>
                  <a:cubicBezTo>
                    <a:pt x="954" y="3222"/>
                    <a:pt x="1388" y="3393"/>
                    <a:pt x="1829" y="3393"/>
                  </a:cubicBezTo>
                  <a:cubicBezTo>
                    <a:pt x="2048" y="3393"/>
                    <a:pt x="2269" y="3351"/>
                    <a:pt x="2479" y="3264"/>
                  </a:cubicBezTo>
                  <a:cubicBezTo>
                    <a:pt x="3114" y="3001"/>
                    <a:pt x="3524" y="2382"/>
                    <a:pt x="3527" y="1697"/>
                  </a:cubicBezTo>
                  <a:cubicBezTo>
                    <a:pt x="3524" y="761"/>
                    <a:pt x="2763" y="0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" name="Google Shape;770;p25">
            <a:extLst>
              <a:ext uri="{FF2B5EF4-FFF2-40B4-BE49-F238E27FC236}">
                <a16:creationId xmlns:a16="http://schemas.microsoft.com/office/drawing/2014/main" id="{34A4339F-C086-6C97-D942-BC2849732E2C}"/>
              </a:ext>
            </a:extLst>
          </p:cNvPr>
          <p:cNvGrpSpPr/>
          <p:nvPr/>
        </p:nvGrpSpPr>
        <p:grpSpPr>
          <a:xfrm>
            <a:off x="4566199" y="2307970"/>
            <a:ext cx="353174" cy="347599"/>
            <a:chOff x="683125" y="1955275"/>
            <a:chExt cx="299325" cy="294600"/>
          </a:xfrm>
        </p:grpSpPr>
        <p:sp>
          <p:nvSpPr>
            <p:cNvPr id="44" name="Google Shape;771;p25">
              <a:extLst>
                <a:ext uri="{FF2B5EF4-FFF2-40B4-BE49-F238E27FC236}">
                  <a16:creationId xmlns:a16="http://schemas.microsoft.com/office/drawing/2014/main" id="{19116AD4-EC00-07C9-5FA6-1D4C9D42FC27}"/>
                </a:ext>
              </a:extLst>
            </p:cNvPr>
            <p:cNvSpPr/>
            <p:nvPr/>
          </p:nvSpPr>
          <p:spPr>
            <a:xfrm>
              <a:off x="876875" y="1989925"/>
              <a:ext cx="52800" cy="63825"/>
            </a:xfrm>
            <a:custGeom>
              <a:avLst/>
              <a:gdLst/>
              <a:ahLst/>
              <a:cxnLst/>
              <a:rect l="l" t="t" r="r" b="b"/>
              <a:pathLst>
                <a:path w="2112" h="2553" extrusionOk="0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72;p25">
              <a:extLst>
                <a:ext uri="{FF2B5EF4-FFF2-40B4-BE49-F238E27FC236}">
                  <a16:creationId xmlns:a16="http://schemas.microsoft.com/office/drawing/2014/main" id="{D6B31FE8-34C9-415C-FDBD-F730175BA2A5}"/>
                </a:ext>
              </a:extLst>
            </p:cNvPr>
            <p:cNvSpPr/>
            <p:nvPr/>
          </p:nvSpPr>
          <p:spPr>
            <a:xfrm>
              <a:off x="683125" y="2058450"/>
              <a:ext cx="159900" cy="191425"/>
            </a:xfrm>
            <a:custGeom>
              <a:avLst/>
              <a:gdLst/>
              <a:ahLst/>
              <a:cxnLst/>
              <a:rect l="l" t="t" r="r" b="b"/>
              <a:pathLst>
                <a:path w="6396" h="7657" extrusionOk="0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73;p25">
              <a:extLst>
                <a:ext uri="{FF2B5EF4-FFF2-40B4-BE49-F238E27FC236}">
                  <a16:creationId xmlns:a16="http://schemas.microsoft.com/office/drawing/2014/main" id="{9A16DA5D-A21A-11AA-39A5-B98CDF415AB4}"/>
                </a:ext>
              </a:extLst>
            </p:cNvPr>
            <p:cNvSpPr/>
            <p:nvPr/>
          </p:nvSpPr>
          <p:spPr>
            <a:xfrm>
              <a:off x="824900" y="195527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74;p25">
              <a:extLst>
                <a:ext uri="{FF2B5EF4-FFF2-40B4-BE49-F238E27FC236}">
                  <a16:creationId xmlns:a16="http://schemas.microsoft.com/office/drawing/2014/main" id="{F0D73634-C414-682F-8055-FEFD9EE02736}"/>
                </a:ext>
              </a:extLst>
            </p:cNvPr>
            <p:cNvSpPr/>
            <p:nvPr/>
          </p:nvSpPr>
          <p:spPr>
            <a:xfrm>
              <a:off x="895000" y="20584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775;p25">
            <a:extLst>
              <a:ext uri="{FF2B5EF4-FFF2-40B4-BE49-F238E27FC236}">
                <a16:creationId xmlns:a16="http://schemas.microsoft.com/office/drawing/2014/main" id="{566BA8B3-C59A-72E2-FB99-715908346AD2}"/>
              </a:ext>
            </a:extLst>
          </p:cNvPr>
          <p:cNvGrpSpPr/>
          <p:nvPr/>
        </p:nvGrpSpPr>
        <p:grpSpPr>
          <a:xfrm>
            <a:off x="7605294" y="2307661"/>
            <a:ext cx="350371" cy="348247"/>
            <a:chOff x="5045775" y="1946400"/>
            <a:chExt cx="296950" cy="295150"/>
          </a:xfrm>
        </p:grpSpPr>
        <p:sp>
          <p:nvSpPr>
            <p:cNvPr id="49" name="Google Shape;776;p25">
              <a:extLst>
                <a:ext uri="{FF2B5EF4-FFF2-40B4-BE49-F238E27FC236}">
                  <a16:creationId xmlns:a16="http://schemas.microsoft.com/office/drawing/2014/main" id="{A2697332-0D11-B5C5-540F-0F1511DA9EA1}"/>
                </a:ext>
              </a:extLst>
            </p:cNvPr>
            <p:cNvSpPr/>
            <p:nvPr/>
          </p:nvSpPr>
          <p:spPr>
            <a:xfrm>
              <a:off x="5113500" y="1998600"/>
              <a:ext cx="160700" cy="155950"/>
            </a:xfrm>
            <a:custGeom>
              <a:avLst/>
              <a:gdLst/>
              <a:ahLst/>
              <a:cxnLst/>
              <a:rect l="l" t="t" r="r" b="b"/>
              <a:pathLst>
                <a:path w="6428" h="6238" extrusionOk="0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77;p25">
              <a:extLst>
                <a:ext uri="{FF2B5EF4-FFF2-40B4-BE49-F238E27FC236}">
                  <a16:creationId xmlns:a16="http://schemas.microsoft.com/office/drawing/2014/main" id="{1C1003E7-2310-45E2-B5DD-F99C1B0CC7EA}"/>
                </a:ext>
              </a:extLst>
            </p:cNvPr>
            <p:cNvSpPr/>
            <p:nvPr/>
          </p:nvSpPr>
          <p:spPr>
            <a:xfrm>
              <a:off x="5045775" y="1946400"/>
              <a:ext cx="296950" cy="295150"/>
            </a:xfrm>
            <a:custGeom>
              <a:avLst/>
              <a:gdLst/>
              <a:ahLst/>
              <a:cxnLst/>
              <a:rect l="l" t="t" r="r" b="b"/>
              <a:pathLst>
                <a:path w="11878" h="11806" extrusionOk="0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Down Arrow 1">
            <a:extLst>
              <a:ext uri="{FF2B5EF4-FFF2-40B4-BE49-F238E27FC236}">
                <a16:creationId xmlns:a16="http://schemas.microsoft.com/office/drawing/2014/main" id="{94792A90-DDCB-4669-D0E1-64AB9B2A8DE6}"/>
              </a:ext>
            </a:extLst>
          </p:cNvPr>
          <p:cNvSpPr/>
          <p:nvPr/>
        </p:nvSpPr>
        <p:spPr>
          <a:xfrm rot="10800000">
            <a:off x="5337699" y="3355042"/>
            <a:ext cx="167545" cy="9675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783</Words>
  <Application>Microsoft Office PowerPoint</Application>
  <PresentationFormat>화면 슬라이드 쇼(16:9)</PresentationFormat>
  <Paragraphs>169</Paragraphs>
  <Slides>21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Investor Social Media by Slidesgo</vt:lpstr>
      <vt:lpstr>Bridging Analyst insight with Gen AI</vt:lpstr>
      <vt:lpstr>TABLE OF CONTENTS</vt:lpstr>
      <vt:lpstr>01 INTRODUCTION</vt:lpstr>
      <vt:lpstr>BACKGROUND IDEAS</vt:lpstr>
      <vt:lpstr>FINANCE-ANALYST GPT</vt:lpstr>
      <vt:lpstr>PROJECT OVERVIEW</vt:lpstr>
      <vt:lpstr>TIMELINE</vt:lpstr>
      <vt:lpstr>02 MARKET OVERVIEW </vt:lpstr>
      <vt:lpstr>MONEY GOES TO GEN AI TECHNOLOGY</vt:lpstr>
      <vt:lpstr>APPLIED / SPECIFIC SERVICE GROWTH</vt:lpstr>
      <vt:lpstr>KEY FEATURES </vt:lpstr>
      <vt:lpstr>03 TECHNOLOGY </vt:lpstr>
      <vt:lpstr>TECHNOLOGY</vt:lpstr>
      <vt:lpstr>IMPLEMENTATION</vt:lpstr>
      <vt:lpstr>DEV TOOL / FUNCTION </vt:lpstr>
      <vt:lpstr>04 DATA COLLECTION &amp; ANALYSIS </vt:lpstr>
      <vt:lpstr>KNOWLEDGE BASE</vt:lpstr>
      <vt:lpstr>Langchain(GenAI Framework)</vt:lpstr>
      <vt:lpstr>05  NEXT STEPS</vt:lpstr>
      <vt:lpstr>NEXT STEPS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Bridging Analyst insight with Gen AI</dc:title>
  <cp:lastModifiedBy>Jimin Hong</cp:lastModifiedBy>
  <cp:revision>263</cp:revision>
  <dcterms:modified xsi:type="dcterms:W3CDTF">2023-10-14T02:02:45Z</dcterms:modified>
</cp:coreProperties>
</file>