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81" r:id="rId5"/>
    <p:sldId id="292" r:id="rId6"/>
    <p:sldId id="291" r:id="rId7"/>
    <p:sldId id="293" r:id="rId8"/>
    <p:sldId id="294" r:id="rId9"/>
    <p:sldId id="295" r:id="rId10"/>
    <p:sldId id="274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80" r:id="rId19"/>
    <p:sldId id="267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kyR8Igm5xXpRtUfQzppJc0X6T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06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948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733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87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100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75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22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532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735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026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78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566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05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838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59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614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36191" y="927463"/>
            <a:ext cx="11324438" cy="2078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lang="en-US" sz="23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3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23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0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0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3844" b="1" dirty="0">
                <a:latin typeface="Times New Roman"/>
                <a:ea typeface="Times New Roman"/>
                <a:cs typeface="Times New Roman"/>
                <a:sym typeface="Times New Roman"/>
              </a:rPr>
              <a:t>STUDYPLUS: A STUDY TRACKING APPLICATION WITH AI INTEGRATION FOR PERSONALIZED LEARNING RECOMMENDATIONS</a:t>
            </a:r>
            <a:br>
              <a:rPr lang="en-US" sz="1744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44" dirty="0"/>
          </a:p>
        </p:txBody>
      </p:sp>
      <p:sp>
        <p:nvSpPr>
          <p:cNvPr id="90" name="Google Shape;90;p1"/>
          <p:cNvSpPr/>
          <p:nvPr/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39000">
                <a:srgbClr val="1F3864">
                  <a:alpha val="0"/>
                </a:srgbClr>
              </a:gs>
              <a:gs pos="100000">
                <a:srgbClr val="000000">
                  <a:alpha val="71372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5364994" y="4031320"/>
            <a:ext cx="6827006" cy="317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b="1" i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b="1" i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Presented By-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Name</a:t>
            </a:r>
            <a:endParaRPr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 Name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2352"/>
                </a:srgbClr>
              </a:gs>
              <a:gs pos="79000">
                <a:srgbClr val="2F5496">
                  <a:alpha val="21568"/>
                </a:srgbClr>
              </a:gs>
              <a:gs pos="100000">
                <a:srgbClr val="2F5496">
                  <a:alpha val="21568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l="9984" t="156221" r="4310" b="-137834"/>
          <a:stretch/>
        </p:blipFill>
        <p:spPr>
          <a:xfrm>
            <a:off x="481825" y="4625175"/>
            <a:ext cx="2737849" cy="19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41CA76-239B-4F27-BF27-F9AB9C14F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47" y="4306719"/>
            <a:ext cx="2094077" cy="20940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43F90-54B3-4205-A9EF-D554CE72DE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59" y="245389"/>
            <a:ext cx="2384425" cy="62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F1EC6C-D3BC-4199-A6BC-B2ADE97D12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867" y="415115"/>
            <a:ext cx="2690559" cy="56199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47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77210-D48D-46FD-82D3-D3FC7578B5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7" y="257175"/>
            <a:ext cx="3121025" cy="634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08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65625-A036-4517-8B45-B0D3C33B8A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716" y="235606"/>
            <a:ext cx="3067822" cy="5786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242357-62D0-4E51-A0A2-5C0102D199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011" y="235606"/>
            <a:ext cx="2908572" cy="5942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31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6471D-337D-46F4-B3B0-1434EE0ECF7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554" y="148870"/>
            <a:ext cx="3083425" cy="606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CB391-AECB-4357-A746-B0531F80A6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04" y="1"/>
            <a:ext cx="3083425" cy="6217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73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C7EA8-6789-4ECF-9989-0E250CF6E8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66" y="353512"/>
            <a:ext cx="3001780" cy="62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AC68B-54B4-4D47-A8EE-B439C3A21E9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54" y="311265"/>
            <a:ext cx="3058020" cy="637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82E05F-A1BF-4852-8ACC-626AD4B6F1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682" y="353512"/>
            <a:ext cx="2758029" cy="6289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58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E34C4-F2FA-4DDC-BF88-1466F5DFD35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25" y="0"/>
            <a:ext cx="2307228" cy="6508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28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3CF69-84B0-4F05-9C43-5AC683C298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805" y="400873"/>
            <a:ext cx="3149101" cy="6031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76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err="1"/>
              <a:t>StudyPlus</a:t>
            </a:r>
            <a:r>
              <a:rPr lang="en-GB" sz="2000" dirty="0"/>
              <a:t> successfully addresses the need for personalized study management by integrating real-time tracking, AI-driven recommendations, and goal-setting functionalities.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AI-based recommendations enhance user productivity, providing personalized study strategies that improve focus and time management.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app is built using Flutter and Firebase, ensuring scalability, cross-platform support, and secure real-time data synchronization for users.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Future improvements can focus on adaptive learning models, incorporating gamification, offline capabilities, and expanding compatibility across educational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83562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48105-EB86-8603-2939-9F5833CDA97F}"/>
              </a:ext>
            </a:extLst>
          </p:cNvPr>
          <p:cNvSpPr txBox="1"/>
          <p:nvPr/>
        </p:nvSpPr>
        <p:spPr>
          <a:xfrm>
            <a:off x="1248792" y="1466165"/>
            <a:ext cx="969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/>
              <a:t>1.	</a:t>
            </a:r>
            <a:r>
              <a:rPr lang="en-GB" sz="1800" dirty="0" err="1"/>
              <a:t>Almalki</a:t>
            </a:r>
            <a:r>
              <a:rPr lang="en-GB" sz="1800" dirty="0"/>
              <a:t>, A., &amp; </a:t>
            </a:r>
            <a:r>
              <a:rPr lang="en-GB" sz="1800" dirty="0" err="1"/>
              <a:t>Jin</a:t>
            </a:r>
            <a:r>
              <a:rPr lang="en-GB" sz="1800" dirty="0"/>
              <a:t>, J. (2021). The Role of Personalized Feedback in Enhancing Student Productivity in Digital Learning Environments. Educational Technology Research and Development, 69(2), 457-471.</a:t>
            </a:r>
          </a:p>
          <a:p>
            <a:pPr algn="just"/>
            <a:r>
              <a:rPr lang="en-GB" sz="1800" dirty="0"/>
              <a:t>2.	Buchanan, C. (2019). A Comparative Study of Mobile Study Applications: Features, Benefits, and Limitations. Journal of Educational Technology, 24(3), 159-173.</a:t>
            </a:r>
          </a:p>
          <a:p>
            <a:pPr algn="just"/>
            <a:r>
              <a:rPr lang="en-GB" sz="1800" dirty="0"/>
              <a:t>3.	Jones, M., &amp; Green, B. (2020). Time Tracking and Focus in Educational Apps: What’s Missing? International Journal of Educational Technology, 12(4), 22-35.</a:t>
            </a:r>
          </a:p>
          <a:p>
            <a:pPr algn="just"/>
            <a:r>
              <a:rPr lang="en-GB" sz="1800" dirty="0"/>
              <a:t>4.	Kumar, P., &amp; Ghosh, S. (2021). Artificial Intelligence in Education: Enhancing Personalized Learning. Journal of AI in Education, 32(1), 48-62.</a:t>
            </a:r>
          </a:p>
          <a:p>
            <a:pPr algn="just"/>
            <a:r>
              <a:rPr lang="en-GB" sz="1800" dirty="0"/>
              <a:t>5.	Lee, Y., Lee, S., &amp; Park, K. (2022). Leveraging AI in Personalized Learning: A Survey of Applications and Tools in Education. Journal of Educational Research, 59(1), 22-41.</a:t>
            </a:r>
          </a:p>
          <a:p>
            <a:pPr algn="just"/>
            <a:r>
              <a:rPr lang="en-GB" sz="1800" dirty="0"/>
              <a:t>6.	Sharma, R., &amp; Rani, P. (2020). A Review of Study Tracking Apps: Features, Challenges, and Future Directions. Journal of Mobile Learning Technologies, 15(2), 80-93.</a:t>
            </a:r>
          </a:p>
        </p:txBody>
      </p:sp>
    </p:spTree>
    <p:extLst>
      <p:ext uri="{BB962C8B-B14F-4D97-AF65-F5344CB8AC3E}">
        <p14:creationId xmlns:p14="http://schemas.microsoft.com/office/powerpoint/2010/main" val="3621564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/>
        </p:nvSpPr>
        <p:spPr>
          <a:xfrm>
            <a:off x="2980267" y="2567518"/>
            <a:ext cx="6231467" cy="830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264708" y="371100"/>
            <a:ext cx="9662584" cy="1081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1368313" y="1744067"/>
            <a:ext cx="6987897" cy="4220018"/>
            <a:chOff x="0" y="1366"/>
            <a:chExt cx="6987897" cy="4220018"/>
          </a:xfrm>
        </p:grpSpPr>
        <p:sp>
          <p:nvSpPr>
            <p:cNvPr id="104" name="Google Shape;104;p2"/>
            <p:cNvSpPr/>
            <p:nvPr/>
          </p:nvSpPr>
          <p:spPr>
            <a:xfrm>
              <a:off x="0" y="1366"/>
              <a:ext cx="6987897" cy="582071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6076" y="132332"/>
              <a:ext cx="320139" cy="32013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72292" y="1366"/>
              <a:ext cx="6315604" cy="582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672292" y="1366"/>
              <a:ext cx="6315604" cy="582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600" tIns="61600" rIns="61600" bIns="616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Research Gaps and Problem Statement</a:t>
              </a: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0" y="728955"/>
              <a:ext cx="6987897" cy="582071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076" y="859921"/>
              <a:ext cx="320139" cy="32013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72292" y="728955"/>
              <a:ext cx="6315604" cy="582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672292" y="728955"/>
              <a:ext cx="6315604" cy="582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600" tIns="61600" rIns="61600" bIns="616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Objectives and Contribution</a:t>
              </a:r>
              <a:endParaRPr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0" y="1456544"/>
              <a:ext cx="6987897" cy="582071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6076" y="1587511"/>
              <a:ext cx="320139" cy="32013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2292" y="1456544"/>
              <a:ext cx="6315604" cy="582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672292" y="1456544"/>
              <a:ext cx="6315604" cy="582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600" tIns="61600" rIns="61600" bIns="616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Research Scope and Literature Review</a:t>
              </a:r>
              <a:endParaRPr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0" y="2184134"/>
              <a:ext cx="6987897" cy="582071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76076" y="2315100"/>
              <a:ext cx="320139" cy="32013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72292" y="2104606"/>
              <a:ext cx="6315604" cy="582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672292" y="2104606"/>
              <a:ext cx="6315604" cy="582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600" tIns="61600" rIns="61600" bIns="616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Methodology</a:t>
              </a:r>
              <a:endParaRPr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0" y="2911723"/>
              <a:ext cx="6987897" cy="582071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76076" y="3042690"/>
              <a:ext cx="320139" cy="320139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72292" y="2911723"/>
              <a:ext cx="6315604" cy="582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672292" y="2911723"/>
              <a:ext cx="6315604" cy="582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1600" tIns="61600" rIns="61600" bIns="616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References</a:t>
              </a:r>
              <a:endParaRPr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2292" y="3639313"/>
              <a:ext cx="6315604" cy="582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8" y="1729956"/>
            <a:ext cx="11100525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/>
              <a:t>StudyPlus</a:t>
            </a:r>
            <a:r>
              <a:rPr lang="en-GB" sz="2400" dirty="0"/>
              <a:t> is a mobile app designed to help students manage their study time and increase productivity.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app integrates real-time study session tracking with AI-driven recommendations for personalized learning strategies.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Built using Flutter for cross-platform compatibility (iOS and Android) and Firebase for secure real-time syncing.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It addresses the gap in existing study tracking apps by combining goal-setting, analytics dashboards, and AI-based suggestions for effective study habits.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Develop </a:t>
            </a:r>
            <a:r>
              <a:rPr lang="en-GB" sz="2400" dirty="0" err="1"/>
              <a:t>StudyPlus</a:t>
            </a:r>
            <a:r>
              <a:rPr lang="en-GB" sz="2400" dirty="0"/>
              <a:t> as a mobile application that integrates real-time tracking, AI-powered recommendations, and goal-setting features.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Help students improve their study productivity by providing personalized recommendations based on study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Provide real-time feedback through visual analytics and progress monitoring to improve study habits.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Ensure cross-platform compatibility (iOS and Android) to make the app accessible to a wider range of students.</a:t>
            </a:r>
          </a:p>
        </p:txBody>
      </p:sp>
    </p:spTree>
    <p:extLst>
      <p:ext uri="{BB962C8B-B14F-4D97-AF65-F5344CB8AC3E}">
        <p14:creationId xmlns:p14="http://schemas.microsoft.com/office/powerpoint/2010/main" val="261342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Students often struggle with managing their study time effectively due to distractions and lack of structured study plans.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Existing study tools like paper planners and basic apps don’t provide actionable insights or personalized recommendations.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Current study apps fail to offer real-time feedback or adaptive suggestions to improve productivity and time management.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Limited tracking features in most apps make it difficult to monitor long-term progress and adjust study habits accordingly.</a:t>
            </a:r>
          </a:p>
        </p:txBody>
      </p:sp>
    </p:spTree>
    <p:extLst>
      <p:ext uri="{BB962C8B-B14F-4D97-AF65-F5344CB8AC3E}">
        <p14:creationId xmlns:p14="http://schemas.microsoft.com/office/powerpoint/2010/main" val="293009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8" y="47738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9DBDB1D-BCE9-4E24-AD88-659003F5D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01341"/>
              </p:ext>
            </p:extLst>
          </p:nvPr>
        </p:nvGraphicFramePr>
        <p:xfrm>
          <a:off x="760548" y="1166656"/>
          <a:ext cx="10969895" cy="5053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979">
                  <a:extLst>
                    <a:ext uri="{9D8B030D-6E8A-4147-A177-3AD203B41FA5}">
                      <a16:colId xmlns:a16="http://schemas.microsoft.com/office/drawing/2014/main" val="2528333943"/>
                    </a:ext>
                  </a:extLst>
                </a:gridCol>
                <a:gridCol w="2193979">
                  <a:extLst>
                    <a:ext uri="{9D8B030D-6E8A-4147-A177-3AD203B41FA5}">
                      <a16:colId xmlns:a16="http://schemas.microsoft.com/office/drawing/2014/main" val="2560981740"/>
                    </a:ext>
                  </a:extLst>
                </a:gridCol>
                <a:gridCol w="2193979">
                  <a:extLst>
                    <a:ext uri="{9D8B030D-6E8A-4147-A177-3AD203B41FA5}">
                      <a16:colId xmlns:a16="http://schemas.microsoft.com/office/drawing/2014/main" val="2185184598"/>
                    </a:ext>
                  </a:extLst>
                </a:gridCol>
                <a:gridCol w="2193979">
                  <a:extLst>
                    <a:ext uri="{9D8B030D-6E8A-4147-A177-3AD203B41FA5}">
                      <a16:colId xmlns:a16="http://schemas.microsoft.com/office/drawing/2014/main" val="2688865985"/>
                    </a:ext>
                  </a:extLst>
                </a:gridCol>
                <a:gridCol w="2193979">
                  <a:extLst>
                    <a:ext uri="{9D8B030D-6E8A-4147-A177-3AD203B41FA5}">
                      <a16:colId xmlns:a16="http://schemas.microsoft.com/office/drawing/2014/main" val="2368807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 Name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Key Features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Strengths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AI Integration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879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Focus Booster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Pomodoro timer, gamification, time tracking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Increases focus, fun, simple interface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Minimal tracking features, lacks AI-based recommendations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AI integration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5434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Gamification, time tracking, focus management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Motivates users, fun, encourages focus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Limited analytics, no personalized recommendations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AI integration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4903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Toggl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 logging, manual start/stop tracking, basic reports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Simple, easy to use, accurate time tracking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focus on learning, lacks personalized feedback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AI integration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1468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MyStudyLife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Goal setting, time management, task prioritization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Good for planning, goal setting, cross-platform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Limited insights, no advanced AI recommendations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AI integration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024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RescueTime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Activity tracking, time management, productivity reports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Tracks time spent on activities, identifies distractions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Limited actionable advice, passive feedback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AI recommendations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270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StudyPlus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 session tracking, goal setting, AI-powered insights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data syncing, AI recommendations, customizable goals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Needs more advanced personalization, AI recommendations still in early stages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Yes, AI-driven study suggestions based on user </a:t>
                      </a:r>
                      <a:r>
                        <a:rPr lang="en-GB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304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89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Design and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Modular architecture ensures scalability and easy updates.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Secure authentication and encrypted data handling with Firebase.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Real-time synchronization across multiple devices.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User-friendly UI/UX based on Material Design principles.</a:t>
            </a:r>
          </a:p>
        </p:txBody>
      </p:sp>
    </p:spTree>
    <p:extLst>
      <p:ext uri="{BB962C8B-B14F-4D97-AF65-F5344CB8AC3E}">
        <p14:creationId xmlns:p14="http://schemas.microsoft.com/office/powerpoint/2010/main" val="236154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Design and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800" dirty="0"/>
              <a:t>Development Tools</a:t>
            </a:r>
          </a:p>
          <a:p>
            <a:pPr marL="2857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Flutter SDK – for cross-platform mobile development (Android &amp; iOS).</a:t>
            </a:r>
          </a:p>
          <a:p>
            <a:pPr marL="2857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Dart Programming Language – primary language for building the app.</a:t>
            </a:r>
          </a:p>
          <a:p>
            <a:pPr marL="2857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Android Studio – IDE with emulator support, debugging, and plugins for Flutter.</a:t>
            </a:r>
          </a:p>
          <a:p>
            <a:pPr marL="2857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Git &amp; GitHub – version control and project collaboration.</a:t>
            </a:r>
          </a:p>
          <a:p>
            <a:pPr lvl="3" algn="just">
              <a:lnSpc>
                <a:spcPct val="150000"/>
              </a:lnSpc>
            </a:pPr>
            <a:r>
              <a:rPr lang="en-GB" sz="1800" dirty="0"/>
              <a:t>Backend &amp; Cloud Services</a:t>
            </a:r>
          </a:p>
          <a:p>
            <a:pPr marL="3429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Firebase Authentication – secure user login with email/password and third-party logins.</a:t>
            </a:r>
          </a:p>
          <a:p>
            <a:pPr marL="3429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Firebase Realtime Database – cloud-based NoSQL database for study session and goal tracking.</a:t>
            </a:r>
          </a:p>
          <a:p>
            <a:pPr marL="3429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Firebase Analytics – user activity tracking and performance monitoring.</a:t>
            </a:r>
          </a:p>
          <a:p>
            <a:pPr marL="342900" lvl="3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Firebase Cloud Storage – for syncing and backup of user data.</a:t>
            </a:r>
          </a:p>
        </p:txBody>
      </p:sp>
    </p:spTree>
    <p:extLst>
      <p:ext uri="{BB962C8B-B14F-4D97-AF65-F5344CB8AC3E}">
        <p14:creationId xmlns:p14="http://schemas.microsoft.com/office/powerpoint/2010/main" val="21770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Design and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/>
              <a:t>Testing &amp; Evaluation Tools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Black-box Testing – for functional validation of app features.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Usability Testing – user trials for interface clarity and ease of use.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Performance Testing – response time and database efficiency testing.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AI Module Evaluation – verifying accuracy and impact of Gemini-powered study recommendations.</a:t>
            </a:r>
          </a:p>
          <a:p>
            <a:pPr algn="just">
              <a:lnSpc>
                <a:spcPct val="150000"/>
              </a:lnSpc>
            </a:pPr>
            <a:endParaRPr lang="en-GB" sz="2000" dirty="0"/>
          </a:p>
          <a:p>
            <a:pPr algn="just">
              <a:lnSpc>
                <a:spcPct val="150000"/>
              </a:lnSpc>
            </a:pPr>
            <a:r>
              <a:rPr lang="en-GB" sz="2000" dirty="0"/>
              <a:t>Visualization &amp; Analytics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FL Chart Library – for creating dashboards, charts, and data visualizations.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Material Design Components – ensuring a clean, intuitive, and consistent UI/UX.</a:t>
            </a:r>
          </a:p>
        </p:txBody>
      </p:sp>
    </p:spTree>
    <p:extLst>
      <p:ext uri="{BB962C8B-B14F-4D97-AF65-F5344CB8AC3E}">
        <p14:creationId xmlns:p14="http://schemas.microsoft.com/office/powerpoint/2010/main" val="51633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1014</Words>
  <Application>Microsoft Office PowerPoint</Application>
  <PresentationFormat>Widescreen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Times New Roman</vt:lpstr>
      <vt:lpstr>Calibri</vt:lpstr>
      <vt:lpstr>Arial</vt:lpstr>
      <vt:lpstr>Office Theme</vt:lpstr>
      <vt:lpstr>     STUDYPLUS: A STUDY TRACKING APPLICATION WITH AI INTEGRATION FOR PERSONALIZED LEARNING RECOMMENDATIONS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Advanced Convolutional Neural Networks Model For Precise Plant Disease Identification  </dc:title>
  <cp:lastModifiedBy>Tariqul Islam</cp:lastModifiedBy>
  <cp:revision>18</cp:revision>
  <dcterms:modified xsi:type="dcterms:W3CDTF">2025-10-04T05:30:03Z</dcterms:modified>
</cp:coreProperties>
</file>