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2" r:id="rId9"/>
    <p:sldId id="263" r:id="rId10"/>
    <p:sldId id="264" r:id="rId11"/>
    <p:sldId id="265" r:id="rId12"/>
    <p:sldId id="266" r:id="rId13"/>
    <p:sldId id="270" r:id="rId14"/>
    <p:sldId id="268"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2" autoAdjust="0"/>
    <p:restoredTop sz="94660"/>
  </p:normalViewPr>
  <p:slideViewPr>
    <p:cSldViewPr snapToGrid="0">
      <p:cViewPr varScale="1">
        <p:scale>
          <a:sx n="43" d="100"/>
          <a:sy n="43" d="100"/>
        </p:scale>
        <p:origin x="60" y="1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18-Nov-21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18-Nov-21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18-Nov-21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18-Nov-21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18-Nov-21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18-Nov-21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18-Nov-21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18-Nov-21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18-Nov-21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18-Nov-21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18-Nov-21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18-Nov-21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18-Nov-21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18-Nov-21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18-Nov-21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18-Nov-21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18-Nov-21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18-Nov-21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KORMO</a:t>
            </a:r>
            <a:endParaRPr lang="en-US" dirty="0"/>
          </a:p>
        </p:txBody>
      </p:sp>
      <p:sp>
        <p:nvSpPr>
          <p:cNvPr id="3" name="Subtitle 2"/>
          <p:cNvSpPr>
            <a:spLocks noGrp="1"/>
          </p:cNvSpPr>
          <p:nvPr>
            <p:ph type="subTitle" idx="1"/>
          </p:nvPr>
        </p:nvSpPr>
        <p:spPr>
          <a:xfrm>
            <a:off x="5943599" y="4777380"/>
            <a:ext cx="4037013" cy="861420"/>
          </a:xfrm>
        </p:spPr>
        <p:txBody>
          <a:bodyPr/>
          <a:lstStyle/>
          <a:p>
            <a:r>
              <a:rPr lang="en-US" dirty="0" smtClean="0"/>
              <a:t>-</a:t>
            </a:r>
            <a:r>
              <a:rPr lang="en-US" dirty="0" err="1" smtClean="0"/>
              <a:t>দক্ষতার</a:t>
            </a:r>
            <a:r>
              <a:rPr lang="en-US" dirty="0" smtClean="0"/>
              <a:t> </a:t>
            </a:r>
            <a:r>
              <a:rPr lang="en-US" dirty="0" err="1" smtClean="0"/>
              <a:t>প্রতিচ্ছবি</a:t>
            </a:r>
            <a:endParaRPr lang="en-US" dirty="0"/>
          </a:p>
        </p:txBody>
      </p:sp>
    </p:spTree>
    <p:extLst>
      <p:ext uri="{BB962C8B-B14F-4D97-AF65-F5344CB8AC3E}">
        <p14:creationId xmlns:p14="http://schemas.microsoft.com/office/powerpoint/2010/main" val="957599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Workers Registration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657" y="1375958"/>
            <a:ext cx="9568543" cy="5282634"/>
          </a:xfrm>
        </p:spPr>
      </p:pic>
    </p:spTree>
    <p:extLst>
      <p:ext uri="{BB962C8B-B14F-4D97-AF65-F5344CB8AC3E}">
        <p14:creationId xmlns:p14="http://schemas.microsoft.com/office/powerpoint/2010/main" val="222066196"/>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Login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5544" y="1513025"/>
            <a:ext cx="9394370" cy="5192999"/>
          </a:xfrm>
        </p:spPr>
      </p:pic>
    </p:spTree>
    <p:extLst>
      <p:ext uri="{BB962C8B-B14F-4D97-AF65-F5344CB8AC3E}">
        <p14:creationId xmlns:p14="http://schemas.microsoft.com/office/powerpoint/2010/main" val="156910423"/>
      </p:ext>
    </p:extLst>
  </p:cSld>
  <p:clrMapOvr>
    <a:masterClrMapping/>
  </p:clrMapOvr>
  <p:transition spd="slow">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Registration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009" y="1388609"/>
            <a:ext cx="9576847" cy="5287218"/>
          </a:xfrm>
        </p:spPr>
      </p:pic>
    </p:spTree>
    <p:extLst>
      <p:ext uri="{BB962C8B-B14F-4D97-AF65-F5344CB8AC3E}">
        <p14:creationId xmlns:p14="http://schemas.microsoft.com/office/powerpoint/2010/main" val="4164986792"/>
      </p:ext>
    </p:extLst>
  </p:cSld>
  <p:clrMapOvr>
    <a:masterClrMapping/>
  </p:clrMapOvr>
  <p:transition spd="slow">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pic>
        <p:nvPicPr>
          <p:cNvPr id="4" name="Content Placeholder 3"/>
          <p:cNvPicPr>
            <a:picLocks noGrp="1" noChangeAspect="1"/>
          </p:cNvPicPr>
          <p:nvPr>
            <p:ph idx="1"/>
          </p:nvPr>
        </p:nvPicPr>
        <p:blipFill>
          <a:blip r:embed="rId2"/>
          <a:stretch>
            <a:fillRect/>
          </a:stretch>
        </p:blipFill>
        <p:spPr>
          <a:xfrm>
            <a:off x="755471" y="1338942"/>
            <a:ext cx="10426576" cy="4539343"/>
          </a:xfrm>
          <a:prstGeom prst="rect">
            <a:avLst/>
          </a:prstGeom>
        </p:spPr>
      </p:pic>
    </p:spTree>
    <p:extLst>
      <p:ext uri="{BB962C8B-B14F-4D97-AF65-F5344CB8AC3E}">
        <p14:creationId xmlns:p14="http://schemas.microsoft.com/office/powerpoint/2010/main" val="2930155147"/>
      </p:ext>
    </p:extLst>
  </p:cSld>
  <p:clrMapOvr>
    <a:masterClrMapping/>
  </p:clrMapOvr>
  <p:transition spd="slow">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Works</a:t>
            </a:r>
            <a:endParaRPr lang="en-US" dirty="0"/>
          </a:p>
        </p:txBody>
      </p:sp>
      <p:sp>
        <p:nvSpPr>
          <p:cNvPr id="3" name="Content Placeholder 2"/>
          <p:cNvSpPr>
            <a:spLocks noGrp="1"/>
          </p:cNvSpPr>
          <p:nvPr>
            <p:ph idx="1"/>
          </p:nvPr>
        </p:nvSpPr>
        <p:spPr/>
        <p:txBody>
          <a:bodyPr/>
          <a:lstStyle/>
          <a:p>
            <a:r>
              <a:rPr lang="en-US" dirty="0" smtClean="0"/>
              <a:t>Add Online Payment System</a:t>
            </a:r>
          </a:p>
          <a:p>
            <a:r>
              <a:rPr lang="en-US" dirty="0" smtClean="0"/>
              <a:t>Make more efficient for all kind of user</a:t>
            </a:r>
          </a:p>
          <a:p>
            <a:r>
              <a:rPr lang="en-US" dirty="0" smtClean="0"/>
              <a:t>Change Design</a:t>
            </a:r>
            <a:endParaRPr lang="en-US" dirty="0"/>
          </a:p>
        </p:txBody>
      </p:sp>
    </p:spTree>
    <p:extLst>
      <p:ext uri="{BB962C8B-B14F-4D97-AF65-F5344CB8AC3E}">
        <p14:creationId xmlns:p14="http://schemas.microsoft.com/office/powerpoint/2010/main" val="1867267657"/>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03312" y="1600200"/>
            <a:ext cx="10087202" cy="4648199"/>
          </a:xfrm>
        </p:spPr>
        <p:txBody>
          <a:bodyPr>
            <a:noAutofit/>
          </a:bodyPr>
          <a:lstStyle/>
          <a:p>
            <a:pPr algn="just"/>
            <a:r>
              <a:rPr lang="en-US" sz="2800" dirty="0"/>
              <a:t>We have now designed a website. Since this is our first design, we still have a lot to learn. That's why we will get reviews from our clients on how to make it more user friendly. Besides, our goal will be to make it work for society. In this way unemployed youth get jobs. Because since we have created a website, we will need a helpline so that many unemployed people in the country can get jobs. And since we designed it to work for the betterment of society, we will always prioritize </a:t>
            </a:r>
            <a:r>
              <a:rPr lang="en-US" sz="2800" dirty="0" err="1"/>
              <a:t>freshers</a:t>
            </a:r>
            <a:r>
              <a:rPr lang="en-US" sz="2800" dirty="0"/>
              <a:t> in our helpline.</a:t>
            </a:r>
          </a:p>
        </p:txBody>
      </p:sp>
    </p:spTree>
    <p:extLst>
      <p:ext uri="{BB962C8B-B14F-4D97-AF65-F5344CB8AC3E}">
        <p14:creationId xmlns:p14="http://schemas.microsoft.com/office/powerpoint/2010/main" val="1624473175"/>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es anyone have any questions? - Agent Academ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18858" y="1474771"/>
            <a:ext cx="4209902" cy="4817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0756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57955065"/>
              </p:ext>
            </p:extLst>
          </p:nvPr>
        </p:nvGraphicFramePr>
        <p:xfrm>
          <a:off x="271463" y="1219200"/>
          <a:ext cx="11779250" cy="2595880"/>
        </p:xfrm>
        <a:graphic>
          <a:graphicData uri="http://schemas.openxmlformats.org/drawingml/2006/table">
            <a:tbl>
              <a:tblPr firstRow="1" bandRow="1">
                <a:tableStyleId>{5C22544A-7EE6-4342-B048-85BDC9FD1C3A}</a:tableStyleId>
              </a:tblPr>
              <a:tblGrid>
                <a:gridCol w="4855708"/>
                <a:gridCol w="6923542"/>
              </a:tblGrid>
              <a:tr h="370840">
                <a:tc>
                  <a:txBody>
                    <a:bodyPr/>
                    <a:lstStyle/>
                    <a:p>
                      <a:r>
                        <a:rPr lang="en-US" dirty="0" smtClean="0"/>
                        <a:t>Submitted</a:t>
                      </a:r>
                      <a:r>
                        <a:rPr lang="en-US" baseline="0" dirty="0" smtClean="0"/>
                        <a:t> To</a:t>
                      </a:r>
                      <a:endParaRPr lang="en-US" dirty="0"/>
                    </a:p>
                  </a:txBody>
                  <a:tcPr/>
                </a:tc>
                <a:tc>
                  <a:txBody>
                    <a:bodyPr/>
                    <a:lstStyle/>
                    <a:p>
                      <a:r>
                        <a:rPr lang="en-US" dirty="0" smtClean="0"/>
                        <a:t>Submitted By</a:t>
                      </a:r>
                      <a:endParaRPr lang="en-US" dirty="0"/>
                    </a:p>
                  </a:txBody>
                  <a:tcPr/>
                </a:tc>
              </a:tr>
              <a:tr h="370840">
                <a:tc rowSpan="6">
                  <a:txBody>
                    <a:bodyPr/>
                    <a:lstStyle/>
                    <a:p>
                      <a:r>
                        <a:rPr lang="en-US" dirty="0" smtClean="0"/>
                        <a:t>Saddam Hossain</a:t>
                      </a:r>
                      <a:endParaRPr lang="en-US" dirty="0"/>
                    </a:p>
                    <a:p>
                      <a:r>
                        <a:rPr lang="en-US" dirty="0" smtClean="0"/>
                        <a:t>Lecturer</a:t>
                      </a:r>
                      <a:endParaRPr lang="en-US" dirty="0"/>
                    </a:p>
                    <a:p>
                      <a:r>
                        <a:rPr lang="en-US" dirty="0" smtClean="0"/>
                        <a:t>Dept. of</a:t>
                      </a:r>
                      <a:r>
                        <a:rPr lang="en-US" baseline="0" dirty="0" smtClean="0"/>
                        <a:t> CSE</a:t>
                      </a:r>
                      <a:endParaRPr lang="en-US" dirty="0"/>
                    </a:p>
                    <a:p>
                      <a:r>
                        <a:rPr lang="en-US" dirty="0" smtClean="0"/>
                        <a:t>BUBT</a:t>
                      </a:r>
                      <a:endParaRPr lang="en-US" dirty="0"/>
                    </a:p>
                  </a:txBody>
                  <a:tcPr/>
                </a:tc>
                <a:tc>
                  <a:txBody>
                    <a:bodyPr/>
                    <a:lstStyle/>
                    <a:p>
                      <a:r>
                        <a:rPr lang="en-US" dirty="0" smtClean="0"/>
                        <a:t>Ahmed Mahir</a:t>
                      </a:r>
                      <a:r>
                        <a:rPr lang="en-US" baseline="0" dirty="0" smtClean="0"/>
                        <a:t> Shoaib (ID:18192103235  Intake:41/6)</a:t>
                      </a:r>
                      <a:endParaRPr lang="en-US" dirty="0"/>
                    </a:p>
                  </a:txBody>
                  <a:tcPr/>
                </a:tc>
              </a:tr>
              <a:tr h="370840">
                <a:tc vMerge="1">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Abu</a:t>
                      </a:r>
                      <a:r>
                        <a:rPr lang="en-US" baseline="0" dirty="0" smtClean="0"/>
                        <a:t> Zobayer Bin Siddique</a:t>
                      </a:r>
                      <a:r>
                        <a:rPr lang="en-US" baseline="0" dirty="0" smtClean="0"/>
                        <a:t> (ID:18192103226  Intake:41/6)</a:t>
                      </a:r>
                      <a:endParaRPr lang="en-US" dirty="0" smtClean="0"/>
                    </a:p>
                  </a:txBody>
                  <a:tcPr/>
                </a:tc>
              </a:tr>
              <a:tr h="370840">
                <a:tc vMerge="1">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All Moon Tasir (ID:18192103256  Intake:41/6)</a:t>
                      </a:r>
                      <a:endParaRPr lang="en-US" dirty="0" smtClean="0"/>
                    </a:p>
                  </a:txBody>
                  <a:tcPr/>
                </a:tc>
              </a:tr>
              <a:tr h="370840">
                <a:tc vMerge="1">
                  <a:txBody>
                    <a:bodyPr/>
                    <a:lstStyle/>
                    <a:p>
                      <a:endParaRPr lang="en-US" dirty="0"/>
                    </a:p>
                  </a:txBody>
                  <a:tcPr/>
                </a:tc>
                <a:tc>
                  <a:txBody>
                    <a:bodyPr/>
                    <a:lstStyle/>
                    <a:p>
                      <a:r>
                        <a:rPr lang="en-US" dirty="0" smtClean="0"/>
                        <a:t>Abdullah Al </a:t>
                      </a:r>
                      <a:r>
                        <a:rPr lang="en-US" dirty="0" err="1" smtClean="0"/>
                        <a:t>Noman</a:t>
                      </a:r>
                      <a:r>
                        <a:rPr lang="en-US" dirty="0" smtClean="0"/>
                        <a:t> </a:t>
                      </a:r>
                      <a:r>
                        <a:rPr lang="en-US" baseline="0" dirty="0" smtClean="0"/>
                        <a:t>(ID:18192103255  Intake:41/6)</a:t>
                      </a:r>
                      <a:endParaRPr lang="en-US" dirty="0"/>
                    </a:p>
                  </a:txBody>
                  <a:tcPr/>
                </a:tc>
              </a:tr>
              <a:tr h="370840">
                <a:tc vMerge="1">
                  <a:txBody>
                    <a:bodyPr/>
                    <a:lstStyle/>
                    <a:p>
                      <a:endParaRPr lang="en-US" dirty="0"/>
                    </a:p>
                  </a:txBody>
                  <a:tcPr/>
                </a:tc>
                <a:tc>
                  <a:txBody>
                    <a:bodyPr/>
                    <a:lstStyle/>
                    <a:p>
                      <a:r>
                        <a:rPr lang="en-US" dirty="0" smtClean="0"/>
                        <a:t>Julkar Naeem </a:t>
                      </a:r>
                      <a:r>
                        <a:rPr lang="en-US" baseline="0" dirty="0" smtClean="0"/>
                        <a:t>(ID:18192103227  Intake:41/6)</a:t>
                      </a:r>
                      <a:endParaRPr lang="en-US" dirty="0"/>
                    </a:p>
                  </a:txBody>
                  <a:tcPr/>
                </a:tc>
              </a:tr>
              <a:tr h="370840">
                <a:tc vMerge="1">
                  <a:txBody>
                    <a:bodyPr/>
                    <a:lstStyle/>
                    <a:p>
                      <a:endParaRPr lang="en-US" dirty="0"/>
                    </a:p>
                  </a:txBody>
                  <a:tcPr/>
                </a:tc>
                <a:tc>
                  <a:txBody>
                    <a:bodyPr/>
                    <a:lstStyle/>
                    <a:p>
                      <a:r>
                        <a:rPr lang="en-US" dirty="0" smtClean="0"/>
                        <a:t>Team Name: INF1N1T3</a:t>
                      </a:r>
                      <a:r>
                        <a:rPr lang="en-US" baseline="0" dirty="0" smtClean="0"/>
                        <a:t> V01D</a:t>
                      </a:r>
                      <a:endParaRPr lang="en-US" dirty="0"/>
                    </a:p>
                  </a:txBody>
                  <a:tcPr/>
                </a:tc>
              </a:tr>
            </a:tbl>
          </a:graphicData>
        </a:graphic>
      </p:graphicFrame>
    </p:spTree>
    <p:extLst>
      <p:ext uri="{BB962C8B-B14F-4D97-AF65-F5344CB8AC3E}">
        <p14:creationId xmlns:p14="http://schemas.microsoft.com/office/powerpoint/2010/main" val="290291526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Kormo</a:t>
            </a:r>
            <a:endParaRPr lang="en-US" dirty="0"/>
          </a:p>
        </p:txBody>
      </p:sp>
      <p:sp>
        <p:nvSpPr>
          <p:cNvPr id="3" name="Content Placeholder 2"/>
          <p:cNvSpPr>
            <a:spLocks noGrp="1"/>
          </p:cNvSpPr>
          <p:nvPr>
            <p:ph idx="1"/>
          </p:nvPr>
        </p:nvSpPr>
        <p:spPr>
          <a:xfrm>
            <a:off x="1103313" y="2052918"/>
            <a:ext cx="6320744" cy="4195481"/>
          </a:xfrm>
        </p:spPr>
        <p:txBody>
          <a:bodyPr>
            <a:normAutofit/>
          </a:bodyPr>
          <a:lstStyle/>
          <a:p>
            <a:pPr algn="just"/>
            <a:r>
              <a:rPr lang="en-US" sz="2800" dirty="0" err="1" smtClean="0"/>
              <a:t>kormo</a:t>
            </a:r>
            <a:r>
              <a:rPr lang="en-US" sz="2800" dirty="0" smtClean="0"/>
              <a:t> </a:t>
            </a:r>
            <a:r>
              <a:rPr lang="en-US" sz="2800" dirty="0"/>
              <a:t>is a  workers booking site. Through this, workers can be taken from online.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3637" y="2052918"/>
            <a:ext cx="2067197" cy="2067197"/>
          </a:xfrm>
          <a:prstGeom prst="rect">
            <a:avLst/>
          </a:prstGeom>
        </p:spPr>
      </p:pic>
    </p:spTree>
    <p:extLst>
      <p:ext uri="{BB962C8B-B14F-4D97-AF65-F5344CB8AC3E}">
        <p14:creationId xmlns:p14="http://schemas.microsoft.com/office/powerpoint/2010/main" val="74244628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Kormo</a:t>
            </a:r>
            <a:endParaRPr lang="en-US" dirty="0"/>
          </a:p>
        </p:txBody>
      </p:sp>
      <p:sp>
        <p:nvSpPr>
          <p:cNvPr id="3" name="Content Placeholder 2"/>
          <p:cNvSpPr>
            <a:spLocks noGrp="1"/>
          </p:cNvSpPr>
          <p:nvPr>
            <p:ph idx="1"/>
          </p:nvPr>
        </p:nvSpPr>
        <p:spPr/>
        <p:txBody>
          <a:bodyPr>
            <a:normAutofit/>
          </a:bodyPr>
          <a:lstStyle/>
          <a:p>
            <a:pPr algn="just"/>
            <a:r>
              <a:rPr lang="en-US" sz="2800" dirty="0"/>
              <a:t>Through </a:t>
            </a:r>
            <a:r>
              <a:rPr lang="en-US" sz="2800" dirty="0" smtClean="0"/>
              <a:t>this website </a:t>
            </a:r>
            <a:r>
              <a:rPr lang="en-US" sz="2800" dirty="0"/>
              <a:t>people can get any kinds of workers including carpenters, painters, masons for their house. This is our </a:t>
            </a:r>
            <a:r>
              <a:rPr lang="en-US" sz="2800" dirty="0" err="1"/>
              <a:t>smaint</a:t>
            </a:r>
            <a:r>
              <a:rPr lang="en-US" sz="2800" dirty="0"/>
              <a:t> effort to make their life journey easier.</a:t>
            </a:r>
          </a:p>
        </p:txBody>
      </p:sp>
    </p:spTree>
    <p:extLst>
      <p:ext uri="{BB962C8B-B14F-4D97-AF65-F5344CB8AC3E}">
        <p14:creationId xmlns:p14="http://schemas.microsoft.com/office/powerpoint/2010/main" val="342269561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1104293" y="1853248"/>
            <a:ext cx="8946541" cy="4195481"/>
          </a:xfrm>
        </p:spPr>
        <p:txBody>
          <a:bodyPr>
            <a:normAutofit/>
          </a:bodyPr>
          <a:lstStyle/>
          <a:p>
            <a:r>
              <a:rPr lang="en-US" sz="2800" dirty="0" smtClean="0"/>
              <a:t>Login</a:t>
            </a:r>
          </a:p>
          <a:p>
            <a:r>
              <a:rPr lang="en-US" sz="2800" dirty="0" smtClean="0"/>
              <a:t>View </a:t>
            </a:r>
            <a:r>
              <a:rPr lang="en-US" sz="2800" dirty="0"/>
              <a:t>Workers </a:t>
            </a:r>
            <a:r>
              <a:rPr lang="en-US" sz="2800" dirty="0" smtClean="0"/>
              <a:t>profile</a:t>
            </a:r>
          </a:p>
          <a:p>
            <a:r>
              <a:rPr lang="en-US" sz="2800" dirty="0" smtClean="0"/>
              <a:t>Workers Login</a:t>
            </a:r>
          </a:p>
          <a:p>
            <a:r>
              <a:rPr lang="en-US" sz="2800" dirty="0" smtClean="0"/>
              <a:t>Works Registration</a:t>
            </a:r>
          </a:p>
          <a:p>
            <a:r>
              <a:rPr lang="en-US" sz="2800" dirty="0" smtClean="0"/>
              <a:t>User Login</a:t>
            </a:r>
          </a:p>
          <a:p>
            <a:r>
              <a:rPr lang="en-US" sz="2800" dirty="0" smtClean="0"/>
              <a:t>User Registration</a:t>
            </a:r>
          </a:p>
          <a:p>
            <a:r>
              <a:rPr lang="en-US" sz="2800" dirty="0" smtClean="0"/>
              <a:t>Book </a:t>
            </a:r>
            <a:r>
              <a:rPr lang="en-US" sz="2800" dirty="0"/>
              <a:t>worker</a:t>
            </a:r>
            <a:endParaRPr lang="en-US" sz="2800" dirty="0"/>
          </a:p>
        </p:txBody>
      </p:sp>
    </p:spTree>
    <p:extLst>
      <p:ext uri="{BB962C8B-B14F-4D97-AF65-F5344CB8AC3E}">
        <p14:creationId xmlns:p14="http://schemas.microsoft.com/office/powerpoint/2010/main" val="89891629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421470"/>
            <a:ext cx="9404723" cy="5205254"/>
          </a:xfrm>
        </p:spPr>
      </p:pic>
    </p:spTree>
    <p:extLst>
      <p:ext uri="{BB962C8B-B14F-4D97-AF65-F5344CB8AC3E}">
        <p14:creationId xmlns:p14="http://schemas.microsoft.com/office/powerpoint/2010/main" val="155739368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Staff</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862" y="1295399"/>
            <a:ext cx="9686538" cy="5354503"/>
          </a:xfrm>
        </p:spPr>
      </p:pic>
    </p:spTree>
    <p:extLst>
      <p:ext uri="{BB962C8B-B14F-4D97-AF65-F5344CB8AC3E}">
        <p14:creationId xmlns:p14="http://schemas.microsoft.com/office/powerpoint/2010/main" val="311842866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Workers Profile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21363160"/>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Workers Login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5543" y="1244248"/>
            <a:ext cx="6934199" cy="5362279"/>
          </a:xfrm>
        </p:spPr>
      </p:pic>
    </p:spTree>
    <p:extLst>
      <p:ext uri="{BB962C8B-B14F-4D97-AF65-F5344CB8AC3E}">
        <p14:creationId xmlns:p14="http://schemas.microsoft.com/office/powerpoint/2010/main" val="2410262451"/>
      </p:ext>
    </p:extLst>
  </p:cSld>
  <p:clrMapOvr>
    <a:masterClrMapping/>
  </p:clrMapOvr>
  <p:transition spd="slow">
    <p:pu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40</TotalTime>
  <Words>265</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KORMO</vt:lpstr>
      <vt:lpstr>PowerPoint Presentation</vt:lpstr>
      <vt:lpstr>What Is Kormo</vt:lpstr>
      <vt:lpstr>Why Kormo</vt:lpstr>
      <vt:lpstr>Features</vt:lpstr>
      <vt:lpstr>Start</vt:lpstr>
      <vt:lpstr>Select Staff</vt:lpstr>
      <vt:lpstr>View Workers Profile</vt:lpstr>
      <vt:lpstr>Workers Login</vt:lpstr>
      <vt:lpstr>Workers Registration</vt:lpstr>
      <vt:lpstr>User Login</vt:lpstr>
      <vt:lpstr>User Registration</vt:lpstr>
      <vt:lpstr>Database</vt:lpstr>
      <vt:lpstr>Future Works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KORMO</dc:title>
  <dc:creator>Shoaib Aabesh</dc:creator>
  <cp:lastModifiedBy>Shoaib Aabesh</cp:lastModifiedBy>
  <cp:revision>5</cp:revision>
  <dcterms:created xsi:type="dcterms:W3CDTF">2021-11-17T21:12:10Z</dcterms:created>
  <dcterms:modified xsi:type="dcterms:W3CDTF">2021-11-17T21:52:58Z</dcterms:modified>
</cp:coreProperties>
</file>