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309" r:id="rId2"/>
    <p:sldId id="256" r:id="rId3"/>
    <p:sldId id="258" r:id="rId4"/>
    <p:sldId id="259" r:id="rId5"/>
    <p:sldId id="264" r:id="rId6"/>
    <p:sldId id="269" r:id="rId7"/>
    <p:sldId id="261" r:id="rId8"/>
    <p:sldId id="310" r:id="rId9"/>
    <p:sldId id="311" r:id="rId10"/>
    <p:sldId id="312" r:id="rId11"/>
    <p:sldId id="313" r:id="rId12"/>
    <p:sldId id="273" r:id="rId13"/>
    <p:sldId id="322" r:id="rId14"/>
    <p:sldId id="326" r:id="rId15"/>
    <p:sldId id="285" r:id="rId16"/>
    <p:sldId id="291" r:id="rId17"/>
    <p:sldId id="325" r:id="rId18"/>
  </p:sldIdLst>
  <p:sldSz cx="9144000" cy="5143500" type="screen16x9"/>
  <p:notesSz cx="6858000" cy="9144000"/>
  <p:embeddedFontLst>
    <p:embeddedFont>
      <p:font typeface="Barlow" panose="020B0604020202020204" pitchFamily="2" charset="0"/>
      <p:regular r:id="rId20"/>
      <p:bold r:id="rId21"/>
      <p:italic r:id="rId22"/>
      <p:boldItalic r:id="rId23"/>
    </p:embeddedFont>
    <p:embeddedFont>
      <p:font typeface="Barlow Condensed ExtraBold" panose="00000906000000000000" pitchFamily="2" charset="0"/>
      <p:bold r:id="rId24"/>
      <p:boldItalic r:id="rId25"/>
    </p:embeddedFont>
    <p:embeddedFont>
      <p:font typeface="Barlow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BA05964-4EDE-4433-A7AB-77A01189F1A0}">
          <p14:sldIdLst>
            <p14:sldId id="309"/>
            <p14:sldId id="256"/>
            <p14:sldId id="258"/>
            <p14:sldId id="259"/>
            <p14:sldId id="264"/>
            <p14:sldId id="269"/>
            <p14:sldId id="261"/>
            <p14:sldId id="310"/>
            <p14:sldId id="311"/>
            <p14:sldId id="312"/>
            <p14:sldId id="313"/>
            <p14:sldId id="273"/>
            <p14:sldId id="322"/>
            <p14:sldId id="326"/>
            <p14:sldId id="285"/>
            <p14:sldId id="291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AC0B10-19DC-45A7-9728-2A4CA2E8F728}">
  <a:tblStyle styleId="{BBAC0B10-19DC-45A7-9728-2A4CA2E8F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214840-AA2F-45D4-8A42-2884BD23DB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9857d3298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9857d3298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91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2a43c43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2a43c43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2a43c43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2a43c43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99d2abbf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99d2abbf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857d3298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857d3298_1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9857d329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9857d329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a7cfe8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8a7cfe8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9857d3298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9857d3298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4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5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1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TWO_COLUMNS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ONE_COLUMN_TEXT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MAIN_POINT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3" r:id="rId5"/>
    <p:sldLayoutId id="2147483667" r:id="rId6"/>
    <p:sldLayoutId id="2147483670" r:id="rId7"/>
    <p:sldLayoutId id="2147483671" r:id="rId8"/>
    <p:sldLayoutId id="2147483677" r:id="rId9"/>
    <p:sldLayoutId id="2147483682" r:id="rId10"/>
    <p:sldLayoutId id="2147483688" r:id="rId11"/>
    <p:sldLayoutId id="214748368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djangoproject.com/en/4.1/" TargetMode="External"/><Relationship Id="rId4" Type="http://schemas.openxmlformats.org/officeDocument/2006/relationships/hyperlink" Target="https://www.w3schools.com/html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7F29D-ABDA-DE27-8A6B-0754A650602C}"/>
              </a:ext>
            </a:extLst>
          </p:cNvPr>
          <p:cNvSpPr/>
          <p:nvPr/>
        </p:nvSpPr>
        <p:spPr>
          <a:xfrm>
            <a:off x="1001486" y="682171"/>
            <a:ext cx="7206343" cy="14369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B06868-C70B-297C-EF55-804D956B39DB}"/>
              </a:ext>
            </a:extLst>
          </p:cNvPr>
          <p:cNvSpPr/>
          <p:nvPr/>
        </p:nvSpPr>
        <p:spPr>
          <a:xfrm>
            <a:off x="1081316" y="747487"/>
            <a:ext cx="7206343" cy="14369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14F2C-96FB-3F28-B5CB-C5EEFA9A5907}"/>
              </a:ext>
            </a:extLst>
          </p:cNvPr>
          <p:cNvSpPr/>
          <p:nvPr/>
        </p:nvSpPr>
        <p:spPr>
          <a:xfrm>
            <a:off x="1045033" y="711202"/>
            <a:ext cx="7206343" cy="143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C1B1B"/>
                </a:solidFill>
                <a:latin typeface="Barlow" panose="020B0604020202020204" pitchFamily="2" charset="0"/>
              </a:rPr>
              <a:t>Ghar Dhundo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7484B-6215-55A8-15B2-5C27814059B5}"/>
              </a:ext>
            </a:extLst>
          </p:cNvPr>
          <p:cNvSpPr txBox="1"/>
          <p:nvPr/>
        </p:nvSpPr>
        <p:spPr>
          <a:xfrm>
            <a:off x="1045033" y="2474686"/>
            <a:ext cx="7206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rlow" panose="020B0604020202020204" pitchFamily="2" charset="0"/>
              </a:rPr>
              <a:t>CS 699 – Software Lab Project</a:t>
            </a:r>
          </a:p>
          <a:p>
            <a:pPr algn="ctr"/>
            <a:r>
              <a:rPr lang="en-US" sz="2000" dirty="0">
                <a:latin typeface="Barlow" panose="020B0604020202020204" pitchFamily="2" charset="0"/>
              </a:rPr>
              <a:t>Autumn, 2022</a:t>
            </a:r>
          </a:p>
          <a:p>
            <a:pPr algn="ctr"/>
            <a:r>
              <a:rPr lang="en-US" sz="2000" dirty="0">
                <a:latin typeface="Barlow" panose="020B0604020202020204" pitchFamily="2" charset="0"/>
              </a:rPr>
              <a:t>IIT Bombay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9E5F17-ADA0-D65A-2D3B-FB4DF415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71846"/>
              </p:ext>
            </p:extLst>
          </p:nvPr>
        </p:nvGraphicFramePr>
        <p:xfrm>
          <a:off x="1524000" y="3783676"/>
          <a:ext cx="6096000" cy="741680"/>
        </p:xfrm>
        <a:graphic>
          <a:graphicData uri="http://schemas.openxmlformats.org/drawingml/2006/table">
            <a:tbl>
              <a:tblPr firstRow="1" bandRow="1">
                <a:tableStyleId>{BBAC0B10-19DC-45A7-9728-2A4CA2E8F728}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86025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958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Barlow" panose="020B0604020202020204" pitchFamily="2" charset="0"/>
                        </a:rPr>
                        <a:t>Tathagata Dey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" panose="020B0604020202020204" pitchFamily="2" charset="0"/>
                        </a:rPr>
                        <a:t>Nilava Sarkar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3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Barlow" panose="020B0604020202020204" pitchFamily="2" charset="0"/>
                        </a:rPr>
                        <a:t>22M0765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rlow" panose="020B0604020202020204" pitchFamily="2" charset="0"/>
                        </a:rPr>
                        <a:t>22M0753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0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90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F0F32-2BBD-46E3-38C3-90FCAC61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3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0C634-4622-3778-8C3E-D9527414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8"/>
          <p:cNvSpPr txBox="1">
            <a:spLocks noGrp="1"/>
          </p:cNvSpPr>
          <p:nvPr>
            <p:ph type="ctrTitle"/>
          </p:nvPr>
        </p:nvSpPr>
        <p:spPr>
          <a:xfrm>
            <a:off x="399132" y="1189950"/>
            <a:ext cx="60879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Future Possibilities</a:t>
            </a:r>
            <a:endParaRPr sz="7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A5BC9-BC42-83D0-E220-14EE2361FB22}"/>
              </a:ext>
            </a:extLst>
          </p:cNvPr>
          <p:cNvSpPr txBox="1"/>
          <p:nvPr/>
        </p:nvSpPr>
        <p:spPr>
          <a:xfrm>
            <a:off x="2264229" y="1197429"/>
            <a:ext cx="4593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Favourites</a:t>
            </a:r>
            <a:r>
              <a:rPr lang="en-US" dirty="0"/>
              <a:t>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with 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with 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7029E-4355-144F-3851-6DFA5485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9144000" cy="47720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5A1D25D-E6C1-A387-18C4-485E6FF4CB37}"/>
              </a:ext>
            </a:extLst>
          </p:cNvPr>
          <p:cNvSpPr/>
          <p:nvPr/>
        </p:nvSpPr>
        <p:spPr>
          <a:xfrm>
            <a:off x="6908800" y="108857"/>
            <a:ext cx="595086" cy="413657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AD11A-3A28-8F56-F26F-73999B518BE0}"/>
              </a:ext>
            </a:extLst>
          </p:cNvPr>
          <p:cNvSpPr/>
          <p:nvPr/>
        </p:nvSpPr>
        <p:spPr>
          <a:xfrm>
            <a:off x="7453088" y="116116"/>
            <a:ext cx="595086" cy="413657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0"/>
          <p:cNvSpPr txBox="1">
            <a:spLocks noGrp="1"/>
          </p:cNvSpPr>
          <p:nvPr>
            <p:ph type="title" idx="4"/>
          </p:nvPr>
        </p:nvSpPr>
        <p:spPr>
          <a:xfrm>
            <a:off x="2653257" y="21375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632" name="Google Shape;632;p70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tathagata@cse.iitb.ac.in</a:t>
            </a:r>
            <a:endParaRPr sz="1400" dirty="0"/>
          </a:p>
        </p:txBody>
      </p:sp>
      <p:sp>
        <p:nvSpPr>
          <p:cNvPr id="633" name="Google Shape;633;p70"/>
          <p:cNvSpPr txBox="1">
            <a:spLocks noGrp="1"/>
          </p:cNvSpPr>
          <p:nvPr>
            <p:ph type="title"/>
          </p:nvPr>
        </p:nvSpPr>
        <p:spPr>
          <a:xfrm>
            <a:off x="1494096" y="2764581"/>
            <a:ext cx="2040436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Tathagata Dey</a:t>
            </a:r>
            <a:endParaRPr sz="2000" dirty="0"/>
          </a:p>
        </p:txBody>
      </p:sp>
      <p:sp>
        <p:nvSpPr>
          <p:cNvPr id="634" name="Google Shape;634;p70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nilavasarkar@cse.iitb.ac.in</a:t>
            </a:r>
            <a:endParaRPr sz="1400" dirty="0"/>
          </a:p>
        </p:txBody>
      </p:sp>
      <p:sp>
        <p:nvSpPr>
          <p:cNvPr id="635" name="Google Shape;635;p70"/>
          <p:cNvSpPr txBox="1">
            <a:spLocks noGrp="1"/>
          </p:cNvSpPr>
          <p:nvPr>
            <p:ph type="title" idx="3"/>
          </p:nvPr>
        </p:nvSpPr>
        <p:spPr>
          <a:xfrm>
            <a:off x="5246400" y="2764581"/>
            <a:ext cx="2040436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Nilava Sarkar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00C50-DA33-74FB-36C7-03A631E51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037" t="-107" r="10037" b="17016"/>
          <a:stretch/>
        </p:blipFill>
        <p:spPr>
          <a:xfrm>
            <a:off x="1277257" y="881401"/>
            <a:ext cx="2257275" cy="1883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A87C9-2F70-A4DB-4E68-D970563D24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7" t="5101" r="13123" b="20299"/>
          <a:stretch/>
        </p:blipFill>
        <p:spPr>
          <a:xfrm>
            <a:off x="5246400" y="879624"/>
            <a:ext cx="2040436" cy="18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91" name="Google Shape;691;p76"/>
          <p:cNvSpPr txBox="1">
            <a:spLocks noGrp="1"/>
          </p:cNvSpPr>
          <p:nvPr>
            <p:ph type="subTitle" idx="1"/>
          </p:nvPr>
        </p:nvSpPr>
        <p:spPr>
          <a:xfrm>
            <a:off x="2106139" y="2036557"/>
            <a:ext cx="4657518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Bootstrap (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https://getbootstrap.com/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W3Schools (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https://www.w3schools.com/html/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Django Documentation (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https://docs.djangoproject.com/en/4.1/</a:t>
            </a:r>
            <a:r>
              <a:rPr lang="en-US" dirty="0">
                <a:solidFill>
                  <a:schemeClr val="dk1"/>
                </a:solidFill>
                <a:uFill>
                  <a:noFill/>
                </a:uFill>
              </a:rPr>
              <a:t>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8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6"/>
          <p:cNvSpPr txBox="1">
            <a:spLocks noGrp="1"/>
          </p:cNvSpPr>
          <p:nvPr>
            <p:ph type="title"/>
          </p:nvPr>
        </p:nvSpPr>
        <p:spPr>
          <a:xfrm>
            <a:off x="3346315" y="2041650"/>
            <a:ext cx="245137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56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Ghar</a:t>
            </a:r>
            <a:br>
              <a:rPr lang="en" sz="7200" dirty="0">
                <a:solidFill>
                  <a:schemeClr val="lt1"/>
                </a:solidFill>
              </a:rPr>
            </a:br>
            <a:r>
              <a:rPr lang="en" sz="7200" dirty="0">
                <a:solidFill>
                  <a:schemeClr val="lt1"/>
                </a:solidFill>
              </a:rPr>
              <a:t>Dhundo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Find your Home Anywhere</a:t>
            </a:r>
            <a:endParaRPr sz="1800" dirty="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C641D-C6F2-8CBC-A7A2-515A276DE590}"/>
              </a:ext>
            </a:extLst>
          </p:cNvPr>
          <p:cNvSpPr/>
          <p:nvPr/>
        </p:nvSpPr>
        <p:spPr>
          <a:xfrm>
            <a:off x="6243851" y="2886501"/>
            <a:ext cx="2900149" cy="2074460"/>
          </a:xfrm>
          <a:prstGeom prst="rect">
            <a:avLst/>
          </a:prstGeom>
          <a:solidFill>
            <a:srgbClr val="0C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latin typeface="Barlow" panose="020B0604020202020204" pitchFamily="2" charset="0"/>
              </a:rPr>
              <a:t>Tathagata Dey</a:t>
            </a:r>
            <a:endParaRPr lang="en-US" sz="1800" b="1" dirty="0">
              <a:latin typeface="Barlow" panose="020B0604020202020204" pitchFamily="2" charset="0"/>
            </a:endParaRPr>
          </a:p>
          <a:p>
            <a:pPr algn="r"/>
            <a:r>
              <a:rPr lang="en-US" b="1" dirty="0">
                <a:latin typeface="Barlow" panose="020B0604020202020204" pitchFamily="2" charset="0"/>
              </a:rPr>
              <a:t>Roll. No. 22M0765</a:t>
            </a:r>
          </a:p>
          <a:p>
            <a:pPr algn="r"/>
            <a:endParaRPr lang="en-US" b="1" dirty="0">
              <a:latin typeface="Barlow" panose="020B0604020202020204" pitchFamily="2" charset="0"/>
            </a:endParaRPr>
          </a:p>
          <a:p>
            <a:pPr algn="r"/>
            <a:r>
              <a:rPr lang="en-US" sz="2400" b="1" dirty="0">
                <a:latin typeface="Barlow" panose="020B0604020202020204" pitchFamily="2" charset="0"/>
              </a:rPr>
              <a:t>Nilava Sarkar</a:t>
            </a:r>
          </a:p>
          <a:p>
            <a:pPr algn="r"/>
            <a:r>
              <a:rPr lang="en-US" b="1" dirty="0">
                <a:latin typeface="Barlow" panose="020B0604020202020204" pitchFamily="2" charset="0"/>
              </a:rPr>
              <a:t>Roll No. 22M0753</a:t>
            </a:r>
            <a:endParaRPr lang="en-US" sz="1800" b="1" dirty="0">
              <a:latin typeface="Barlow" panose="020B060402020202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/>
          <p:nvPr/>
        </p:nvSpPr>
        <p:spPr>
          <a:xfrm>
            <a:off x="4571988" y="-400291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4885401" y="2108850"/>
            <a:ext cx="3634499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What is </a:t>
            </a:r>
            <a:br>
              <a:rPr lang="en" sz="4400" dirty="0">
                <a:solidFill>
                  <a:schemeClr val="dk2"/>
                </a:solidFill>
              </a:rPr>
            </a:br>
            <a:r>
              <a:rPr lang="en" sz="4400" dirty="0">
                <a:solidFill>
                  <a:schemeClr val="dk2"/>
                </a:solidFill>
              </a:rPr>
              <a:t>Ghar Dhundo?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346713" y="3110850"/>
            <a:ext cx="4173187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Ghar Dhundo is an online real-estate platform where anyone can look up for homes or apartments to buy, rent or lease and sellers can enlist.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18105-4F08-F825-29A2-E08A62B7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8" y="1148043"/>
            <a:ext cx="2636307" cy="2636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 idx="15"/>
          </p:nvPr>
        </p:nvSpPr>
        <p:spPr>
          <a:xfrm>
            <a:off x="1579200" y="350303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have we achieved?</a:t>
            </a:r>
            <a:endParaRPr dirty="0"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Till now</a:t>
            </a:r>
            <a:endParaRPr dirty="0"/>
          </a:p>
        </p:txBody>
      </p:sp>
      <p:sp>
        <p:nvSpPr>
          <p:cNvPr id="258" name="Google Shape;258;p44"/>
          <p:cNvSpPr txBox="1">
            <a:spLocks noGrp="1"/>
          </p:cNvSpPr>
          <p:nvPr>
            <p:ph type="title" idx="3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brief demonstration of our platform</a:t>
            </a: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/>
              <a:t>h</a:t>
            </a:r>
            <a:r>
              <a:rPr lang="en" dirty="0"/>
              <a:t>ow us</a:t>
            </a:r>
            <a:endParaRPr dirty="0"/>
          </a:p>
        </p:txBody>
      </p:sp>
      <p:sp>
        <p:nvSpPr>
          <p:cNvPr id="261" name="Google Shape;261;p44"/>
          <p:cNvSpPr txBox="1">
            <a:spLocks noGrp="1"/>
          </p:cNvSpPr>
          <p:nvPr>
            <p:ph type="title" idx="2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Possible future upgradations</a:t>
            </a:r>
            <a:endParaRPr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Future?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title" idx="4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14"/>
          </p:nvPr>
        </p:nvSpPr>
        <p:spPr>
          <a:xfrm>
            <a:off x="6051339" y="3374616"/>
            <a:ext cx="2111999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Languages and resources we used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75419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67" name="Google Shape;267;p44"/>
          <p:cNvSpPr txBox="1">
            <a:spLocks noGrp="1"/>
          </p:cNvSpPr>
          <p:nvPr>
            <p:ph type="title" idx="6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-536625" y="3845925"/>
            <a:ext cx="2063639" cy="3568795"/>
          </a:xfrm>
          <a:custGeom>
            <a:avLst/>
            <a:gdLst/>
            <a:ahLst/>
            <a:cxnLst/>
            <a:rect l="l" t="t" r="r" b="b"/>
            <a:pathLst>
              <a:path w="18420" h="31855" extrusionOk="0">
                <a:moveTo>
                  <a:pt x="0" y="0"/>
                </a:moveTo>
                <a:lnTo>
                  <a:pt x="0" y="31855"/>
                </a:lnTo>
                <a:lnTo>
                  <a:pt x="18420" y="13435"/>
                </a:lnTo>
                <a:lnTo>
                  <a:pt x="5015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4162B-DA00-97A1-0CD2-6319A834863D}"/>
              </a:ext>
            </a:extLst>
          </p:cNvPr>
          <p:cNvSpPr txBox="1"/>
          <p:nvPr/>
        </p:nvSpPr>
        <p:spPr>
          <a:xfrm rot="16200000">
            <a:off x="-1279999" y="1934040"/>
            <a:ext cx="3144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rlow" panose="020B0604020202020204" pitchFamily="2" charset="0"/>
              </a:rPr>
              <a:t>Ghar Dhundo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/>
          <p:nvPr/>
        </p:nvSpPr>
        <p:spPr>
          <a:xfrm>
            <a:off x="-234575" y="1338150"/>
            <a:ext cx="51135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5377218" y="1518855"/>
            <a:ext cx="3142682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Till Now</a:t>
            </a:r>
            <a:endParaRPr sz="5400" dirty="0"/>
          </a:p>
        </p:txBody>
      </p:sp>
      <p:sp>
        <p:nvSpPr>
          <p:cNvPr id="308" name="Google Shape;308;p49"/>
          <p:cNvSpPr txBox="1">
            <a:spLocks noGrp="1"/>
          </p:cNvSpPr>
          <p:nvPr>
            <p:ph type="subTitle" idx="1"/>
          </p:nvPr>
        </p:nvSpPr>
        <p:spPr>
          <a:xfrm>
            <a:off x="5161289" y="2467688"/>
            <a:ext cx="3358611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Till now, we have developed the frontend webpages and also implemented backend and linked the database. All the basic functionalities are working right now.</a:t>
            </a:r>
            <a:endParaRPr dirty="0"/>
          </a:p>
        </p:txBody>
      </p:sp>
      <p:grpSp>
        <p:nvGrpSpPr>
          <p:cNvPr id="8" name="Google Shape;5376;p86">
            <a:extLst>
              <a:ext uri="{FF2B5EF4-FFF2-40B4-BE49-F238E27FC236}">
                <a16:creationId xmlns:a16="http://schemas.microsoft.com/office/drawing/2014/main" id="{E85A8FD7-BA2E-CDF7-F140-FE14544A004C}"/>
              </a:ext>
            </a:extLst>
          </p:cNvPr>
          <p:cNvGrpSpPr/>
          <p:nvPr/>
        </p:nvGrpSpPr>
        <p:grpSpPr>
          <a:xfrm>
            <a:off x="3490686" y="2126343"/>
            <a:ext cx="1054760" cy="1024749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9" name="Google Shape;5377;p86">
              <a:extLst>
                <a:ext uri="{FF2B5EF4-FFF2-40B4-BE49-F238E27FC236}">
                  <a16:creationId xmlns:a16="http://schemas.microsoft.com/office/drawing/2014/main" id="{FB853967-A72C-B20F-4BBC-17CC898A7A6F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5378;p86">
              <a:extLst>
                <a:ext uri="{FF2B5EF4-FFF2-40B4-BE49-F238E27FC236}">
                  <a16:creationId xmlns:a16="http://schemas.microsoft.com/office/drawing/2014/main" id="{A8F4D66A-EBB1-DFB8-2E84-EF073E7D7B62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5379;p86">
              <a:extLst>
                <a:ext uri="{FF2B5EF4-FFF2-40B4-BE49-F238E27FC236}">
                  <a16:creationId xmlns:a16="http://schemas.microsoft.com/office/drawing/2014/main" id="{C99BCA98-939D-63C2-4249-0E35B4EB73EA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5380;p86">
              <a:extLst>
                <a:ext uri="{FF2B5EF4-FFF2-40B4-BE49-F238E27FC236}">
                  <a16:creationId xmlns:a16="http://schemas.microsoft.com/office/drawing/2014/main" id="{8E144613-6A52-836D-5CCB-2959A9AC30BF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381;p86">
              <a:extLst>
                <a:ext uri="{FF2B5EF4-FFF2-40B4-BE49-F238E27FC236}">
                  <a16:creationId xmlns:a16="http://schemas.microsoft.com/office/drawing/2014/main" id="{E66C569B-A919-D896-5BC1-22B86AD46431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/>
          <p:nvPr/>
        </p:nvSpPr>
        <p:spPr>
          <a:xfrm>
            <a:off x="79328" y="-873403"/>
            <a:ext cx="2647186" cy="1772925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4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We Used</a:t>
            </a:r>
            <a:endParaRPr dirty="0"/>
          </a:p>
        </p:txBody>
      </p:sp>
      <p:sp>
        <p:nvSpPr>
          <p:cNvPr id="368" name="Google Shape;368;p54"/>
          <p:cNvSpPr txBox="1">
            <a:spLocks noGrp="1"/>
          </p:cNvSpPr>
          <p:nvPr>
            <p:ph type="subTitle" idx="1"/>
          </p:nvPr>
        </p:nvSpPr>
        <p:spPr>
          <a:xfrm>
            <a:off x="1469354" y="1920578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/>
              <a:t>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/>
              <a:t>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/>
              <a:t>JS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/>
              <a:t>Django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 err="1"/>
              <a:t>Postgresql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dirty="0"/>
              <a:t>Git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ctrTitle"/>
          </p:nvPr>
        </p:nvSpPr>
        <p:spPr>
          <a:xfrm>
            <a:off x="272955" y="1478699"/>
            <a:ext cx="6056445" cy="225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Walk the Webpage</a:t>
            </a:r>
            <a:endParaRPr sz="6600" dirty="0"/>
          </a:p>
        </p:txBody>
      </p:sp>
      <p:sp>
        <p:nvSpPr>
          <p:cNvPr id="281" name="Google Shape;281;p46"/>
          <p:cNvSpPr txBox="1">
            <a:spLocks noGrp="1"/>
          </p:cNvSpPr>
          <p:nvPr>
            <p:ph type="title" idx="2"/>
          </p:nvPr>
        </p:nvSpPr>
        <p:spPr>
          <a:xfrm>
            <a:off x="7608100" y="540000"/>
            <a:ext cx="8160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36EC6-A0C7-95FF-F7A4-92E4B9BB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7029E-4355-144F-3851-6DFA5485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9144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2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Custom 6">
      <a:dk1>
        <a:srgbClr val="364951"/>
      </a:dk1>
      <a:lt1>
        <a:srgbClr val="FFFFFF"/>
      </a:lt1>
      <a:dk2>
        <a:srgbClr val="0C1B1B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228</Words>
  <Application>Microsoft Office PowerPoint</Application>
  <PresentationFormat>On-screen Show (16:9)</PresentationFormat>
  <Paragraphs>58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Barlow Medium</vt:lpstr>
      <vt:lpstr>Barlow Condensed ExtraBold</vt:lpstr>
      <vt:lpstr>Barlow</vt:lpstr>
      <vt:lpstr>Simple Modern by Slidesgo</vt:lpstr>
      <vt:lpstr>PowerPoint Presentation</vt:lpstr>
      <vt:lpstr>Ghar Dhundo</vt:lpstr>
      <vt:lpstr>What is  Ghar Dhundo?</vt:lpstr>
      <vt:lpstr>TABLE OF CONTENTS</vt:lpstr>
      <vt:lpstr>Till Now</vt:lpstr>
      <vt:lpstr>Technologies We Used</vt:lpstr>
      <vt:lpstr>Walk the Webpage</vt:lpstr>
      <vt:lpstr>PowerPoint Presentation</vt:lpstr>
      <vt:lpstr>PowerPoint Presentation</vt:lpstr>
      <vt:lpstr>PowerPoint Presentation</vt:lpstr>
      <vt:lpstr>PowerPoint Presentation</vt:lpstr>
      <vt:lpstr>Future Possibilities</vt:lpstr>
      <vt:lpstr>PowerPoint Presentation</vt:lpstr>
      <vt:lpstr>PowerPoint Presentation</vt:lpstr>
      <vt:lpstr>OUR TEAM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Ghar Dhundo</dc:title>
  <cp:lastModifiedBy>Tathagata Dey</cp:lastModifiedBy>
  <cp:revision>59</cp:revision>
  <dcterms:modified xsi:type="dcterms:W3CDTF">2022-11-23T02:15:26Z</dcterms:modified>
</cp:coreProperties>
</file>