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7AAA5EB-74AF-4092-8C35-34704DDF533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5FC6516-747D-4576-861C-2E3F067056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AAA5EB-74AF-4092-8C35-34704DDF533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FC6516-747D-4576-861C-2E3F06705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7AAA5EB-74AF-4092-8C35-34704DDF533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5FC6516-747D-4576-861C-2E3F06705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AAA5EB-74AF-4092-8C35-34704DDF533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FC6516-747D-4576-861C-2E3F06705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7AAA5EB-74AF-4092-8C35-34704DDF533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45FC6516-747D-4576-861C-2E3F067056B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AAA5EB-74AF-4092-8C35-34704DDF533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FC6516-747D-4576-861C-2E3F06705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AAA5EB-74AF-4092-8C35-34704DDF533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FC6516-747D-4576-861C-2E3F06705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AAA5EB-74AF-4092-8C35-34704DDF533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FC6516-747D-4576-861C-2E3F06705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7AAA5EB-74AF-4092-8C35-34704DDF533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FC6516-747D-4576-861C-2E3F06705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AAA5EB-74AF-4092-8C35-34704DDF533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FC6516-747D-4576-861C-2E3F06705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AAA5EB-74AF-4092-8C35-34704DDF533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FC6516-747D-4576-861C-2E3F067056B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7AAA5EB-74AF-4092-8C35-34704DDF533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5FC6516-747D-4576-861C-2E3F067056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2971800"/>
            <a:ext cx="6553200" cy="429768"/>
          </a:xfrm>
        </p:spPr>
        <p:txBody>
          <a:bodyPr anchor="b"/>
          <a:lstStyle/>
          <a:p>
            <a:r>
              <a:rPr lang="en-US" sz="2800" dirty="0" smtClean="0"/>
              <a:t>DFT STUDIES AND MOLECULAR DOCKING OF THE MECHANISM OF THE ANTI-OXIDANT ACTIVITIES OF POLYPHENOL IN CHAMOMILE RECUTITA LEAVES.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256158" cy="1489336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Present by: </a:t>
            </a:r>
            <a:r>
              <a:rPr lang="en-US" dirty="0" err="1" smtClean="0"/>
              <a:t>Muhammed</a:t>
            </a:r>
            <a:r>
              <a:rPr lang="en-US" dirty="0" smtClean="0"/>
              <a:t> </a:t>
            </a:r>
            <a:r>
              <a:rPr lang="en-US" dirty="0" err="1" smtClean="0"/>
              <a:t>Barakat</a:t>
            </a:r>
            <a:r>
              <a:rPr lang="en-US" dirty="0" smtClean="0"/>
              <a:t> </a:t>
            </a:r>
            <a:r>
              <a:rPr lang="en-US" dirty="0" err="1" smtClean="0"/>
              <a:t>Modupeola</a:t>
            </a:r>
            <a:endParaRPr lang="en-US" dirty="0" smtClean="0"/>
          </a:p>
          <a:p>
            <a:r>
              <a:rPr lang="en-US" dirty="0" err="1" smtClean="0"/>
              <a:t>Matric</a:t>
            </a:r>
            <a:r>
              <a:rPr lang="en-US" dirty="0" smtClean="0"/>
              <a:t> Number: 20/56EE110</a:t>
            </a:r>
          </a:p>
          <a:p>
            <a:r>
              <a:rPr lang="en-US" dirty="0" smtClean="0"/>
              <a:t>Supervisor: Dr O.K YUSUFF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Evolution of </a:t>
            </a:r>
            <a:r>
              <a:rPr lang="en-US" sz="2000" dirty="0" err="1" smtClean="0"/>
              <a:t>compuational</a:t>
            </a:r>
            <a:r>
              <a:rPr lang="en-US" sz="2000" dirty="0" smtClean="0"/>
              <a:t> chemistry.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/>
              <a:t>.1920s(Schrodinger’s Equation): In the 1920s, significant theoretical ground work was laid with Schrödinger's equation, marking the inception of quantum chemistry.</a:t>
            </a:r>
          </a:p>
          <a:p>
            <a:pPr>
              <a:buNone/>
            </a:pPr>
            <a:r>
              <a:rPr lang="en-US" sz="1600" dirty="0" smtClean="0"/>
              <a:t>. 1950s-1960s(Method Development): The 1950s-1960s saw the emergence of essential computational methods such as </a:t>
            </a:r>
            <a:r>
              <a:rPr lang="en-US" sz="1600" dirty="0" err="1" smtClean="0"/>
              <a:t>Hartree-fock</a:t>
            </a:r>
            <a:r>
              <a:rPr lang="en-US" sz="1600" dirty="0" smtClean="0"/>
              <a:t> and Density Functional Theory(DFT), which are vital for modern calculations.</a:t>
            </a:r>
          </a:p>
          <a:p>
            <a:pPr>
              <a:buNone/>
            </a:pPr>
            <a:r>
              <a:rPr lang="en-US" sz="1600" dirty="0" smtClean="0"/>
              <a:t>. 1980s-1990s(Simulation Advances): During the 1980s-1990s, the field advanced significantly, with complex simulations becoming feasible through the use of advanced computing technologies. 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Computational Chemistry Methods.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Molecular Mechanics</a:t>
            </a:r>
          </a:p>
          <a:p>
            <a:pPr>
              <a:buNone/>
            </a:pPr>
            <a:r>
              <a:rPr lang="en-US" sz="1600" dirty="0" smtClean="0"/>
              <a:t>Models molecular systems using empirical force fields, which simplifies complex interactions into </a:t>
            </a:r>
            <a:r>
              <a:rPr lang="en-US" sz="1600" dirty="0" err="1" smtClean="0"/>
              <a:t>manageble</a:t>
            </a:r>
            <a:r>
              <a:rPr lang="en-US" sz="1600" dirty="0" smtClean="0"/>
              <a:t> calculations.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400" b="1" dirty="0" smtClean="0"/>
              <a:t>Q</a:t>
            </a:r>
            <a:r>
              <a:rPr lang="en-US" sz="2400" b="1" dirty="0" smtClean="0"/>
              <a:t>uantum Mechanical Methods</a:t>
            </a:r>
          </a:p>
          <a:p>
            <a:pPr>
              <a:buNone/>
            </a:pPr>
            <a:r>
              <a:rPr lang="en-US" sz="1700" dirty="0" smtClean="0"/>
              <a:t>Provides accurate results, essential for detailed studies, enabling researcher  to understand molecular behavior and interactions.</a:t>
            </a:r>
            <a:endParaRPr lang="en-US" sz="1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.</a:t>
            </a:r>
            <a:r>
              <a:rPr lang="en-US" b="1" dirty="0" smtClean="0"/>
              <a:t> </a:t>
            </a:r>
            <a:r>
              <a:rPr lang="en-US" b="1" dirty="0" err="1" smtClean="0"/>
              <a:t>Ab</a:t>
            </a:r>
            <a:r>
              <a:rPr lang="en-US" b="1" dirty="0" smtClean="0"/>
              <a:t> Initio Methods</a:t>
            </a:r>
          </a:p>
          <a:p>
            <a:pPr>
              <a:buNone/>
            </a:pPr>
            <a:r>
              <a:rPr lang="en-US" sz="1400" dirty="0" smtClean="0"/>
              <a:t>It offers high accuracy but it is computationally </a:t>
            </a:r>
            <a:r>
              <a:rPr lang="en-US" sz="1400" dirty="0" err="1" smtClean="0"/>
              <a:t>intensive;suitable</a:t>
            </a:r>
            <a:r>
              <a:rPr lang="en-US" sz="1400" dirty="0" smtClean="0"/>
              <a:t> for small system, ideal for fundamental studies of molecular properties</a:t>
            </a:r>
            <a:endParaRPr lang="en-US" sz="1400" dirty="0" smtClean="0"/>
          </a:p>
          <a:p>
            <a:pPr>
              <a:buNone/>
            </a:pPr>
            <a:r>
              <a:rPr lang="en-US" sz="2400" b="1" dirty="0" smtClean="0"/>
              <a:t>Density Functional Theory </a:t>
            </a:r>
            <a:endParaRPr lang="en-US" sz="2400" b="1" dirty="0" smtClean="0"/>
          </a:p>
          <a:p>
            <a:pPr>
              <a:buNone/>
            </a:pPr>
            <a:r>
              <a:rPr lang="en-US" sz="1400" dirty="0" smtClean="0"/>
              <a:t>It balances accuracy and computational </a:t>
            </a:r>
            <a:r>
              <a:rPr lang="en-US" sz="1400" dirty="0" err="1" smtClean="0"/>
              <a:t>cost;widely</a:t>
            </a:r>
            <a:r>
              <a:rPr lang="en-US" sz="1400" dirty="0" smtClean="0"/>
              <a:t> used in studies involving molecular docking and antioxidant activities of </a:t>
            </a:r>
            <a:r>
              <a:rPr lang="en-US" sz="1400" dirty="0" err="1" smtClean="0"/>
              <a:t>polyphenols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0" y="2362200"/>
            <a:ext cx="3505200" cy="2667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 of Computational Chemistry</a:t>
            </a: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4724400" y="1905000"/>
            <a:ext cx="76200" cy="76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41</TotalTime>
  <Words>210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Opulent</vt:lpstr>
      <vt:lpstr>DFT STUDIES AND MOLECULAR DOCKING OF THE MECHANISM OF THE ANTI-OXIDANT ACTIVITIES OF POLYPHENOL IN CHAMOMILE RECUTITA LEAVES.</vt:lpstr>
      <vt:lpstr>Evolution of compuational chemistry. </vt:lpstr>
      <vt:lpstr>Computational Chemistry Methods.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DFT STUDIES AND MOLECULAR DOCKING OF THE MECHANISM OF THE ANTI-OXIDANT ACTIVITIES OF POLYPHENOL IN CHAMOMILE RECUTITA LEAVES.</dc:title>
  <dc:creator>AFOLAYAN OLAMILEKAN</dc:creator>
  <cp:lastModifiedBy>AFOLAYAN OLAMILEKAN</cp:lastModifiedBy>
  <cp:revision>5</cp:revision>
  <dcterms:created xsi:type="dcterms:W3CDTF">2025-05-27T11:33:36Z</dcterms:created>
  <dcterms:modified xsi:type="dcterms:W3CDTF">2025-05-27T12:15:10Z</dcterms:modified>
</cp:coreProperties>
</file>