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8" autoAdjust="0"/>
    <p:restoredTop sz="86407" autoAdjust="0"/>
  </p:normalViewPr>
  <p:slideViewPr>
    <p:cSldViewPr snapToGrid="0" snapToObjects="1">
      <p:cViewPr varScale="1">
        <p:scale>
          <a:sx n="83" d="100"/>
          <a:sy n="83" d="100"/>
        </p:scale>
        <p:origin x="-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DF7F-CDE1-C849-A3DA-9343770FC2C2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ADA8-2309-094E-9C77-A8F00E61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this is not where you expect to be, time to vamoose.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ADA8-2309-094E-9C77-A8F00E618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Do not have a</a:t>
            </a:r>
            <a:r>
              <a:rPr lang="en-US" baseline="0" dirty="0" smtClean="0"/>
              <a:t> graduate degree, but do have work experience.</a:t>
            </a:r>
          </a:p>
          <a:p>
            <a:pPr marL="0" indent="0">
              <a:buFontTx/>
              <a:buNone/>
            </a:pPr>
            <a:r>
              <a:rPr lang="en-US" dirty="0" smtClean="0"/>
              <a:t>- Started using / working with FreeBSD as an undergrad.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Became</a:t>
            </a:r>
            <a:r>
              <a:rPr lang="en-US" baseline="0" dirty="0" smtClean="0"/>
              <a:t> a member of the community start of senior year (but only docs / boot code)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Primarily have experience with FreeBSD.  Have written drivers for OS X and Windows XP.  Have ported drivers from Linux to FreeBSD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we do code examples I will pull from FreeBSD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ADA8-2309-094E-9C77-A8F00E618B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Highlight my role at HRT of</a:t>
            </a:r>
            <a:r>
              <a:rPr lang="en-US" baseline="0" dirty="0" smtClean="0"/>
              <a:t> knowing how things worked up and down the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Someone has to deal with pointers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Hardware and</a:t>
            </a:r>
            <a:r>
              <a:rPr lang="en-US" baseline="0" dirty="0" smtClean="0"/>
              <a:t> software keep changing.  New use cases and requirements (multicore / virtualization / NUMA / mobile)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 on OS’s because it is fun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have a passion for OS’s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think it’s worthwhile to have an this topic colored by real-world experience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ADA8-2309-094E-9C77-A8F00E618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Hand out syllabus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don’t understand something or I’m going too fast, ask a question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may ask you to follow up after class or during office hours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Read the chapter before the next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warnings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use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/ mercurial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ADA8-2309-094E-9C77-A8F00E618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B9A5-3079-954A-A33C-CD8C55FD627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FEE-A11C-1F42-81E8-A11D1FE0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b@FreeBSD.org" TargetMode="External"/><Relationship Id="rId4" Type="http://schemas.openxmlformats.org/officeDocument/2006/relationships/hyperlink" Target="https://github.com/bsdjh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415: Operating System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2016</a:t>
            </a:r>
          </a:p>
          <a:p>
            <a:r>
              <a:rPr lang="en-US" dirty="0"/>
              <a:t>	</a:t>
            </a:r>
            <a:r>
              <a:rPr lang="en-US" dirty="0" err="1" smtClean="0"/>
              <a:t>Th</a:t>
            </a:r>
            <a:r>
              <a:rPr lang="en-US" dirty="0" smtClean="0"/>
              <a:t> 4:00-6:45pm</a:t>
            </a:r>
          </a:p>
        </p:txBody>
      </p:sp>
    </p:spTree>
    <p:extLst>
      <p:ext uri="{BB962C8B-B14F-4D97-AF65-F5344CB8AC3E}">
        <p14:creationId xmlns:p14="http://schemas.microsoft.com/office/powerpoint/2010/main" val="196382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</a:t>
            </a:r>
            <a:r>
              <a:rPr lang="en-US" baseline="0" dirty="0" smtClean="0"/>
              <a:t> 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in CS and Math from Virginia Tech (2000)</a:t>
            </a:r>
          </a:p>
          <a:p>
            <a:r>
              <a:rPr lang="en-US" dirty="0" smtClean="0"/>
              <a:t>OS</a:t>
            </a:r>
            <a:r>
              <a:rPr lang="en-US" baseline="0" dirty="0" smtClean="0"/>
              <a:t> Developer for 15 years (FreeBSD)</a:t>
            </a:r>
          </a:p>
          <a:p>
            <a:pPr lvl="1"/>
            <a:r>
              <a:rPr lang="en-US" baseline="0" dirty="0" smtClean="0"/>
              <a:t>Kernel (SMP, x86, ACPI, PCI, VM, </a:t>
            </a:r>
            <a:r>
              <a:rPr lang="en-US" baseline="0" dirty="0" err="1" smtClean="0"/>
              <a:t>misc</a:t>
            </a:r>
            <a:r>
              <a:rPr lang="en-US" baseline="0" dirty="0" smtClean="0"/>
              <a:t>)</a:t>
            </a:r>
          </a:p>
          <a:p>
            <a:pPr lvl="1"/>
            <a:r>
              <a:rPr lang="en-US" baseline="0" dirty="0" err="1" smtClean="0"/>
              <a:t>Userland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gdb</a:t>
            </a:r>
            <a:r>
              <a:rPr lang="en-US" baseline="0" dirty="0" smtClean="0"/>
              <a:t>)</a:t>
            </a:r>
          </a:p>
          <a:p>
            <a:pPr lvl="1"/>
            <a:r>
              <a:rPr lang="en-US" dirty="0" smtClean="0"/>
              <a:t>Supported FreeBSD in appliance / servers / HFT</a:t>
            </a:r>
            <a:endParaRPr lang="en-US" baseline="0" dirty="0" smtClean="0"/>
          </a:p>
          <a:p>
            <a:r>
              <a:rPr lang="en-US" baseline="0" dirty="0" smtClean="0">
                <a:hlinkClick r:id="rId3"/>
              </a:rPr>
              <a:t>jhb@FreeBSD.org</a:t>
            </a:r>
            <a:endParaRPr lang="en-US" baseline="0" dirty="0" smtClean="0"/>
          </a:p>
          <a:p>
            <a:r>
              <a:rPr lang="en-US" baseline="0" dirty="0" smtClean="0">
                <a:hlinkClick r:id="rId4"/>
              </a:rPr>
              <a:t>https://github.com/bsdjhb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1135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 course</a:t>
            </a:r>
            <a:r>
              <a:rPr lang="en-US" baseline="0" dirty="0" smtClean="0"/>
              <a:t> on Operating Systems?</a:t>
            </a:r>
          </a:p>
          <a:p>
            <a:pPr lvl="1"/>
            <a:r>
              <a:rPr lang="en-US" baseline="0" dirty="0" smtClean="0"/>
              <a:t>Developing OS’s</a:t>
            </a:r>
          </a:p>
          <a:p>
            <a:pPr lvl="1"/>
            <a:r>
              <a:rPr lang="en-US" baseline="0" dirty="0" smtClean="0"/>
              <a:t>Interfacing with OS’s</a:t>
            </a:r>
          </a:p>
          <a:p>
            <a:pPr lvl="0"/>
            <a:r>
              <a:rPr lang="en-US" baseline="0" dirty="0" smtClean="0"/>
              <a:t>Why work on Operating Systems?</a:t>
            </a:r>
          </a:p>
          <a:p>
            <a:pPr lvl="1"/>
            <a:r>
              <a:rPr lang="en-US" kern="1200" baseline="0" dirty="0" smtClean="0">
                <a:solidFill>
                  <a:schemeClr val="tx1"/>
                </a:solidFill>
                <a:effectLst/>
              </a:rPr>
              <a:t>Isn’t this a solved problem?</a:t>
            </a:r>
            <a:endParaRPr lang="en-US" baseline="0" dirty="0" smtClean="0"/>
          </a:p>
          <a:p>
            <a:r>
              <a:rPr lang="en-US" baseline="0" dirty="0" smtClean="0"/>
              <a:t>Why am I here</a:t>
            </a:r>
            <a:r>
              <a:rPr lang="en-US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597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Compile with warnings</a:t>
            </a:r>
            <a:r>
              <a:rPr lang="en-US" baseline="0" dirty="0" smtClean="0"/>
              <a:t> enabled</a:t>
            </a:r>
          </a:p>
          <a:p>
            <a:pPr lvl="2"/>
            <a:r>
              <a:rPr lang="en-US" dirty="0" smtClean="0"/>
              <a:t>Some</a:t>
            </a:r>
            <a:r>
              <a:rPr lang="en-US" baseline="0" dirty="0" smtClean="0"/>
              <a:t> false positives, but often bugs</a:t>
            </a:r>
            <a:endParaRPr lang="en-US" dirty="0" smtClean="0"/>
          </a:p>
          <a:p>
            <a:pPr lvl="1"/>
            <a:r>
              <a:rPr lang="en-US" baseline="0" dirty="0" smtClean="0"/>
              <a:t>Assertions</a:t>
            </a:r>
            <a:r>
              <a:rPr lang="en-US" dirty="0" smtClean="0"/>
              <a:t> are your friend (not required)</a:t>
            </a:r>
          </a:p>
          <a:p>
            <a:pPr lvl="1"/>
            <a:r>
              <a:rPr lang="en-US" baseline="0" dirty="0" smtClean="0"/>
              <a:t>Source</a:t>
            </a:r>
            <a:r>
              <a:rPr lang="en-US" dirty="0" smtClean="0"/>
              <a:t> Code Control is your friend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180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343</Words>
  <Application>Microsoft Macintosh PowerPoint</Application>
  <PresentationFormat>On-screen Show (4:3)</PresentationFormat>
  <Paragraphs>48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CSC 415: Operating System Principles</vt:lpstr>
      <vt:lpstr>About the Lecturer</vt:lpstr>
      <vt:lpstr>Why?</vt:lpstr>
      <vt:lpstr>Syllabus</vt:lpstr>
      <vt:lpstr>Miscellaneous</vt:lpstr>
    </vt:vector>
  </TitlesOfParts>
  <Company>Hudson River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415: Operating System Principles</dc:title>
  <dc:creator>John Baldwin</dc:creator>
  <cp:lastModifiedBy>John Baldwin</cp:lastModifiedBy>
  <cp:revision>9</cp:revision>
  <dcterms:created xsi:type="dcterms:W3CDTF">2016-01-28T16:18:29Z</dcterms:created>
  <dcterms:modified xsi:type="dcterms:W3CDTF">2016-01-29T18:46:35Z</dcterms:modified>
</cp:coreProperties>
</file>