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the Basics</a:t>
            </a:r>
            <a:br>
              <a:rPr lang="en-US" dirty="0" smtClean="0"/>
            </a:br>
            <a:r>
              <a:rPr lang="en-US" dirty="0" smtClean="0"/>
              <a:t>ACM Ruby on Rails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Hosted by George Jone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Ruby on Rails</a:t>
            </a:r>
          </a:p>
          <a:p>
            <a:r>
              <a:rPr lang="en-US" dirty="0" smtClean="0"/>
              <a:t>Interactive 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706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</TotalTime>
  <Words>30</Words>
  <Application>Microsoft Macintosh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Just the Basics ACM Ruby on Rails Workshop</vt:lpstr>
      <vt:lpstr>What is Rails?</vt:lpstr>
      <vt:lpstr>What is Ruby?</vt:lpstr>
      <vt:lpstr>Summary of Workshop</vt:lpstr>
      <vt:lpstr>Frameworks</vt:lpstr>
      <vt:lpstr>Ruby on Rails</vt:lpstr>
      <vt:lpstr>Workshop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the Basics ACM Ruby on Rails Workshop</dc:title>
  <dc:creator>George Jone</dc:creator>
  <cp:lastModifiedBy>George Jone</cp:lastModifiedBy>
  <cp:revision>3</cp:revision>
  <dcterms:created xsi:type="dcterms:W3CDTF">2016-02-03T03:51:23Z</dcterms:created>
  <dcterms:modified xsi:type="dcterms:W3CDTF">2016-02-03T04:21:10Z</dcterms:modified>
</cp:coreProperties>
</file>