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df5837ef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df5837ef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4df5837ef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4df5837ef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4df5837ef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4df5837ef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df5837e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df5837e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824b25c24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824b25c24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81a642e33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81a642e33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81a642e330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81a642e33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81a642e33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81a642e33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81a642e33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81a642e33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81a642e33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81a642e33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df5837ef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df5837e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Hemang Murugan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Portfolio</a:t>
            </a:r>
            <a:endParaRPr sz="3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1: Web Development </a:t>
            </a:r>
            <a:r>
              <a:rPr lang="en"/>
              <a:t>Course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Northeastern University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3000" y="4324438"/>
            <a:ext cx="2058424" cy="6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I'm proud of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I’m really proud of how my hero page turned out, it looks exactly like I envisioned. One of my favorite parts is the parallax, mouse-responsive effect that creates a sense of 3D depth and immersion on the screen. I’m also proud of building a fully responsive site and, for the first time, following W3C compliance standards, something I hadn’t done before. Overall, this project was both a creative and technical milestone for me, and I learned a lot along the way.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 struggled the most with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biggest challenge I faced was implementing the parallax effect. While I initially had clear ideas for a scroll-based implementation, switching to a mouse-hover interaction proved tricky. Getting the calculations right for the depth and movement took significant time and effort, but it was ultimately a valuable learning experience.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https://hemangmurugan.netlify.app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goal of this project is to design and develop a </a:t>
            </a:r>
            <a:r>
              <a:rPr b="1" lang="en"/>
              <a:t>personal homepage</a:t>
            </a:r>
            <a:r>
              <a:rPr lang="en"/>
              <a:t> that serves as my digital portfolio and professional introduction. Built entirely with </a:t>
            </a:r>
            <a:r>
              <a:rPr b="1" lang="en"/>
              <a:t>vanilla HTML5, CSS3, and ES6+ JavaScript</a:t>
            </a:r>
            <a:r>
              <a:rPr lang="en"/>
              <a:t>, the site showcases my background, skills, and featured projects in a </a:t>
            </a:r>
            <a:r>
              <a:rPr b="1" lang="en"/>
              <a:t>clean, responsive, and visually engaging</a:t>
            </a:r>
            <a:r>
              <a:rPr lang="en"/>
              <a:t> way.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and Mockups</a:t>
            </a:r>
            <a:endParaRPr/>
          </a:p>
        </p:txBody>
      </p:sp>
      <p:pic>
        <p:nvPicPr>
          <p:cNvPr id="68" name="Google Shape;68;p15" title="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731463" cy="3820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69" name="Google Shape;69;p15"/>
          <p:cNvSpPr txBox="1"/>
          <p:nvPr/>
        </p:nvSpPr>
        <p:spPr>
          <a:xfrm>
            <a:off x="5987550" y="1170125"/>
            <a:ext cx="3033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Landing page, with a picture of me in my background, I plan on making a parallax effect that responds to cursor movements.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and Mockups</a:t>
            </a:r>
            <a:endParaRPr/>
          </a:p>
        </p:txBody>
      </p:sp>
      <p:pic>
        <p:nvPicPr>
          <p:cNvPr id="75" name="Google Shape;75;p16" title="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731463" cy="3820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6" name="Google Shape;76;p16"/>
          <p:cNvSpPr txBox="1"/>
          <p:nvPr/>
        </p:nvSpPr>
        <p:spPr>
          <a:xfrm>
            <a:off x="6016350" y="1170125"/>
            <a:ext cx="2393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 simple about me section with something about me and my experience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and Mockups</a:t>
            </a:r>
            <a:endParaRPr/>
          </a:p>
        </p:txBody>
      </p:sp>
      <p:pic>
        <p:nvPicPr>
          <p:cNvPr id="82" name="Google Shape;82;p17" title="3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125"/>
            <a:ext cx="5731463" cy="3820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3" name="Google Shape;83;p17"/>
          <p:cNvSpPr txBox="1"/>
          <p:nvPr/>
        </p:nvSpPr>
        <p:spPr>
          <a:xfrm>
            <a:off x="5937200" y="1170125"/>
            <a:ext cx="29757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This is my experience section, I plan to use a timeline like structure to make it more visually appealing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and Mockups</a:t>
            </a:r>
            <a:endParaRPr/>
          </a:p>
        </p:txBody>
      </p:sp>
      <p:pic>
        <p:nvPicPr>
          <p:cNvPr id="89" name="Google Shape;89;p18" title="3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125"/>
            <a:ext cx="5731463" cy="3820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0" name="Google Shape;90;p18" title="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11" y="1170125"/>
            <a:ext cx="5731474" cy="382099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 txBox="1"/>
          <p:nvPr/>
        </p:nvSpPr>
        <p:spPr>
          <a:xfrm>
            <a:off x="5980375" y="1170125"/>
            <a:ext cx="2791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This is the projects section to showcase all my projects.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and Mockups</a:t>
            </a:r>
            <a:endParaRPr/>
          </a:p>
        </p:txBody>
      </p:sp>
      <p:pic>
        <p:nvPicPr>
          <p:cNvPr id="97" name="Google Shape;97;p19" title="Music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731463" cy="3820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8" name="Google Shape;98;p19"/>
          <p:cNvSpPr txBox="1"/>
          <p:nvPr/>
        </p:nvSpPr>
        <p:spPr>
          <a:xfrm>
            <a:off x="5964300" y="1206150"/>
            <a:ext cx="2868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This is the skills section to showcase all my skills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and Mockups</a:t>
            </a:r>
            <a:endParaRPr/>
          </a:p>
        </p:txBody>
      </p:sp>
      <p:pic>
        <p:nvPicPr>
          <p:cNvPr id="104" name="Google Shape;104;p20" title="3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125"/>
            <a:ext cx="5731463" cy="38209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5" name="Google Shape;105;p20" title="5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11" y="1170125"/>
            <a:ext cx="5731474" cy="3820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5966000" y="1206150"/>
            <a:ext cx="2407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This page opens when a project is clicked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Technologies used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HTML5C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CSS3 (Flexbox &amp; Grid)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JavaScript (ES6+ Modules)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