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>
      <p:cViewPr>
        <p:scale>
          <a:sx n="75" d="100"/>
          <a:sy n="75" d="100"/>
        </p:scale>
        <p:origin x="140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1" Type="http://schemas.openxmlformats.org/officeDocument/2006/relationships/image" Target="../media/image5.svg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830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135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570" indent="0">
              <a:buNone/>
              <a:defRPr/>
            </a:lvl3pPr>
            <a:lvl4pPr marL="1161415" indent="0">
              <a:buNone/>
              <a:defRPr/>
            </a:lvl4pPr>
            <a:lvl5pPr marL="139001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9.svg"/><Relationship Id="rId12" Type="http://schemas.openxmlformats.org/officeDocument/2006/relationships/image" Target="../media/image9.png"/><Relationship Id="rId11" Type="http://schemas.openxmlformats.org/officeDocument/2006/relationships/image" Target="../media/image8.sv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</a:fld>
            <a:endParaRPr lang="en-US" dirty="0"/>
          </a:p>
        </p:txBody>
      </p:sp>
      <p:pic>
        <p:nvPicPr>
          <p:cNvPr id="21" name="Graphic 20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606834" y="914400"/>
            <a:ext cx="4031615" cy="2051050"/>
          </a:xfrm>
        </p:spPr>
        <p:txBody>
          <a:bodyPr/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Mô Phỏng Cấu Trúc Dữ Liệu, Giải Thuật Của Một Hệ Quản Trị Cơ Sở Dữ Liệu</a:t>
            </a:r>
            <a:br>
              <a:rPr lang="en-US" sz="4800" dirty="0">
                <a:solidFill>
                  <a:srgbClr val="000000"/>
                </a:solidFill>
              </a:rPr>
            </a:br>
            <a:r>
              <a:rPr lang="en-US" sz="4800">
                <a:solidFill>
                  <a:srgbClr val="000000"/>
                </a:solidFill>
              </a:rPr>
              <a:t>Tuần  12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733800" y="4038600"/>
            <a:ext cx="4572000" cy="2378075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err="1">
                <a:solidFill>
                  <a:srgbClr val="000000"/>
                </a:solidFill>
              </a:rPr>
              <a:t>Phạm Tiến </a:t>
            </a:r>
            <a:r>
              <a:rPr lang="en-US" err="1">
                <a:solidFill>
                  <a:srgbClr val="000000"/>
                </a:solidFill>
              </a:rPr>
              <a:t>Dũng</a:t>
            </a:r>
            <a:r>
              <a:rPr lang="en-US">
                <a:solidFill>
                  <a:srgbClr val="000000"/>
                </a:solidFill>
              </a:rPr>
              <a:t> 	20110622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>
                <a:solidFill>
                  <a:srgbClr val="000000"/>
                </a:solidFill>
              </a:rPr>
              <a:t>Đặng Hữu Tiến 	20110734</a:t>
            </a:r>
            <a:endParaRPr lang="en-US">
              <a:solidFill>
                <a:srgbClr val="000000"/>
              </a:solidFill>
            </a:endParaRPr>
          </a:p>
          <a:p>
            <a:pPr algn="l"/>
            <a:r>
              <a:rPr lang="en-US">
                <a:solidFill>
                  <a:srgbClr val="000000"/>
                </a:solidFill>
              </a:rPr>
              <a:t>Hứa Lộc Sơn	20110712</a:t>
            </a:r>
            <a:endParaRPr lang="en-US">
              <a:solidFill>
                <a:srgbClr val="000000"/>
              </a:solidFill>
            </a:endParaRPr>
          </a:p>
          <a:p>
            <a:pPr algn="l"/>
            <a:r>
              <a:rPr lang="en-US">
                <a:solidFill>
                  <a:srgbClr val="000000"/>
                </a:solidFill>
              </a:rPr>
              <a:t>Nguyễn Văn Ninh 	20110172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85800" y="1619250"/>
            <a:ext cx="7726680" cy="3619500"/>
          </a:xfrm>
        </p:spPr>
        <p:txBody>
          <a:bodyPr>
            <a:noAutofit/>
          </a:bodyPr>
          <a:lstStyle/>
          <a:p>
            <a:r>
              <a:rPr lang="en-US" sz="2800"/>
              <a:t> </a:t>
            </a:r>
            <a:endParaRPr lang="en-US" sz="2800" dirty="0"/>
          </a:p>
        </p:txBody>
      </p:sp>
      <p:sp>
        <p:nvSpPr>
          <p:cNvPr id="6" name="Text Box 5"/>
          <p:cNvSpPr txBox="1"/>
          <p:nvPr/>
        </p:nvSpPr>
        <p:spPr>
          <a:xfrm>
            <a:off x="533400" y="1524000"/>
            <a:ext cx="7263765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chemeClr val="bg1"/>
                </a:solidFill>
              </a:rPr>
              <a:t>1. Hoàn thành chức năng tạo bảng trực tiếp bằng compiler</a:t>
            </a:r>
            <a:endParaRPr lang="en-US" sz="2500">
              <a:solidFill>
                <a:schemeClr val="bg1"/>
              </a:solidFill>
            </a:endParaRPr>
          </a:p>
          <a:p>
            <a:r>
              <a:rPr lang="en-US" sz="2500">
                <a:solidFill>
                  <a:schemeClr val="bg1"/>
                </a:solidFill>
              </a:rPr>
              <a:t>2. Thêm chức năng nhập, lấy dữ liệu từ csdl</a:t>
            </a:r>
            <a:endParaRPr lang="en-US" sz="2500">
              <a:solidFill>
                <a:schemeClr val="bg1"/>
              </a:solidFill>
            </a:endParaRPr>
          </a:p>
          <a:p>
            <a:r>
              <a:rPr lang="en-US" sz="2500">
                <a:solidFill>
                  <a:schemeClr val="bg1"/>
                </a:solidFill>
              </a:rPr>
              <a:t>3. Xây dựng hệ thống lệnh phù hợp với các chức năng</a:t>
            </a:r>
            <a:endParaRPr lang="en-US" sz="2500">
              <a:solidFill>
                <a:schemeClr val="bg1"/>
              </a:solidFill>
            </a:endParaRPr>
          </a:p>
          <a:p>
            <a:r>
              <a:rPr lang="en-US" sz="2500">
                <a:solidFill>
                  <a:schemeClr val="bg1"/>
                </a:solidFill>
              </a:rPr>
              <a:t>4. Xây dựng hệ thống cơ sở dữ liệu phù hợp với việc lưu trữ và truy xuất dữ liệu</a:t>
            </a:r>
            <a:endParaRPr lang="en-US" sz="25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66725" y="2247900"/>
            <a:ext cx="7726680" cy="27813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 Box 3"/>
          <p:cNvSpPr txBox="1"/>
          <p:nvPr/>
        </p:nvSpPr>
        <p:spPr>
          <a:xfrm>
            <a:off x="620395" y="1458595"/>
            <a:ext cx="7609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chemeClr val="bg1"/>
                </a:solidFill>
              </a:rPr>
              <a:t>1. Vấn đề với việc lưu trữ nhiều bảng</a:t>
            </a:r>
            <a:endParaRPr lang="en-US" sz="2500">
              <a:solidFill>
                <a:schemeClr val="bg1"/>
              </a:solidFill>
            </a:endParaRPr>
          </a:p>
          <a:p>
            <a:r>
              <a:rPr lang="en-US" sz="2500">
                <a:solidFill>
                  <a:schemeClr val="bg1"/>
                </a:solidFill>
              </a:rPr>
              <a:t>2. Đọc và ghi dữ liệu</a:t>
            </a:r>
            <a:endParaRPr lang="en-US" sz="2500">
              <a:solidFill>
                <a:schemeClr val="bg1"/>
              </a:solidFill>
            </a:endParaRPr>
          </a:p>
          <a:p>
            <a:r>
              <a:rPr lang="en-US" sz="2500">
                <a:solidFill>
                  <a:schemeClr val="bg1"/>
                </a:solidFill>
              </a:rPr>
              <a:t>3. Chưa có chức năng Update csdl</a:t>
            </a:r>
            <a:endParaRPr lang="en-US" sz="2500">
              <a:solidFill>
                <a:schemeClr val="bg1"/>
              </a:solidFill>
            </a:endParaRPr>
          </a:p>
          <a:p>
            <a:endParaRPr lang="en-US" sz="25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3429000"/>
          </a:xfrm>
        </p:spPr>
        <p:txBody>
          <a:bodyPr>
            <a:noAutofit/>
          </a:bodyPr>
          <a:lstStyle/>
          <a:p>
            <a:r>
              <a:rPr lang="en-US" sz="2500" dirty="0"/>
              <a:t>1. Thực hiện chức năng Update</a:t>
            </a:r>
            <a:endParaRPr lang="en-US" sz="2500" dirty="0"/>
          </a:p>
          <a:p>
            <a:r>
              <a:rPr lang="en-US" sz="2500" dirty="0"/>
              <a:t>2. Thêm việc lưu trữ và truy xuất dữ liệu từ file</a:t>
            </a:r>
            <a:endParaRPr lang="en-US" sz="2500" dirty="0"/>
          </a:p>
          <a:p>
            <a:r>
              <a:rPr lang="en-US" sz="2500" dirty="0"/>
              <a:t>3. Phát triển command thuận tiện cho việc sử dụng</a:t>
            </a:r>
            <a:endParaRPr lang="en-US" sz="2500" dirty="0"/>
          </a:p>
          <a:p>
            <a:r>
              <a:rPr lang="en-US" sz="2500" dirty="0"/>
              <a:t>4. Mở rộng chức năng Multi Table</a:t>
            </a:r>
            <a:endParaRPr lang="en-US" sz="2500" dirty="0"/>
          </a:p>
          <a:p>
            <a:r>
              <a:rPr lang="en-US" sz="2500" dirty="0"/>
              <a:t>5. Format Command </a:t>
            </a:r>
            <a:endParaRPr lang="en-US" sz="2500" dirty="0"/>
          </a:p>
          <a:p>
            <a:endParaRPr lang="en-US" sz="2500" dirty="0"/>
          </a:p>
          <a:p>
            <a:endParaRPr lang="en-US" sz="25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703</Words>
  <Application>WPS Presentation</Application>
  <PresentationFormat>On-screen Show 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Wingdings 2</vt:lpstr>
      <vt:lpstr>Wingdings</vt:lpstr>
      <vt:lpstr>Segoe UI</vt:lpstr>
      <vt:lpstr>Microsoft YaHei</vt:lpstr>
      <vt:lpstr>Arial Unicode MS</vt:lpstr>
      <vt:lpstr>Calibri</vt:lpstr>
      <vt:lpstr>Verve</vt:lpstr>
      <vt:lpstr>Mô Phỏng Cấu Trúc Dữ Liệu, Giải Thuật Của Một Hệ Quản Trị Cơ Sở Dữ Liệu Tuần  9</vt:lpstr>
      <vt:lpstr>Tiến độ thực hiện</vt:lpstr>
      <vt:lpstr>Problems</vt:lpstr>
      <vt:lpstr>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Dung Pham Tien</cp:lastModifiedBy>
  <cp:revision>14</cp:revision>
  <dcterms:created xsi:type="dcterms:W3CDTF">2021-10-25T12:02:00Z</dcterms:created>
  <dcterms:modified xsi:type="dcterms:W3CDTF">2021-11-12T13:43:53Z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1E896603AB2B448F9C97AB370DFCD23A</vt:lpwstr>
  </property>
  <property fmtid="{D5CDD505-2E9C-101B-9397-08002B2CF9AE}" pid="4" name="KSOProductBuildVer">
    <vt:lpwstr>1033-11.2.0.10351</vt:lpwstr>
  </property>
</Properties>
</file>