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98FC-19DC-2BB2-09D0-C028E4986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446C-49ED-945D-7714-A1246C4AC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1C2D-E315-0DE3-5FDA-D7492B9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AB54-3339-A77E-3A76-7C1CB57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0AE3-A8C4-2FA3-E7E0-22D31979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D3C-E91E-7098-AEBD-E8807BA5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B28FE-3461-BB65-3A75-10A129A8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1E81-23C1-5B2F-68A3-A39CE17A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2A642-B512-D3C3-6131-2EC0001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F62F8-3E2C-3E55-4FB4-5DD31D0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5640-AACE-6C86-8E15-A603EFD1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056B-CE65-073E-EEDA-456D532E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2471-DDFA-E710-F68A-5B126DD9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C9668-1DAE-8187-BF78-09CB8B9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802F-9F4B-39B8-B8CA-A82E1193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B471-D4D7-9D4D-70B2-0DE7C472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BBD2-1BEB-FCF4-19E4-ED28661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8F9E-3D78-56C9-9739-394E57C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8DD6-3EAA-6204-1544-967C672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A47F-AAB9-6A1D-94F9-225F375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3EF8-0428-6F09-36A0-BC88127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DC30-3914-6F75-AD66-3BC6FD46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1D2D-85B0-07B6-58C0-6FC832A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4283-7B67-7B41-9B2F-F970E3C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B36F-7627-EE2E-DE8E-426BE04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E480-AEEA-B2E7-F2CF-C635ACD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167F-626F-CFF5-C929-18CA5CF88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E797C-DE32-97A7-4A60-20C06169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E3DA8-BD2F-6208-88C5-2BA09277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36687-9F70-5428-DD0A-CA8DED0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B635-3BC1-9754-97CD-ADCCE2B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E53F-EA18-39BE-8E1F-F8731A47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B89E2-0E96-D227-5A79-415C373C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FE650-0298-C3D6-6370-CAF2556C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AABCA-D6AC-F4BE-791C-7564B10F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7893-A0A2-0CF3-D783-6F9C5F23B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14935-3B10-2916-071B-469B61C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7AD6F-6700-A0E0-2B0E-E91CE06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F710-2DC2-A6E0-DB57-615F845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DBA0-2669-7003-3C52-3123C2F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65B4B-5874-24D9-77DA-52C8A25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31393-46C5-FD0E-0E7B-8A8AC6B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57F2-5F4A-33A6-C022-09BECEE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31ADC-BB4B-9513-88B8-88D23D70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1452A-3481-D50E-4C88-026D39E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BBAF7-EBC8-BDA2-33DF-CD89CA9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B19-4EA4-BC93-6965-2B8F2A8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69B3-1186-1138-5697-03CAE980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17BCF-4CA4-2D75-E0A2-6970A7F4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9183F-D25F-1E32-3326-1CBD0AC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06FD-1A2D-583E-C803-81FCA7A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C7859-4C5E-F10C-E8E0-BA5110D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3CAC-F60C-5E9B-50E8-778175C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B9CA9C-8289-B4F4-709D-2C931539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20E01-A605-1C12-30DC-314B2D41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C88D6-D800-88E1-69FE-0121951A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1E22A-197C-1CDA-75DB-6884CFF1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4AF18-45DA-FA91-A1EA-7799DD0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BD33F-2172-02C2-4976-FE8BE8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35959-1556-670F-70C2-4AA02888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D1F77-3E8F-62CF-AEAE-83D2378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8D26-1330-43F8-BD55-C19A0B8AC63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006ED-6200-E6C1-171A-F5BD2EBF1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AA6AD-3B11-49CE-1E6E-4E67FCD0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65BEAA-FB4B-98CA-4A00-2F05C3ABE558}"/>
              </a:ext>
            </a:extLst>
          </p:cNvPr>
          <p:cNvGrpSpPr/>
          <p:nvPr/>
        </p:nvGrpSpPr>
        <p:grpSpPr>
          <a:xfrm>
            <a:off x="1124174" y="699249"/>
            <a:ext cx="8299512" cy="4571998"/>
            <a:chOff x="1124174" y="699249"/>
            <a:chExt cx="8299512" cy="4571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6E188D-87FB-9062-6A05-A1A1B86B51CD}"/>
                </a:ext>
              </a:extLst>
            </p:cNvPr>
            <p:cNvSpPr/>
            <p:nvPr/>
          </p:nvSpPr>
          <p:spPr>
            <a:xfrm>
              <a:off x="1124174" y="2977770"/>
              <a:ext cx="8299512" cy="2293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787D7-03E4-6031-DE2A-E330076B26E6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082E83-35E9-D1FB-64F0-70204C94E6DE}"/>
                </a:ext>
              </a:extLst>
            </p:cNvPr>
            <p:cNvSpPr/>
            <p:nvPr/>
          </p:nvSpPr>
          <p:spPr>
            <a:xfrm>
              <a:off x="4202652" y="1909483"/>
              <a:ext cx="2192767" cy="61856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73372-DAD8-F7DF-9163-A7FAB859F3CB}"/>
                </a:ext>
              </a:extLst>
            </p:cNvPr>
            <p:cNvSpPr/>
            <p:nvPr/>
          </p:nvSpPr>
          <p:spPr>
            <a:xfrm>
              <a:off x="4202652" y="311971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7527EFA-68D1-4B5C-6BF6-395A51499D9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299036" y="1317812"/>
              <a:ext cx="0" cy="5916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D96E8D2-66A3-748E-397D-773FD5C8524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299036" y="2528046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A943-DB76-9DCD-DD5B-E9723A309CBE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C1C68C-9B7A-AE76-D38E-3986C65295C8}"/>
                </a:ext>
              </a:extLst>
            </p:cNvPr>
            <p:cNvSpPr txBox="1"/>
            <p:nvPr/>
          </p:nvSpPr>
          <p:spPr>
            <a:xfrm>
              <a:off x="5299035" y="2639216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PCI BUS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68ADA0-58D7-5B80-10CD-9970772CA9F5}"/>
                </a:ext>
              </a:extLst>
            </p:cNvPr>
            <p:cNvSpPr/>
            <p:nvPr/>
          </p:nvSpPr>
          <p:spPr>
            <a:xfrm>
              <a:off x="3071305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C0556-2374-D4D8-3A97-CF46094BF40D}"/>
                </a:ext>
              </a:extLst>
            </p:cNvPr>
            <p:cNvSpPr/>
            <p:nvPr/>
          </p:nvSpPr>
          <p:spPr>
            <a:xfrm>
              <a:off x="469302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0C661E-AA86-B82A-A222-F313477F270F}"/>
                </a:ext>
              </a:extLst>
            </p:cNvPr>
            <p:cNvSpPr/>
            <p:nvPr/>
          </p:nvSpPr>
          <p:spPr>
            <a:xfrm>
              <a:off x="6314736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F374D-E631-583C-E597-0A24257C8D26}"/>
                </a:ext>
              </a:extLst>
            </p:cNvPr>
            <p:cNvSpPr/>
            <p:nvPr/>
          </p:nvSpPr>
          <p:spPr>
            <a:xfrm>
              <a:off x="144959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12326-0D2F-441A-BE41-0A1869C3DE09}"/>
                </a:ext>
              </a:extLst>
            </p:cNvPr>
            <p:cNvSpPr/>
            <p:nvPr/>
          </p:nvSpPr>
          <p:spPr>
            <a:xfrm>
              <a:off x="7936452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0A6E88-01C0-0657-304B-31591CA968E4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 flipH="1">
              <a:off x="5299035" y="373828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6BC7F07-F6D0-B3DE-C286-401271C11BA1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 rot="5400000">
              <a:off x="4192342" y="322325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520DAE7-4EE6-0176-E843-E13BCD04B65C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 rot="5400000">
              <a:off x="3381485" y="241240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A8E8E7-B92B-8B8C-3A63-C296228EDE87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rot="16200000" flipH="1">
              <a:off x="5814057" y="322325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5526C837-C944-4658-C4B0-E0EF88A7A123}"/>
                </a:ext>
              </a:extLst>
            </p:cNvPr>
            <p:cNvCxnSpPr>
              <a:stCxn id="7" idx="2"/>
              <a:endCxn id="20" idx="0"/>
            </p:cNvCxnSpPr>
            <p:nvPr/>
          </p:nvCxnSpPr>
          <p:spPr>
            <a:xfrm rot="16200000" flipH="1">
              <a:off x="6624915" y="241240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9F511F-9309-3A7D-704C-7481CA9D1527}"/>
                </a:ext>
              </a:extLst>
            </p:cNvPr>
            <p:cNvSpPr txBox="1"/>
            <p:nvPr/>
          </p:nvSpPr>
          <p:spPr>
            <a:xfrm>
              <a:off x="5299035" y="373827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3E8128-4FEB-09F8-AEC1-3FA265413FAD}"/>
                </a:ext>
              </a:extLst>
            </p:cNvPr>
            <p:cNvSpPr txBox="1"/>
            <p:nvPr/>
          </p:nvSpPr>
          <p:spPr>
            <a:xfrm>
              <a:off x="8542466" y="307311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391DE0-CEEE-C557-6FA0-7FBE10607C06}"/>
              </a:ext>
            </a:extLst>
          </p:cNvPr>
          <p:cNvSpPr txBox="1"/>
          <p:nvPr/>
        </p:nvSpPr>
        <p:spPr>
          <a:xfrm>
            <a:off x="1076677" y="53397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D53E6-94AB-DC0F-F3A8-4FB82945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97" y="88046"/>
            <a:ext cx="2334500" cy="3169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51F7365-DB3F-621C-D505-7D9320E1B02C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>
            <a:off x="6189022" y="1672912"/>
            <a:ext cx="3284875" cy="1135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07F6BE0A-2064-0CF4-911A-973000FE4D78}"/>
              </a:ext>
            </a:extLst>
          </p:cNvPr>
          <p:cNvGrpSpPr/>
          <p:nvPr/>
        </p:nvGrpSpPr>
        <p:grpSpPr>
          <a:xfrm>
            <a:off x="1124174" y="699249"/>
            <a:ext cx="8299512" cy="5589356"/>
            <a:chOff x="1124174" y="699249"/>
            <a:chExt cx="8299512" cy="55893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0FB1A7-F90A-359A-A6B7-A671F59FB50B}"/>
                </a:ext>
              </a:extLst>
            </p:cNvPr>
            <p:cNvSpPr/>
            <p:nvPr/>
          </p:nvSpPr>
          <p:spPr>
            <a:xfrm>
              <a:off x="1124174" y="2624353"/>
              <a:ext cx="8299512" cy="36642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7C4A0B-5DC7-7E94-8EED-242766B5AD01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FF1C0B-2431-6EB3-4454-51689C2DABFA}"/>
                </a:ext>
              </a:extLst>
            </p:cNvPr>
            <p:cNvSpPr/>
            <p:nvPr/>
          </p:nvSpPr>
          <p:spPr>
            <a:xfrm>
              <a:off x="4202652" y="1909484"/>
              <a:ext cx="2192767" cy="3324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r>
                <a:rPr lang="zh-CN" altLang="en-US" dirty="0"/>
                <a:t>串口转接线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6D2925-9CE4-3166-092E-A3B3EA10A524}"/>
                </a:ext>
              </a:extLst>
            </p:cNvPr>
            <p:cNvSpPr/>
            <p:nvPr/>
          </p:nvSpPr>
          <p:spPr>
            <a:xfrm>
              <a:off x="4202652" y="432770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3AF2345-8ADB-92A1-B5A6-9BDA3B3631C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299036" y="1317812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DBB91DC-E67F-F0EE-526B-0A8DC48B3B84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5299036" y="2241906"/>
              <a:ext cx="5611" cy="509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5F83618-2AD0-AC14-4EED-285BC1E8AB03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1FEC861-6C1C-DC07-DE1F-667E3AA8E034}"/>
                </a:ext>
              </a:extLst>
            </p:cNvPr>
            <p:cNvSpPr txBox="1"/>
            <p:nvPr/>
          </p:nvSpPr>
          <p:spPr>
            <a:xfrm>
              <a:off x="5299035" y="2285799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UART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F93D0-40B3-7DAF-F8C5-B906BEA59FA5}"/>
                </a:ext>
              </a:extLst>
            </p:cNvPr>
            <p:cNvSpPr/>
            <p:nvPr/>
          </p:nvSpPr>
          <p:spPr>
            <a:xfrm>
              <a:off x="3071305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AEA627-EBB3-01EC-FFD7-5F14FF49D4BB}"/>
                </a:ext>
              </a:extLst>
            </p:cNvPr>
            <p:cNvSpPr/>
            <p:nvPr/>
          </p:nvSpPr>
          <p:spPr>
            <a:xfrm>
              <a:off x="469302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1B89F9-2E52-3C0A-F3C7-DC2AECDDF3FE}"/>
                </a:ext>
              </a:extLst>
            </p:cNvPr>
            <p:cNvSpPr/>
            <p:nvPr/>
          </p:nvSpPr>
          <p:spPr>
            <a:xfrm>
              <a:off x="6314736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1C298F-BE92-E6D4-43B8-53EEB821ACB9}"/>
                </a:ext>
              </a:extLst>
            </p:cNvPr>
            <p:cNvSpPr/>
            <p:nvPr/>
          </p:nvSpPr>
          <p:spPr>
            <a:xfrm>
              <a:off x="144959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02C730B-F476-D5A7-AE6C-4436142EFD9E}"/>
                </a:ext>
              </a:extLst>
            </p:cNvPr>
            <p:cNvSpPr/>
            <p:nvPr/>
          </p:nvSpPr>
          <p:spPr>
            <a:xfrm>
              <a:off x="7936452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BC22308-656E-91AA-0BAB-2DE2142F31F6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5299035" y="494627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6755497-D2EF-5F9F-FFEA-80BE9FD08AD8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5400000">
              <a:off x="4192342" y="443124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F72D6EA-DD82-9D11-859C-57DBCCC8A077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rot="5400000">
              <a:off x="3381485" y="362039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30495F7-AB29-EC75-FE32-437411A1C18E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 rot="16200000" flipH="1">
              <a:off x="5814057" y="443124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267030A-5565-1EC4-4078-125E39F583DF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 rot="16200000" flipH="1">
              <a:off x="6624915" y="362039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865005-A534-9A09-58FD-222BBF9430A0}"/>
                </a:ext>
              </a:extLst>
            </p:cNvPr>
            <p:cNvSpPr txBox="1"/>
            <p:nvPr/>
          </p:nvSpPr>
          <p:spPr>
            <a:xfrm>
              <a:off x="5299035" y="494626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B031B3-E0F1-239C-223F-F8E04C4959EA}"/>
                </a:ext>
              </a:extLst>
            </p:cNvPr>
            <p:cNvSpPr/>
            <p:nvPr/>
          </p:nvSpPr>
          <p:spPr>
            <a:xfrm>
              <a:off x="4208263" y="275134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UART_INTERFACE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F99A722-7DA4-F48F-981D-2B301239C0FD}"/>
                </a:ext>
              </a:extLst>
            </p:cNvPr>
            <p:cNvCxnSpPr>
              <a:cxnSpLocks/>
              <a:stCxn id="33" idx="2"/>
              <a:endCxn id="5" idx="0"/>
            </p:cNvCxnSpPr>
            <p:nvPr/>
          </p:nvCxnSpPr>
          <p:spPr>
            <a:xfrm flipH="1">
              <a:off x="5299036" y="4004205"/>
              <a:ext cx="2944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8D3008-4FC5-C1AA-056C-C250C68CA19A}"/>
                </a:ext>
              </a:extLst>
            </p:cNvPr>
            <p:cNvSpPr/>
            <p:nvPr/>
          </p:nvSpPr>
          <p:spPr>
            <a:xfrm>
              <a:off x="4205596" y="353952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PARSE_COMMAND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AEE4D8-5764-34EF-2A46-7CDBAAF53436}"/>
                </a:ext>
              </a:extLst>
            </p:cNvPr>
            <p:cNvCxnSpPr>
              <a:stCxn id="26" idx="2"/>
              <a:endCxn id="33" idx="0"/>
            </p:cNvCxnSpPr>
            <p:nvPr/>
          </p:nvCxnSpPr>
          <p:spPr>
            <a:xfrm flipH="1">
              <a:off x="5301980" y="3216025"/>
              <a:ext cx="2667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24BC61A-BD60-6CBA-5E7E-8B768C727863}"/>
                </a:ext>
              </a:extLst>
            </p:cNvPr>
            <p:cNvSpPr txBox="1"/>
            <p:nvPr/>
          </p:nvSpPr>
          <p:spPr>
            <a:xfrm>
              <a:off x="8542467" y="275134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95B380A-9B4D-0D2D-8E3D-8CAC8F457C89}"/>
              </a:ext>
            </a:extLst>
          </p:cNvPr>
          <p:cNvSpPr txBox="1"/>
          <p:nvPr/>
        </p:nvSpPr>
        <p:spPr>
          <a:xfrm>
            <a:off x="1031389" y="630172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B03BD0B-F443-DF8A-9F85-67283188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54" y="569395"/>
            <a:ext cx="2878054" cy="1975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75279A-AD1F-BA30-A3B9-AEA8ABCF1220}"/>
              </a:ext>
            </a:extLst>
          </p:cNvPr>
          <p:cNvCxnSpPr>
            <a:stCxn id="24" idx="1"/>
            <a:endCxn id="9" idx="3"/>
          </p:cNvCxnSpPr>
          <p:nvPr/>
        </p:nvCxnSpPr>
        <p:spPr>
          <a:xfrm flipH="1">
            <a:off x="5974220" y="1557046"/>
            <a:ext cx="3157034" cy="898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B4E5BC7-FC2C-33E4-8402-66E4819A7A56}"/>
              </a:ext>
            </a:extLst>
          </p:cNvPr>
          <p:cNvSpPr txBox="1"/>
          <p:nvPr/>
        </p:nvSpPr>
        <p:spPr>
          <a:xfrm>
            <a:off x="785308" y="205302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Risk: DSP ADC/DAC is used for measurement.</a:t>
            </a:r>
          </a:p>
        </p:txBody>
      </p:sp>
    </p:spTree>
    <p:extLst>
      <p:ext uri="{BB962C8B-B14F-4D97-AF65-F5344CB8AC3E}">
        <p14:creationId xmlns:p14="http://schemas.microsoft.com/office/powerpoint/2010/main" val="39780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72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Xu</dc:creator>
  <cp:lastModifiedBy>Yalong Xu</cp:lastModifiedBy>
  <cp:revision>10</cp:revision>
  <dcterms:created xsi:type="dcterms:W3CDTF">2025-03-01T06:20:33Z</dcterms:created>
  <dcterms:modified xsi:type="dcterms:W3CDTF">2025-04-01T06:38:00Z</dcterms:modified>
</cp:coreProperties>
</file>