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589C-9C42-44C0-007D-2486011E2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9982A-C536-5EB5-231D-348321677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B85FD-D1C8-9266-C77D-23D4DFE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253D-DDA2-E879-250E-B025210E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4E1A-9980-7438-6BF9-3C1E7FD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EA44D-BFB7-0A5C-BA21-C171E91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26F1F-818A-3C37-82DF-71B422B0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58BC-1F81-357B-8FA7-2E7E8CEC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BEB97-8D83-7A33-BF7F-6998C8C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A1E0-897E-846E-67AF-41DBCF4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8FF20-2107-E547-F9CD-48E714DF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32F98-B4A6-20BD-7C19-69C4D98F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84C2-8E2E-93DC-A659-1DD8F87E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6105-BBF7-37FA-F15E-1CA7E5B2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2B617-5E3D-5821-8473-967BA9E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33A2-40F3-B279-661B-B3AFCC90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EA8E-4B94-0EF8-F8B3-88C9B74A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7A4DB-C5A9-30D9-FBA6-B6076320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56E3-08D7-186B-77A9-63BA7DA9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77F7C-B502-3DF4-7ACF-1A14CB6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5BC2-9029-32BF-55D9-FF27D07B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722C3-3E51-83A5-079A-86B3F9A2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F82C-9D77-8199-9D6A-9A09402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D256-E663-EB6E-72E9-629A4F74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21704-4C14-EF9F-810C-D29A151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3A6A-1812-8335-682C-377D158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EBBA4-4372-C251-A2B3-DDE304C1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9B89C-ABFD-5A74-6FE5-F413E21D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D77A1-846F-D715-866A-DBECB3D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9F244-8E20-937F-3C57-6332655D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AC07B-D919-9EF2-5300-AF71622C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0283E-86D7-C824-6541-113A7B0E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9FFC3-CBFE-9405-D3C9-8482CBDD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A36C5-0CFA-3AEA-FC88-62BC4A36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6BC96-2BEA-08BB-592F-418A752CA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35DB65-6908-F63E-4CCF-BD4610E0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AFE5D-AF74-5C27-CC25-E50FB365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E9FF5-3D0C-59A0-9E61-D09C443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4A3FF-E4F8-0FD9-BB7C-920F2EC2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E6AA-4BAF-4DFB-2814-600450A0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567B7-9237-54D1-C435-B51AD7D3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FD9C3-E320-9AFC-4EF5-5E311052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AC183-E887-8B63-B809-C4353819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46EE0-F7E3-BD60-5604-FA30D77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212FD-8A4F-54BA-FA84-91F624E9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C277B-2F28-2BF8-9BA7-3E2941C0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44001-0E22-FC75-7B5C-9F54D0F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AB4EF-3237-97DB-1429-688D0DC9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AFB4D-D62C-65B7-B5FC-7C5CB9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0576C-7F2F-5EFD-DE28-BA91971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FFF3-F7C2-E16B-A88F-27DEA768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8BFAC-88FD-C1A3-E57F-DC026E9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FB6-65B2-7EBD-581F-A55BF923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D0911-7518-DE3B-BFF4-C4C845F9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ADEE4-8660-8D30-7B83-F5583140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8CD4-AF86-F77C-A9B3-C56BC52F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9D0E3-82E6-DF8F-4516-5BB5F73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AA76-59C9-A28E-00FC-6A79C1C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04848-FCCC-DCE1-167B-56E4E213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C7473-7997-81AB-14EA-91AE2F5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F4D2F-DF7F-6300-DAAC-8C47A0303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7C51-0708-BB3C-B9CB-DC2D3EFD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6075-3DFE-732C-A731-179F661A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products/fpgas-and-plds/ip-core-tools/corecan_f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92C8CE-5394-6081-E930-8FD7C4A72B33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STN PCBA Test System Setup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4178C8-B890-5B69-E161-A5E0B7D7409E}"/>
              </a:ext>
            </a:extLst>
          </p:cNvPr>
          <p:cNvGrpSpPr/>
          <p:nvPr/>
        </p:nvGrpSpPr>
        <p:grpSpPr>
          <a:xfrm>
            <a:off x="3485072" y="891396"/>
            <a:ext cx="6492815" cy="5129842"/>
            <a:chOff x="3485072" y="891396"/>
            <a:chExt cx="6492815" cy="5129842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4B5F955B-69CC-D66D-371A-D6CDC5572E1A}"/>
                </a:ext>
              </a:extLst>
            </p:cNvPr>
            <p:cNvSpPr/>
            <p:nvPr/>
          </p:nvSpPr>
          <p:spPr>
            <a:xfrm>
              <a:off x="3485072" y="891396"/>
              <a:ext cx="3625966" cy="1006415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Workstation</a:t>
              </a:r>
            </a:p>
            <a:p>
              <a:pPr algn="ctr"/>
              <a:r>
                <a:rPr lang="en-US" altLang="zh-CN" b="1" dirty="0"/>
                <a:t>(</a:t>
              </a:r>
              <a:r>
                <a:rPr lang="en-US" altLang="zh-CN" b="1" dirty="0" err="1"/>
                <a:t>JabilTest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BDC64B49-56A8-7F0B-4325-BCA9102C7D57}"/>
                </a:ext>
              </a:extLst>
            </p:cNvPr>
            <p:cNvSpPr/>
            <p:nvPr/>
          </p:nvSpPr>
          <p:spPr>
            <a:xfrm>
              <a:off x="7824158" y="2893448"/>
              <a:ext cx="2153729" cy="94171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Instruments</a:t>
              </a:r>
            </a:p>
            <a:p>
              <a:pPr algn="ctr"/>
              <a:r>
                <a:rPr lang="en-US" altLang="zh-CN" dirty="0"/>
                <a:t>Signal Source, DMD, OSC, etc.</a:t>
              </a:r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752CEC64-1C53-E799-F09E-C9624F2A5BE5}"/>
                </a:ext>
              </a:extLst>
            </p:cNvPr>
            <p:cNvSpPr/>
            <p:nvPr/>
          </p:nvSpPr>
          <p:spPr>
            <a:xfrm>
              <a:off x="3536829" y="4196034"/>
              <a:ext cx="3574209" cy="1825204"/>
            </a:xfrm>
            <a:prstGeom prst="flowChartProcess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STN PCBA</a:t>
              </a:r>
              <a:endParaRPr lang="zh-CN" altLang="en-US" b="1" dirty="0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D3D82113-F0AF-08C8-BC4F-E6F9E23FD94C}"/>
                </a:ext>
              </a:extLst>
            </p:cNvPr>
            <p:cNvSpPr/>
            <p:nvPr/>
          </p:nvSpPr>
          <p:spPr>
            <a:xfrm>
              <a:off x="6285784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J40</a:t>
              </a:r>
              <a:endParaRPr lang="zh-CN" altLang="en-US" dirty="0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402FB86C-6F8A-7DF9-2A46-2943AA8E44C5}"/>
                </a:ext>
              </a:extLst>
            </p:cNvPr>
            <p:cNvSpPr/>
            <p:nvPr/>
          </p:nvSpPr>
          <p:spPr>
            <a:xfrm>
              <a:off x="567259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J41</a:t>
              </a:r>
              <a:endParaRPr lang="zh-CN" altLang="en-US" dirty="0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5A4B56FE-0845-B392-C200-A462E29B244B}"/>
                </a:ext>
              </a:extLst>
            </p:cNvPr>
            <p:cNvSpPr/>
            <p:nvPr/>
          </p:nvSpPr>
          <p:spPr>
            <a:xfrm>
              <a:off x="363268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J35</a:t>
              </a:r>
              <a:endParaRPr lang="zh-CN" altLang="en-US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8C750909-7FC5-A4BA-1B35-7A4C3A290D4F}"/>
                </a:ext>
              </a:extLst>
            </p:cNvPr>
            <p:cNvSpPr/>
            <p:nvPr/>
          </p:nvSpPr>
          <p:spPr>
            <a:xfrm>
              <a:off x="4267855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J36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DDE643-BDB7-DD51-5A00-1C1DA302C5FE}"/>
                </a:ext>
              </a:extLst>
            </p:cNvPr>
            <p:cNvSpPr/>
            <p:nvPr/>
          </p:nvSpPr>
          <p:spPr>
            <a:xfrm>
              <a:off x="3536829" y="2893448"/>
              <a:ext cx="3574210" cy="941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Custom EXT Board</a:t>
              </a:r>
              <a:endParaRPr lang="zh-CN" altLang="en-US" b="1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EAE9995-A11F-2CDF-AC1C-E16B4B035FA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9147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B5A4C7E-67E0-A6A2-A5E9-FC1147F1D71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93138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867A90-C77E-E5B0-BCA2-87BDF85E78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4526646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7E74EB-B621-44B6-D915-C6573A590BB5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6544575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2FFEE53-4CD2-85FB-F075-79AE88C77FC2}"/>
                </a:ext>
              </a:extLst>
            </p:cNvPr>
            <p:cNvCxnSpPr/>
            <p:nvPr/>
          </p:nvCxnSpPr>
          <p:spPr>
            <a:xfrm flipV="1">
              <a:off x="4548996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E7CFC4-4EBA-495D-3983-05CA29A19598}"/>
                </a:ext>
              </a:extLst>
            </p:cNvPr>
            <p:cNvCxnSpPr/>
            <p:nvPr/>
          </p:nvCxnSpPr>
          <p:spPr>
            <a:xfrm flipV="1">
              <a:off x="6159260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7BB7DE1E-53EB-748F-EC52-1D6C8932E24B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>
              <a:off x="7111038" y="1394604"/>
              <a:ext cx="1789985" cy="1498844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0454085-18ED-F3BC-AE7D-0F2D462DA264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7111039" y="3364308"/>
              <a:ext cx="713119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F8EBF22-DEF5-AB44-E56C-EB239C51668C}"/>
                </a:ext>
              </a:extLst>
            </p:cNvPr>
            <p:cNvCxnSpPr>
              <a:stCxn id="4" idx="2"/>
              <a:endCxn id="5" idx="3"/>
            </p:cNvCxnSpPr>
            <p:nvPr/>
          </p:nvCxnSpPr>
          <p:spPr>
            <a:xfrm rot="5400000">
              <a:off x="7369297" y="3576909"/>
              <a:ext cx="1273469" cy="1789985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51FA6BF-63D5-DA8A-71B9-82A859DC98F4}"/>
                </a:ext>
              </a:extLst>
            </p:cNvPr>
            <p:cNvSpPr txBox="1"/>
            <p:nvPr/>
          </p:nvSpPr>
          <p:spPr>
            <a:xfrm>
              <a:off x="7727749" y="108682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Eth…</a:t>
              </a:r>
              <a:endParaRPr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828B86-8565-1455-D253-CCB1C8728C56}"/>
                </a:ext>
              </a:extLst>
            </p:cNvPr>
            <p:cNvSpPr txBox="1"/>
            <p:nvPr/>
          </p:nvSpPr>
          <p:spPr>
            <a:xfrm>
              <a:off x="6124756" y="2145001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USB2TTL</a:t>
              </a:r>
            </a:p>
            <a:p>
              <a:r>
                <a:rPr lang="en-US" altLang="zh-CN" sz="1400" dirty="0"/>
                <a:t>Adapter</a:t>
              </a:r>
              <a:endParaRPr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C4A747-AD9F-43C2-A96F-F5403CD9DAF7}"/>
                </a:ext>
              </a:extLst>
            </p:cNvPr>
            <p:cNvSpPr txBox="1"/>
            <p:nvPr/>
          </p:nvSpPr>
          <p:spPr>
            <a:xfrm>
              <a:off x="4516504" y="2132943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Flashpro4</a:t>
              </a:r>
            </a:p>
            <a:p>
              <a:r>
                <a:rPr lang="en-US" altLang="zh-CN" sz="1400" dirty="0"/>
                <a:t>Programmer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6CA6698-F5CD-9F2C-8427-2CB400233578}"/>
                </a:ext>
              </a:extLst>
            </p:cNvPr>
            <p:cNvSpPr txBox="1"/>
            <p:nvPr/>
          </p:nvSpPr>
          <p:spPr>
            <a:xfrm>
              <a:off x="3820973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E7D32C7-7BA1-BE60-BD2D-0A8BA41CB251}"/>
                </a:ext>
              </a:extLst>
            </p:cNvPr>
            <p:cNvSpPr txBox="1"/>
            <p:nvPr/>
          </p:nvSpPr>
          <p:spPr>
            <a:xfrm>
              <a:off x="4457936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0DC968-FAFB-7EFD-1B79-94F17A308D03}"/>
                </a:ext>
              </a:extLst>
            </p:cNvPr>
            <p:cNvSpPr txBox="1"/>
            <p:nvPr/>
          </p:nvSpPr>
          <p:spPr>
            <a:xfrm>
              <a:off x="6477910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AC1A10B-6F10-EC63-AB2D-C331550E49DC}"/>
                </a:ext>
              </a:extLst>
            </p:cNvPr>
            <p:cNvSpPr txBox="1"/>
            <p:nvPr/>
          </p:nvSpPr>
          <p:spPr>
            <a:xfrm>
              <a:off x="5871725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1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BFC8-B0C4-9A00-4AA4-984847B0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2931B5-48BC-1A60-DD92-1363D6BD0EE1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542107-CF9B-7091-00FA-0F5A347B3D14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688BD-C6B9-301B-5202-13D4AD1F6B2E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425E51-8315-523F-3FD2-E26550BAB0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B5AF89-4EED-43C4-1ADE-0EE8F1876A10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508BD8-9AEC-0240-DFCE-F0D720068871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786DE-380C-4F0D-9D19-452C16942686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9483C6-64FF-79AA-A8D6-EF326429A622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9713BA-76DE-ED07-BC6B-44C9FC6DFA38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AEF76-06F4-CB69-28DD-1B78C6AA632D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EEP_IF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96C0F5-8102-CBDE-2107-481E1D5C3A8F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C218D5-FB24-4023-5CE1-1837B095D58E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BB51BB-0C24-FA64-E8FB-E9644AC22B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5AF94E-280C-F894-9E99-1BC98550133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32185A3-A4FC-FE1F-2F1C-AD672429D79F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C230D8B-6049-9715-8FB9-02CCEFBC117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020812A-B39E-9D21-5B74-64034DE92B7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AB67659-323D-E183-9DE7-23F747B84E2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A898BF-EAAB-9F30-A5C3-B3728B5A0434}"/>
              </a:ext>
            </a:extLst>
          </p:cNvPr>
          <p:cNvSpPr txBox="1"/>
          <p:nvPr/>
        </p:nvSpPr>
        <p:spPr>
          <a:xfrm>
            <a:off x="8607336" y="268941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HW-FPGA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EF9C437-7264-E713-57C8-560C1CDAFF4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AADF71-647C-5DB8-1AAA-9785B97C6EA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HW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0E5B8E6-5D40-0BDF-538B-E9658744E35E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B231724-7C99-2E22-ACA1-EE83B1DD8B10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B9517E-5360-B553-1A00-159600455A0D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DE704-2323-AF87-3579-80C5C1817C33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314B24-21E3-E609-D718-011D813696E1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979E640-AA6D-6C6F-9362-59CBBE30D4A4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329ED53-BB3E-3363-1787-3FEE5BF4A9C8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F5D8EC-3BA0-9D43-E511-A959DD701581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615D874-DF78-1498-E300-CEBC2836B66B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20EC321-7F27-AEA1-90FB-DDA9A7C84326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9F5EC123-7FD6-AA08-68A3-5B924FD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68" y="322644"/>
            <a:ext cx="3740990" cy="1920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2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07A-3AC6-4099-29BF-3E4AD5E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6AE0A2E-1029-BBD0-F64A-B018587A169A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D505F-4A7D-1E6C-AD1C-4E0C7F9B338A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04AE6-0D36-62CD-F358-5A59A562BE9B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3BC0D-5D4A-6E92-25AF-21F349E15E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91FFE4-5EF6-1658-93A4-15A11C3A002B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D8EB3C-8CB2-03EF-9E97-1D4ABB694CFC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D12E-8D29-79F6-7F99-3D07D127F82F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C2C87-BA17-7BE0-C71A-CBDBA394D694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5F555-A730-37AC-85D1-3EB1BC94BB74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0D3BD-B223-CA73-3182-568C3AA651E5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5AE875-330D-3AA8-65B7-C98718DC55B7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CE6B2-9178-8CB9-3A24-55E686891827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RS422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5CDCBF-B106-A752-E953-E09B5AD6422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B157BE6-0B90-7931-18A3-D1CB92CF1DD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C328AC-F0BE-7505-1188-33871B82E4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7E93F0-EC24-433C-E7E9-6E7ED24D3A4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1B6F3-5D12-D981-EC71-087C708A0A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5C3C62-57FC-E049-D168-7ADC41E3FA1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D0829-57D0-D9C0-1300-8AD94455FD84}"/>
              </a:ext>
            </a:extLst>
          </p:cNvPr>
          <p:cNvSpPr txBox="1"/>
          <p:nvPr/>
        </p:nvSpPr>
        <p:spPr>
          <a:xfrm>
            <a:off x="8607336" y="268941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F2C248-6D76-0611-A628-C54C906D3DD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19371-1409-5B81-9F64-4EBB2BE4305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B732FF-2F19-9F92-D185-0191D60E28F1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F73FDB-52DE-3318-BE62-842DCEB0FCA3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ED13DD-3392-64FB-C4FA-CB603F92F6F1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D8B72C-75AA-3166-811D-465DF10F8FF9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418E8-767E-7EDD-7AF9-1C8860966B98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C56B71F-0021-78C6-9571-C3F45120EE3E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FE84F5-7E29-4BBA-120A-B7075D2D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730" y="476187"/>
            <a:ext cx="3009368" cy="1843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DF31465-C03B-4C61-EF0A-7D80A2E98556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FC4ED4-2CD7-C8DD-A4D7-F881200F630F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CAN_IF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4FE6BCE-5160-C908-8EDA-64DC9148510E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D91FED2-C109-38EB-E67F-4A7F04234B2C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31048B-5582-225C-1E52-0493CC9E23FE}"/>
              </a:ext>
            </a:extLst>
          </p:cNvPr>
          <p:cNvGrpSpPr/>
          <p:nvPr/>
        </p:nvGrpSpPr>
        <p:grpSpPr>
          <a:xfrm>
            <a:off x="3506542" y="150028"/>
            <a:ext cx="8256634" cy="5593334"/>
            <a:chOff x="2282856" y="268941"/>
            <a:chExt cx="9174038" cy="621481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EAA4CF-1AB3-C1E9-EE92-617BABA37E70}"/>
                </a:ext>
              </a:extLst>
            </p:cNvPr>
            <p:cNvSpPr/>
            <p:nvPr/>
          </p:nvSpPr>
          <p:spPr>
            <a:xfrm>
              <a:off x="2333067" y="268941"/>
              <a:ext cx="7133864" cy="19565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6A3149-50A2-3C5B-E4E1-1477A057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856" y="2225488"/>
              <a:ext cx="7281926" cy="425826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7C9B4B-1854-98F9-14DE-411BD9C13496}"/>
                </a:ext>
              </a:extLst>
            </p:cNvPr>
            <p:cNvSpPr/>
            <p:nvPr/>
          </p:nvSpPr>
          <p:spPr>
            <a:xfrm>
              <a:off x="270017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 </a:t>
              </a:r>
              <a:endParaRPr lang="zh-CN" altLang="en-US" sz="16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4865C7-B853-5CC4-555F-C585FA469659}"/>
                </a:ext>
              </a:extLst>
            </p:cNvPr>
            <p:cNvSpPr/>
            <p:nvPr/>
          </p:nvSpPr>
          <p:spPr>
            <a:xfrm>
              <a:off x="4401672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7CFAAE-2368-9AB1-93D9-0FCF1A5AB2E9}"/>
                </a:ext>
              </a:extLst>
            </p:cNvPr>
            <p:cNvSpPr/>
            <p:nvPr/>
          </p:nvSpPr>
          <p:spPr>
            <a:xfrm>
              <a:off x="6208957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F1126-58BE-56B6-7726-BEA8D240E759}"/>
                </a:ext>
              </a:extLst>
            </p:cNvPr>
            <p:cNvSpPr/>
            <p:nvPr/>
          </p:nvSpPr>
          <p:spPr>
            <a:xfrm>
              <a:off x="783336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6DF6FE-6B8E-E753-F0C7-6C35253CB40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8377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5050CD3-8269-1E48-372B-6F1106288A9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985274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37F9E8-93D8-D5CD-D51B-1C54A762E6C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792559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73DDFB-9D20-9CE5-896D-E17E4D3E8F1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41696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3D83F-A30E-0ED9-3A9C-3FDE6B41F1B9}"/>
                </a:ext>
              </a:extLst>
            </p:cNvPr>
            <p:cNvSpPr/>
            <p:nvPr/>
          </p:nvSpPr>
          <p:spPr>
            <a:xfrm>
              <a:off x="2700171" y="540588"/>
              <a:ext cx="6300394" cy="5290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CMD_SERVER</a:t>
              </a:r>
              <a:endParaRPr lang="zh-CN" altLang="en-US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3EF561-37D5-5470-49C2-47BEAB36EFCC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8377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EB9C2-2305-4E42-D835-B67BB854B7A8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985274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F08B33A-B5A3-122B-34E1-DC2A3EF40AE6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792559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D7F3F5F-7E22-D784-AE91-3967972312DB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841696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46C3B3-6313-15A0-1A72-90624FFC3A4F}"/>
                </a:ext>
              </a:extLst>
            </p:cNvPr>
            <p:cNvSpPr/>
            <p:nvPr/>
          </p:nvSpPr>
          <p:spPr>
            <a:xfrm>
              <a:off x="9925498" y="540588"/>
              <a:ext cx="1375185" cy="52908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USB</a:t>
              </a:r>
            </a:p>
            <a:p>
              <a:pPr algn="ctr"/>
              <a:r>
                <a:rPr lang="en-US" altLang="zh-CN" sz="1600" dirty="0"/>
                <a:t>Adapter</a:t>
              </a:r>
              <a:endParaRPr lang="zh-CN" altLang="en-US" sz="1600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F357A69-B461-ACAB-2129-5B5861098495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>
              <a:off x="9000565" y="805132"/>
              <a:ext cx="9249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05DAB-D57D-00CD-6BED-BCD173C56B07}"/>
                </a:ext>
              </a:extLst>
            </p:cNvPr>
            <p:cNvSpPr/>
            <p:nvPr/>
          </p:nvSpPr>
          <p:spPr>
            <a:xfrm>
              <a:off x="9769287" y="1714767"/>
              <a:ext cx="1687607" cy="26219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/>
                <a:t>JabilTest</a:t>
              </a:r>
              <a:r>
                <a:rPr lang="en-US" altLang="zh-CN" dirty="0"/>
                <a:t> SW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D6912C-692B-D7E9-7144-1F531DEEE332}"/>
                </a:ext>
              </a:extLst>
            </p:cNvPr>
            <p:cNvSpPr/>
            <p:nvPr/>
          </p:nvSpPr>
          <p:spPr>
            <a:xfrm>
              <a:off x="9999162" y="222219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canInst1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44ACEF-3AC2-3205-D61F-A3326BB7ABAE}"/>
                </a:ext>
              </a:extLst>
            </p:cNvPr>
            <p:cNvSpPr/>
            <p:nvPr/>
          </p:nvSpPr>
          <p:spPr>
            <a:xfrm>
              <a:off x="9999162" y="269028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canInst2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713B19-74CD-A234-7F3F-7ADE45A43818}"/>
                </a:ext>
              </a:extLst>
            </p:cNvPr>
            <p:cNvSpPr/>
            <p:nvPr/>
          </p:nvSpPr>
          <p:spPr>
            <a:xfrm>
              <a:off x="9999162" y="3166572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canInst3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C4AB4D5-0A11-661C-3D83-90A283BE2FE0}"/>
                </a:ext>
              </a:extLst>
            </p:cNvPr>
            <p:cNvSpPr/>
            <p:nvPr/>
          </p:nvSpPr>
          <p:spPr>
            <a:xfrm>
              <a:off x="9988209" y="364285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canInst4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1978F2-AE37-F5EC-DF60-C88B73664FB9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10613091" y="1069675"/>
              <a:ext cx="0" cy="6450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7DE0E-A42F-0B26-6959-BAA0ED83A487}"/>
              </a:ext>
            </a:extLst>
          </p:cNvPr>
          <p:cNvSpPr txBox="1"/>
          <p:nvPr/>
        </p:nvSpPr>
        <p:spPr>
          <a:xfrm>
            <a:off x="62041" y="28198"/>
            <a:ext cx="2964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CAN_IF Module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IP: </a:t>
            </a:r>
            <a:r>
              <a:rPr lang="en-US" altLang="zh-CN" b="1" dirty="0">
                <a:hlinkClick r:id="rId3"/>
              </a:rPr>
              <a:t>coreCAN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en-US" altLang="zh-CN" b="1" dirty="0"/>
              <a:t>Evaluation License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Silver Libero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4 hours limitation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BD4A68D-1E0A-8E91-E3D2-7FF69AA9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7" y="3253232"/>
            <a:ext cx="2510270" cy="21220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D0D9479-A2A6-E8D8-65D2-79728A33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57" y="5703043"/>
            <a:ext cx="9982273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4083B-F63C-EB6B-E78E-368698D6B3AC}"/>
              </a:ext>
            </a:extLst>
          </p:cNvPr>
          <p:cNvSpPr txBox="1"/>
          <p:nvPr/>
        </p:nvSpPr>
        <p:spPr>
          <a:xfrm>
            <a:off x="49342" y="85348"/>
            <a:ext cx="4713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FPGA Design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FPGA Register Map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Register</a:t>
            </a:r>
          </a:p>
          <a:p>
            <a:pPr lvl="1"/>
            <a:r>
              <a:rPr lang="en-US" altLang="zh-CN" dirty="0"/>
              <a:t>- OPB Write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Read Register</a:t>
            </a:r>
          </a:p>
          <a:p>
            <a:pPr lvl="1"/>
            <a:r>
              <a:rPr lang="en-US" altLang="zh-CN" dirty="0"/>
              <a:t>- OPB Read</a:t>
            </a:r>
          </a:p>
          <a:p>
            <a:endParaRPr lang="en-US" altLang="zh-CN" dirty="0"/>
          </a:p>
          <a:p>
            <a:r>
              <a:rPr lang="en-US" altLang="zh-CN" b="1" dirty="0"/>
              <a:t>Communication Protocol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OPB Write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OPB-Write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OPB-Write Message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OPB Read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OPB-Read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OPB-Read Message</a:t>
            </a:r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6209D-AC5C-A65C-21F2-7F9BFBB6AA29}"/>
              </a:ext>
            </a:extLst>
          </p:cNvPr>
          <p:cNvGraphicFramePr>
            <a:graphicFrameLocks noGrp="1"/>
          </p:cNvGraphicFramePr>
          <p:nvPr/>
        </p:nvGraphicFramePr>
        <p:xfrm>
          <a:off x="247629" y="5512422"/>
          <a:ext cx="8667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7">
                  <a:extLst>
                    <a:ext uri="{9D8B030D-6E8A-4147-A177-3AD203B41FA5}">
                      <a16:colId xmlns:a16="http://schemas.microsoft.com/office/drawing/2014/main" val="79820288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20514720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35826055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779472811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00013543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014424183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69119305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5414774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550300017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57755834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959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OPB_DO[31:0]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OPB_DI[31:0]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042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1EBDE3-42E9-4E0A-E009-A6D4B1AE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3" y="233058"/>
            <a:ext cx="6892735" cy="50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8802B20-A56D-3451-AF65-3E4A2F88C2C0}"/>
              </a:ext>
            </a:extLst>
          </p:cNvPr>
          <p:cNvGrpSpPr/>
          <p:nvPr/>
        </p:nvGrpSpPr>
        <p:grpSpPr>
          <a:xfrm>
            <a:off x="586815" y="586599"/>
            <a:ext cx="10963670" cy="5752720"/>
            <a:chOff x="586815" y="586599"/>
            <a:chExt cx="10963670" cy="5752720"/>
          </a:xfrm>
        </p:grpSpPr>
        <p:sp>
          <p:nvSpPr>
            <p:cNvPr id="2" name="流程图: 过程 1">
              <a:extLst>
                <a:ext uri="{FF2B5EF4-FFF2-40B4-BE49-F238E27FC236}">
                  <a16:creationId xmlns:a16="http://schemas.microsoft.com/office/drawing/2014/main" id="{56FD0539-1DED-E9EC-7C93-5C2CFCD5B93C}"/>
                </a:ext>
              </a:extLst>
            </p:cNvPr>
            <p:cNvSpPr/>
            <p:nvPr/>
          </p:nvSpPr>
          <p:spPr>
            <a:xfrm>
              <a:off x="2102661" y="3150575"/>
              <a:ext cx="2425851" cy="105424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CORECAN</a:t>
              </a:r>
              <a:r>
                <a:rPr lang="zh-CN" altLang="en-US" sz="1400" dirty="0"/>
                <a:t>寄存器初始化配置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包括：</a:t>
              </a:r>
              <a:r>
                <a:rPr lang="en-US" altLang="zh-CN" sz="1400" dirty="0"/>
                <a:t>INT ENA, CMD, CONFIG, TX_MSG ID, TX_MSG WORD, AMR, ACR…</a:t>
              </a:r>
              <a:endParaRPr lang="zh-CN" altLang="en-US" sz="1400" dirty="0"/>
            </a:p>
          </p:txBody>
        </p:sp>
        <p:sp>
          <p:nvSpPr>
            <p:cNvPr id="3" name="流程图: 可选过程 2">
              <a:extLst>
                <a:ext uri="{FF2B5EF4-FFF2-40B4-BE49-F238E27FC236}">
                  <a16:creationId xmlns:a16="http://schemas.microsoft.com/office/drawing/2014/main" id="{0783D700-1587-863F-E4C8-E9B368D758D2}"/>
                </a:ext>
              </a:extLst>
            </p:cNvPr>
            <p:cNvSpPr/>
            <p:nvPr/>
          </p:nvSpPr>
          <p:spPr>
            <a:xfrm>
              <a:off x="2102661" y="848437"/>
              <a:ext cx="2425851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PREADY</a:t>
              </a:r>
              <a:r>
                <a:rPr lang="zh-CN" altLang="en-US" sz="1400" dirty="0"/>
                <a:t>和</a:t>
              </a:r>
              <a:r>
                <a:rPr lang="en-US" altLang="zh-CN" sz="1400" dirty="0"/>
                <a:t>INT_N</a:t>
              </a:r>
              <a:r>
                <a:rPr lang="zh-CN" altLang="en-US" sz="1400" dirty="0"/>
                <a:t>状态</a:t>
              </a:r>
            </a:p>
          </p:txBody>
        </p:sp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45DECF20-D4FF-E911-7F67-9858F8316860}"/>
                </a:ext>
              </a:extLst>
            </p:cNvPr>
            <p:cNvSpPr/>
            <p:nvPr/>
          </p:nvSpPr>
          <p:spPr>
            <a:xfrm>
              <a:off x="2172586" y="1789732"/>
              <a:ext cx="2286000" cy="92515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PREADY==1 &amp;&amp;</a:t>
              </a:r>
            </a:p>
            <a:p>
              <a:pPr algn="ctr"/>
              <a:r>
                <a:rPr lang="en-US" altLang="zh-CN" sz="1400" dirty="0"/>
                <a:t>INT_N ==1</a:t>
              </a:r>
              <a:endParaRPr lang="zh-CN" altLang="en-US" sz="1400" dirty="0"/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3CADF3B-09A8-B547-668D-4B4501C46D63}"/>
                </a:ext>
              </a:extLst>
            </p:cNvPr>
            <p:cNvSpPr/>
            <p:nvPr/>
          </p:nvSpPr>
          <p:spPr>
            <a:xfrm>
              <a:off x="2102661" y="4640508"/>
              <a:ext cx="2425851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</a:t>
              </a:r>
              <a:r>
                <a:rPr lang="en-US" altLang="zh-CN" sz="1400" dirty="0"/>
                <a:t>TX_MSG_CTRL</a:t>
              </a:r>
              <a:r>
                <a:rPr lang="zh-CN" altLang="en-US" sz="1400" dirty="0"/>
                <a:t>发送消息</a:t>
              </a:r>
            </a:p>
          </p:txBody>
        </p:sp>
        <p:sp>
          <p:nvSpPr>
            <p:cNvPr id="7" name="流程图: 可选过程 6">
              <a:extLst>
                <a:ext uri="{FF2B5EF4-FFF2-40B4-BE49-F238E27FC236}">
                  <a16:creationId xmlns:a16="http://schemas.microsoft.com/office/drawing/2014/main" id="{42CC5EB9-A8F4-243B-6A9C-89831F4AF5FD}"/>
                </a:ext>
              </a:extLst>
            </p:cNvPr>
            <p:cNvSpPr/>
            <p:nvPr/>
          </p:nvSpPr>
          <p:spPr>
            <a:xfrm>
              <a:off x="6762960" y="789271"/>
              <a:ext cx="2425851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RX_BUF Status</a:t>
              </a:r>
              <a:endParaRPr lang="zh-CN" altLang="en-US" sz="1400" dirty="0"/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C244B802-4886-CB67-CC37-FEE1C8DB3CC9}"/>
                </a:ext>
              </a:extLst>
            </p:cNvPr>
            <p:cNvSpPr/>
            <p:nvPr/>
          </p:nvSpPr>
          <p:spPr>
            <a:xfrm>
              <a:off x="6832885" y="1703447"/>
              <a:ext cx="2286000" cy="92515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Status != 0</a:t>
              </a:r>
              <a:endParaRPr lang="zh-CN" altLang="en-US" sz="1400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546954CC-F487-9034-4FF6-3F33655EDCD7}"/>
                </a:ext>
              </a:extLst>
            </p:cNvPr>
            <p:cNvSpPr/>
            <p:nvPr/>
          </p:nvSpPr>
          <p:spPr>
            <a:xfrm>
              <a:off x="6762960" y="3037171"/>
              <a:ext cx="2425851" cy="1054247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RX_MSG_ID</a:t>
              </a:r>
            </a:p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RX_MSG_WORD1</a:t>
              </a:r>
            </a:p>
            <a:p>
              <a:pPr algn="ctr"/>
              <a:r>
                <a:rPr lang="zh-CN" altLang="en-US" sz="1400" dirty="0"/>
                <a:t>读</a:t>
              </a:r>
              <a:r>
                <a:rPr lang="en-US" altLang="zh-CN" sz="1400" dirty="0"/>
                <a:t>RX_MSG_WORD0</a:t>
              </a:r>
            </a:p>
            <a:p>
              <a:pPr algn="ctr"/>
              <a:r>
                <a:rPr lang="zh-CN" altLang="en-US" sz="1400" dirty="0"/>
                <a:t>并和</a:t>
              </a:r>
              <a:r>
                <a:rPr lang="en-US" altLang="zh-CN" sz="1400" dirty="0"/>
                <a:t>TX_MSG</a:t>
              </a:r>
              <a:r>
                <a:rPr lang="zh-CN" altLang="en-US" sz="1400" dirty="0"/>
                <a:t>比较</a:t>
              </a:r>
              <a:endParaRPr lang="en-US" altLang="zh-CN" sz="1400" dirty="0"/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8D0A2266-EF0D-04D6-0D3B-39D274765CB7}"/>
                </a:ext>
              </a:extLst>
            </p:cNvPr>
            <p:cNvSpPr/>
            <p:nvPr/>
          </p:nvSpPr>
          <p:spPr>
            <a:xfrm>
              <a:off x="6832885" y="4499985"/>
              <a:ext cx="2286000" cy="92515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RX_MSG==TX_MSG</a:t>
              </a:r>
              <a:endParaRPr lang="zh-CN" altLang="en-US" sz="1400" dirty="0"/>
            </a:p>
          </p:txBody>
        </p:sp>
        <p:sp>
          <p:nvSpPr>
            <p:cNvPr id="12" name="流程图: 可选过程 11">
              <a:extLst>
                <a:ext uri="{FF2B5EF4-FFF2-40B4-BE49-F238E27FC236}">
                  <a16:creationId xmlns:a16="http://schemas.microsoft.com/office/drawing/2014/main" id="{6D1831DF-C970-E48B-E7E5-B6B0E216190B}"/>
                </a:ext>
              </a:extLst>
            </p:cNvPr>
            <p:cNvSpPr/>
            <p:nvPr/>
          </p:nvSpPr>
          <p:spPr>
            <a:xfrm>
              <a:off x="7484618" y="5833710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测试通过</a:t>
              </a:r>
            </a:p>
          </p:txBody>
        </p:sp>
        <p:sp>
          <p:nvSpPr>
            <p:cNvPr id="14" name="流程图: 可选过程 13">
              <a:extLst>
                <a:ext uri="{FF2B5EF4-FFF2-40B4-BE49-F238E27FC236}">
                  <a16:creationId xmlns:a16="http://schemas.microsoft.com/office/drawing/2014/main" id="{BB7D6C8C-0105-9B95-7914-667A4AF3F41F}"/>
                </a:ext>
              </a:extLst>
            </p:cNvPr>
            <p:cNvSpPr/>
            <p:nvPr/>
          </p:nvSpPr>
          <p:spPr>
            <a:xfrm>
              <a:off x="4752620" y="1999505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测试失败</a:t>
              </a:r>
            </a:p>
          </p:txBody>
        </p:sp>
        <p:sp>
          <p:nvSpPr>
            <p:cNvPr id="15" name="流程图: 可选过程 14">
              <a:extLst>
                <a:ext uri="{FF2B5EF4-FFF2-40B4-BE49-F238E27FC236}">
                  <a16:creationId xmlns:a16="http://schemas.microsoft.com/office/drawing/2014/main" id="{FBA409A6-BEE9-3D2A-E5B9-DA774CA4567C}"/>
                </a:ext>
              </a:extLst>
            </p:cNvPr>
            <p:cNvSpPr/>
            <p:nvPr/>
          </p:nvSpPr>
          <p:spPr>
            <a:xfrm>
              <a:off x="9477921" y="4709758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测试失败</a:t>
              </a:r>
            </a:p>
          </p:txBody>
        </p:sp>
        <p:sp>
          <p:nvSpPr>
            <p:cNvPr id="16" name="流程图: 可选过程 15">
              <a:extLst>
                <a:ext uri="{FF2B5EF4-FFF2-40B4-BE49-F238E27FC236}">
                  <a16:creationId xmlns:a16="http://schemas.microsoft.com/office/drawing/2014/main" id="{70EB19AE-2573-2F78-FB3A-138C9B65F0DC}"/>
                </a:ext>
              </a:extLst>
            </p:cNvPr>
            <p:cNvSpPr/>
            <p:nvPr/>
          </p:nvSpPr>
          <p:spPr>
            <a:xfrm>
              <a:off x="9477921" y="1913220"/>
              <a:ext cx="982535" cy="50560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测试失败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3E746B9-B7F0-B48E-6F6E-5713A502CC22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3315586" y="1354046"/>
              <a:ext cx="1" cy="435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EE7DBA9-26FF-18B0-A1EF-4241F45F5AF6}"/>
                </a:ext>
              </a:extLst>
            </p:cNvPr>
            <p:cNvCxnSpPr>
              <a:stCxn id="4" idx="2"/>
              <a:endCxn id="2" idx="0"/>
            </p:cNvCxnSpPr>
            <p:nvPr/>
          </p:nvCxnSpPr>
          <p:spPr>
            <a:xfrm>
              <a:off x="3315586" y="2714889"/>
              <a:ext cx="1" cy="435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E86017F-37A9-D0DA-A39C-76EAE1E4806B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>
              <a:off x="3315587" y="4204823"/>
              <a:ext cx="0" cy="43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C7CCE7A7-B160-8791-D6A7-62A8F1CA95BA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V="1">
              <a:off x="4528512" y="789271"/>
              <a:ext cx="3447374" cy="4104042"/>
            </a:xfrm>
            <a:prstGeom prst="bentConnector4">
              <a:avLst>
                <a:gd name="adj1" fmla="val 42751"/>
                <a:gd name="adj2" fmla="val 1055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1D6AC2C-30D4-2839-EEB4-4FDED941C024}"/>
                </a:ext>
              </a:extLst>
            </p:cNvPr>
            <p:cNvCxnSpPr>
              <a:stCxn id="4" idx="3"/>
              <a:endCxn id="14" idx="1"/>
            </p:cNvCxnSpPr>
            <p:nvPr/>
          </p:nvCxnSpPr>
          <p:spPr>
            <a:xfrm flipV="1">
              <a:off x="4458586" y="2252310"/>
              <a:ext cx="2940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1852C4-8D9E-C88F-DBAA-5039F69DD6DE}"/>
                </a:ext>
              </a:extLst>
            </p:cNvPr>
            <p:cNvSpPr txBox="1"/>
            <p:nvPr/>
          </p:nvSpPr>
          <p:spPr>
            <a:xfrm>
              <a:off x="586815" y="1466566"/>
              <a:ext cx="1183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4-Iters:</a:t>
              </a:r>
            </a:p>
            <a:p>
              <a:r>
                <a:rPr lang="en-US" altLang="zh-CN" dirty="0"/>
                <a:t>CAN[1…4]</a:t>
              </a:r>
              <a:endParaRPr lang="zh-CN" altLang="en-US" dirty="0"/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17DBD6DE-BF8B-A33A-6E79-E335B35FB462}"/>
                </a:ext>
              </a:extLst>
            </p:cNvPr>
            <p:cNvSpPr/>
            <p:nvPr/>
          </p:nvSpPr>
          <p:spPr>
            <a:xfrm>
              <a:off x="1403808" y="870849"/>
              <a:ext cx="572616" cy="1844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AACCFB20-3CC0-A5F5-CEAA-B4C8A5EB691D}"/>
                </a:ext>
              </a:extLst>
            </p:cNvPr>
            <p:cNvSpPr/>
            <p:nvPr/>
          </p:nvSpPr>
          <p:spPr>
            <a:xfrm>
              <a:off x="1403808" y="3086105"/>
              <a:ext cx="572616" cy="11831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DEC62CB-F693-9F33-BE12-084ED5755AF9}"/>
                </a:ext>
              </a:extLst>
            </p:cNvPr>
            <p:cNvSpPr txBox="1"/>
            <p:nvPr/>
          </p:nvSpPr>
          <p:spPr>
            <a:xfrm>
              <a:off x="755933" y="333524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</a:t>
              </a:r>
            </a:p>
          </p:txBody>
        </p:sp>
        <p:sp>
          <p:nvSpPr>
            <p:cNvPr id="43" name="左大括号 42">
              <a:extLst>
                <a:ext uri="{FF2B5EF4-FFF2-40B4-BE49-F238E27FC236}">
                  <a16:creationId xmlns:a16="http://schemas.microsoft.com/office/drawing/2014/main" id="{C9257AB1-AAD6-607A-9164-74C5C9C728D9}"/>
                </a:ext>
              </a:extLst>
            </p:cNvPr>
            <p:cNvSpPr/>
            <p:nvPr/>
          </p:nvSpPr>
          <p:spPr>
            <a:xfrm>
              <a:off x="1403808" y="4623774"/>
              <a:ext cx="572616" cy="522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FBC812-8E16-9E0A-21BA-171B50647569}"/>
                </a:ext>
              </a:extLst>
            </p:cNvPr>
            <p:cNvSpPr txBox="1"/>
            <p:nvPr/>
          </p:nvSpPr>
          <p:spPr>
            <a:xfrm>
              <a:off x="845013" y="452670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9733E5B-EA7B-EE47-4640-80A9B045C49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7975885" y="1294880"/>
              <a:ext cx="1" cy="40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A9208A4-3C9A-2A15-449E-4B2CEF3D387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975885" y="2628604"/>
              <a:ext cx="1" cy="40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83B7D89-2D6B-FD0B-EF89-280BA952710A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7975885" y="4091418"/>
              <a:ext cx="1" cy="40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A6E8ED0-E63F-8BB3-8187-BEA37483319C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975885" y="5425142"/>
              <a:ext cx="1" cy="40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35E9F48-8385-65A5-89B8-72B5547A6EE0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 flipV="1">
              <a:off x="9118885" y="2166025"/>
              <a:ext cx="3590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1EBD58A-C64A-90FB-8E10-D7103BFC3541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 flipV="1">
              <a:off x="9118885" y="4962563"/>
              <a:ext cx="3590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EED5D08-8CAB-D372-EA6D-D1819A552DC5}"/>
                </a:ext>
              </a:extLst>
            </p:cNvPr>
            <p:cNvSpPr txBox="1"/>
            <p:nvPr/>
          </p:nvSpPr>
          <p:spPr>
            <a:xfrm>
              <a:off x="3315586" y="2761398"/>
              <a:ext cx="35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B8B8121-EE31-E76F-9061-105D4CA5D3DD}"/>
                </a:ext>
              </a:extLst>
            </p:cNvPr>
            <p:cNvSpPr txBox="1"/>
            <p:nvPr/>
          </p:nvSpPr>
          <p:spPr>
            <a:xfrm>
              <a:off x="8008489" y="2624955"/>
              <a:ext cx="35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872026A-D90E-1ECA-E3B3-845EADF5E900}"/>
                </a:ext>
              </a:extLst>
            </p:cNvPr>
            <p:cNvSpPr txBox="1"/>
            <p:nvPr/>
          </p:nvSpPr>
          <p:spPr>
            <a:xfrm>
              <a:off x="7975885" y="5467884"/>
              <a:ext cx="359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dirty="0"/>
            </a:p>
          </p:txBody>
        </p:sp>
        <p:sp>
          <p:nvSpPr>
            <p:cNvPr id="61" name="右大括号 60">
              <a:extLst>
                <a:ext uri="{FF2B5EF4-FFF2-40B4-BE49-F238E27FC236}">
                  <a16:creationId xmlns:a16="http://schemas.microsoft.com/office/drawing/2014/main" id="{84D560B0-0826-FD06-CED4-97AA790B2910}"/>
                </a:ext>
              </a:extLst>
            </p:cNvPr>
            <p:cNvSpPr/>
            <p:nvPr/>
          </p:nvSpPr>
          <p:spPr>
            <a:xfrm>
              <a:off x="10547235" y="586599"/>
              <a:ext cx="316295" cy="5503653"/>
            </a:xfrm>
            <a:prstGeom prst="rightBrace">
              <a:avLst>
                <a:gd name="adj1" fmla="val 8333"/>
                <a:gd name="adj2" fmla="val 50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58B385-10B2-1BEA-9817-F55AA905BE34}"/>
                </a:ext>
              </a:extLst>
            </p:cNvPr>
            <p:cNvSpPr txBox="1"/>
            <p:nvPr/>
          </p:nvSpPr>
          <p:spPr>
            <a:xfrm>
              <a:off x="10705382" y="296590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4-Iters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18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353</Words>
  <Application>Microsoft Office PowerPoint</Application>
  <PresentationFormat>宽屏</PresentationFormat>
  <Paragraphs>145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Yalong Xu</dc:creator>
  <cp:lastModifiedBy>Yalong Xu</cp:lastModifiedBy>
  <cp:revision>18</cp:revision>
  <dcterms:created xsi:type="dcterms:W3CDTF">2025-08-03T04:31:58Z</dcterms:created>
  <dcterms:modified xsi:type="dcterms:W3CDTF">2025-08-14T03:04:19Z</dcterms:modified>
</cp:coreProperties>
</file>