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3" d="100"/>
          <a:sy n="83" d="100"/>
        </p:scale>
        <p:origin x="40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68058C-8B13-BFAD-962D-3920E86B71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5BF95C3-BC0C-FF93-1EF9-7C6AAAD49F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20CA474-A21F-543B-E37F-033D366DB5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F78A-D75A-4DF8-8CF3-423A5878E35E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CC97FBE-422F-1261-F5DF-8E932F3CE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3366449-6D69-D1CF-0AF4-C69E9ABF0E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677-9AEE-4375-8C63-252F5A6BF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891690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E40A45C-DF5F-D324-5F8B-3821694D3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E65CFAD-E629-4CCA-BCA4-57C2EEE0EA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9CD1A62-D7F8-3CA9-4574-D883DF4941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F78A-D75A-4DF8-8CF3-423A5878E35E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1B6A268-ED0E-D27C-A823-C698BF9C6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5811118-A287-1A1A-6D3B-ADD886481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677-9AEE-4375-8C63-252F5A6BF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79959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84485207-3170-BC6C-2DDC-59FB48A1727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7A3B0E9-6EF7-C778-AECC-0B682F9053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5B15A04-09B5-EF3C-4790-D1DE071B33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F78A-D75A-4DF8-8CF3-423A5878E35E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49E21E7-A52F-788C-681C-E610F9015B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FD8B37F-AF70-A569-118B-42F9F2885F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677-9AEE-4375-8C63-252F5A6BF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78223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C66F79A-00AA-70AB-796F-0CEB02AE66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5FFB66-0A92-0297-7CA1-6C24492F6A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CA9B53-CB92-23D6-739F-8D948ECBD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F78A-D75A-4DF8-8CF3-423A5878E35E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6AE213B-69AA-D9FB-89BC-9C6DD1C58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0DCCB8D-3D26-4B8A-8581-3A477AD07B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677-9AEE-4375-8C63-252F5A6BF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727783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20A6E38-757D-361D-A419-8C2692B874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88CEE82-F4B6-A456-5336-019FF04BD6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62DDF40-40F3-16B8-9842-FA62BE26B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F78A-D75A-4DF8-8CF3-423A5878E35E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30E153B-506F-C208-59C6-0D76CC7DC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621C49-EA43-4456-66A4-9ECEA3B9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677-9AEE-4375-8C63-252F5A6BF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89401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B33527-ACA3-CE68-FDE3-3636CDD78E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D9D84BA-657E-3789-86D0-B923A787D4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2023CB-31EB-A009-16BA-FE0506D9F2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4E8FB7F-2518-801C-51CA-BAAD794CA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F78A-D75A-4DF8-8CF3-423A5878E35E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AA6B7F68-C71E-1013-290D-85EB5BF49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C6752D55-DC28-B082-1422-EC85FD619D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677-9AEE-4375-8C63-252F5A6BF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090968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EFE718D-E112-D7EB-73BF-41EA86D4C6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4BC32DE-35E5-ABFC-66A5-6FBC0FAF6C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60A3DB-127A-93CC-EC16-F9D32B2622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44D1DDCE-552D-0B73-B5F6-1599EC44AB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E63AA63-791F-DA1C-40FD-35617F1F0F2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09BB47-CE9C-D62E-3137-21ED0F18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F78A-D75A-4DF8-8CF3-423A5878E35E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517FE06E-D1B2-B972-173E-EF73E4EB56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6FAC9803-A1A2-5FEC-B097-CA1C570556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677-9AEE-4375-8C63-252F5A6BF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6752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E099777-8F7B-1AC2-C6F6-CBA6001823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FC0F40F9-75CB-2B83-B922-B8F3AE2FE5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F78A-D75A-4DF8-8CF3-423A5878E35E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DADFC94A-CB9E-10C6-AD98-D0F2A607C6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266F63FF-DC8C-7C36-DC47-A1B11EB70E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677-9AEE-4375-8C63-252F5A6BF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275880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F8CAF4D1-B79B-6C88-1F5A-67FD6E134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F78A-D75A-4DF8-8CF3-423A5878E35E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3A7D468-F997-06C2-DFA0-847722613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BDF0082-0969-54D5-4128-F8D6B6F63D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677-9AEE-4375-8C63-252F5A6BF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436920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29D67C-7B96-B65F-5D4A-0C70399CC5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3DC7DE1-B36E-BA40-DF71-96A3D3FB67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DBA539-8F84-33D6-CA2C-9953F9C1BE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2751F11-F83C-DCE5-2A28-E8C9FA5AF1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F78A-D75A-4DF8-8CF3-423A5878E35E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F332D5F-6553-D084-99E3-1B55D55689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BE512E-E7B4-B68A-093A-00519F9BF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677-9AEE-4375-8C63-252F5A6BF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6132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8F4BE24-A9E0-1813-2B12-6DF67B6A70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ED7253BC-C1D8-85C2-335C-30B17711726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3887CBED-670B-3324-ACFC-0230BF2D32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F9770C7-CC54-9F58-9C2D-3291CFA9A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DEF78A-D75A-4DF8-8CF3-423A5878E35E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0DF03045-04B1-9690-FF34-38A7E69CA5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1B2C1DB-BC64-AC8A-1ECB-2FFAEA5AB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82F677-9AEE-4375-8C63-252F5A6BF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34635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B39807A7-D9EA-1F0A-C274-9871168109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24AD182-6699-7F3A-890F-FA8867B353F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3C3C1BF-FBF6-4505-C1C0-09921FF324E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DEF78A-D75A-4DF8-8CF3-423A5878E35E}" type="datetimeFigureOut">
              <a:rPr lang="zh-CN" altLang="en-US" smtClean="0"/>
              <a:t>2025/4/4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7EB95AD1-51D7-9EA6-C854-C9B2023F56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BA5F62D-850C-ACE6-D89F-7629906B7C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82F677-9AEE-4375-8C63-252F5A6BFBE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88957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" name="组合 63">
            <a:extLst>
              <a:ext uri="{FF2B5EF4-FFF2-40B4-BE49-F238E27FC236}">
                <a16:creationId xmlns:a16="http://schemas.microsoft.com/office/drawing/2014/main" id="{77D8C471-8C96-9F8A-C30D-1209FAB9C666}"/>
              </a:ext>
            </a:extLst>
          </p:cNvPr>
          <p:cNvGrpSpPr/>
          <p:nvPr/>
        </p:nvGrpSpPr>
        <p:grpSpPr>
          <a:xfrm>
            <a:off x="1399274" y="1184564"/>
            <a:ext cx="9516582" cy="5095857"/>
            <a:chOff x="1399274" y="1184564"/>
            <a:chExt cx="9516582" cy="5095857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B37210FD-AB1A-9D8D-06DA-6B3BA0614742}"/>
                </a:ext>
              </a:extLst>
            </p:cNvPr>
            <p:cNvSpPr/>
            <p:nvPr/>
          </p:nvSpPr>
          <p:spPr>
            <a:xfrm>
              <a:off x="4743451" y="1184564"/>
              <a:ext cx="6146222" cy="34653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" name="矩形 1">
              <a:extLst>
                <a:ext uri="{FF2B5EF4-FFF2-40B4-BE49-F238E27FC236}">
                  <a16:creationId xmlns:a16="http://schemas.microsoft.com/office/drawing/2014/main" id="{612AD873-2538-6511-0AE6-7836301AF51C}"/>
                </a:ext>
              </a:extLst>
            </p:cNvPr>
            <p:cNvSpPr/>
            <p:nvPr/>
          </p:nvSpPr>
          <p:spPr>
            <a:xfrm>
              <a:off x="5877790" y="2015838"/>
              <a:ext cx="1579419" cy="1605394"/>
            </a:xfrm>
            <a:prstGeom prst="rect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DSP</a:t>
              </a:r>
            </a:p>
            <a:p>
              <a:pPr algn="ctr"/>
              <a:r>
                <a:rPr lang="en-US" altLang="zh-CN" dirty="0"/>
                <a:t>F2812</a:t>
              </a:r>
              <a:endParaRPr lang="zh-CN" altLang="en-US" dirty="0"/>
            </a:p>
          </p:txBody>
        </p:sp>
        <p:sp>
          <p:nvSpPr>
            <p:cNvPr id="3" name="矩形 2">
              <a:extLst>
                <a:ext uri="{FF2B5EF4-FFF2-40B4-BE49-F238E27FC236}">
                  <a16:creationId xmlns:a16="http://schemas.microsoft.com/office/drawing/2014/main" id="{D20FDD73-077D-4118-0E9E-B9AA3F998E2C}"/>
                </a:ext>
              </a:extLst>
            </p:cNvPr>
            <p:cNvSpPr/>
            <p:nvPr/>
          </p:nvSpPr>
          <p:spPr>
            <a:xfrm>
              <a:off x="8359488" y="2015838"/>
              <a:ext cx="1381990" cy="66501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RAM</a:t>
              </a:r>
              <a:endParaRPr lang="zh-CN" altLang="en-US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5CE82465-AC3A-2A39-B179-9A6621433C56}"/>
                </a:ext>
              </a:extLst>
            </p:cNvPr>
            <p:cNvSpPr/>
            <p:nvPr/>
          </p:nvSpPr>
          <p:spPr>
            <a:xfrm>
              <a:off x="8359488" y="2956215"/>
              <a:ext cx="1381990" cy="665017"/>
            </a:xfrm>
            <a:prstGeom prst="rect">
              <a:avLst/>
            </a:prstGeom>
          </p:spPr>
          <p:style>
            <a:lnRef idx="2">
              <a:schemeClr val="accent3">
                <a:shade val="15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CPLD</a:t>
              </a:r>
              <a:endParaRPr lang="zh-CN" altLang="en-US" dirty="0"/>
            </a:p>
          </p:txBody>
        </p:sp>
        <p:cxnSp>
          <p:nvCxnSpPr>
            <p:cNvPr id="6" name="直接箭头连接符 5">
              <a:extLst>
                <a:ext uri="{FF2B5EF4-FFF2-40B4-BE49-F238E27FC236}">
                  <a16:creationId xmlns:a16="http://schemas.microsoft.com/office/drawing/2014/main" id="{2AD6F36E-C49E-8A2F-2293-65B24955BEBF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 flipV="1">
              <a:off x="7450283" y="2348346"/>
              <a:ext cx="909205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直接箭头连接符 7">
              <a:extLst>
                <a:ext uri="{FF2B5EF4-FFF2-40B4-BE49-F238E27FC236}">
                  <a16:creationId xmlns:a16="http://schemas.microsoft.com/office/drawing/2014/main" id="{F96DA204-621E-E3FC-E032-D58E1354F51F}"/>
                </a:ext>
              </a:extLst>
            </p:cNvPr>
            <p:cNvCxnSpPr>
              <a:cxnSpLocks/>
              <a:stCxn id="4" idx="1"/>
            </p:cNvCxnSpPr>
            <p:nvPr/>
          </p:nvCxnSpPr>
          <p:spPr>
            <a:xfrm flipH="1" flipV="1">
              <a:off x="7450283" y="3288723"/>
              <a:ext cx="909205" cy="1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文本框 8">
              <a:extLst>
                <a:ext uri="{FF2B5EF4-FFF2-40B4-BE49-F238E27FC236}">
                  <a16:creationId xmlns:a16="http://schemas.microsoft.com/office/drawing/2014/main" id="{8054BCE2-B1FD-AAE4-6C03-FB84A484E3C3}"/>
                </a:ext>
              </a:extLst>
            </p:cNvPr>
            <p:cNvSpPr txBox="1"/>
            <p:nvPr/>
          </p:nvSpPr>
          <p:spPr>
            <a:xfrm>
              <a:off x="7583322" y="2119747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XINTF</a:t>
              </a:r>
              <a:endParaRPr lang="zh-CN" altLang="en-US" sz="1400" dirty="0"/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4902377E-A979-C32D-1F70-474840D8FC70}"/>
                </a:ext>
              </a:extLst>
            </p:cNvPr>
            <p:cNvSpPr txBox="1"/>
            <p:nvPr/>
          </p:nvSpPr>
          <p:spPr>
            <a:xfrm>
              <a:off x="7583322" y="3018560"/>
              <a:ext cx="643125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XINTF</a:t>
              </a:r>
              <a:endParaRPr lang="zh-CN" altLang="en-US" sz="14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6055E8F4-1D94-9AE1-F41D-1442194A76C8}"/>
                </a:ext>
              </a:extLst>
            </p:cNvPr>
            <p:cNvSpPr/>
            <p:nvPr/>
          </p:nvSpPr>
          <p:spPr>
            <a:xfrm>
              <a:off x="10088172" y="3073112"/>
              <a:ext cx="699655" cy="43122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J1</a:t>
              </a:r>
              <a:endParaRPr lang="zh-CN" altLang="en-US" dirty="0"/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FA8EC9D-5578-1EC8-FE6B-EFB9CC9B9201}"/>
                </a:ext>
              </a:extLst>
            </p:cNvPr>
            <p:cNvSpPr/>
            <p:nvPr/>
          </p:nvSpPr>
          <p:spPr>
            <a:xfrm>
              <a:off x="5877790" y="3974520"/>
              <a:ext cx="699655" cy="43122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J2</a:t>
              </a:r>
              <a:endParaRPr lang="zh-CN" altLang="en-US" dirty="0"/>
            </a:p>
          </p:txBody>
        </p:sp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73B8F737-0196-B9DD-843C-50788B6CDEF0}"/>
                </a:ext>
              </a:extLst>
            </p:cNvPr>
            <p:cNvSpPr/>
            <p:nvPr/>
          </p:nvSpPr>
          <p:spPr>
            <a:xfrm>
              <a:off x="6757554" y="3974520"/>
              <a:ext cx="699655" cy="43122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J3</a:t>
              </a:r>
              <a:endParaRPr lang="zh-CN" altLang="en-US" dirty="0"/>
            </a:p>
          </p:txBody>
        </p:sp>
        <p:sp>
          <p:nvSpPr>
            <p:cNvPr id="19" name="文本框 18">
              <a:extLst>
                <a:ext uri="{FF2B5EF4-FFF2-40B4-BE49-F238E27FC236}">
                  <a16:creationId xmlns:a16="http://schemas.microsoft.com/office/drawing/2014/main" id="{EF1E5EF7-1DAB-050C-5098-47FF4FB61423}"/>
                </a:ext>
              </a:extLst>
            </p:cNvPr>
            <p:cNvSpPr txBox="1"/>
            <p:nvPr/>
          </p:nvSpPr>
          <p:spPr>
            <a:xfrm>
              <a:off x="9960145" y="3562016"/>
              <a:ext cx="955711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CPLD-JTAG</a:t>
              </a:r>
              <a:endParaRPr lang="zh-CN" altLang="en-US" sz="1200" dirty="0"/>
            </a:p>
          </p:txBody>
        </p:sp>
        <p:sp>
          <p:nvSpPr>
            <p:cNvPr id="20" name="文本框 19">
              <a:extLst>
                <a:ext uri="{FF2B5EF4-FFF2-40B4-BE49-F238E27FC236}">
                  <a16:creationId xmlns:a16="http://schemas.microsoft.com/office/drawing/2014/main" id="{82A7002A-FB3C-6BC6-9A75-CE11D6000717}"/>
                </a:ext>
              </a:extLst>
            </p:cNvPr>
            <p:cNvSpPr txBox="1"/>
            <p:nvPr/>
          </p:nvSpPr>
          <p:spPr>
            <a:xfrm>
              <a:off x="5812278" y="4389339"/>
              <a:ext cx="865943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DSP-JTAG</a:t>
              </a:r>
              <a:endParaRPr lang="zh-CN" altLang="en-US" sz="1200" dirty="0"/>
            </a:p>
          </p:txBody>
        </p:sp>
        <p:sp>
          <p:nvSpPr>
            <p:cNvPr id="21" name="文本框 20">
              <a:extLst>
                <a:ext uri="{FF2B5EF4-FFF2-40B4-BE49-F238E27FC236}">
                  <a16:creationId xmlns:a16="http://schemas.microsoft.com/office/drawing/2014/main" id="{071DEB57-C59C-22BA-05C7-C00F5CA73C94}"/>
                </a:ext>
              </a:extLst>
            </p:cNvPr>
            <p:cNvSpPr txBox="1"/>
            <p:nvPr/>
          </p:nvSpPr>
          <p:spPr>
            <a:xfrm>
              <a:off x="6667499" y="4389339"/>
              <a:ext cx="102944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DBUG-UART</a:t>
              </a:r>
              <a:endParaRPr lang="zh-CN" altLang="en-US" sz="1200" dirty="0"/>
            </a:p>
          </p:txBody>
        </p:sp>
        <p:sp>
          <p:nvSpPr>
            <p:cNvPr id="22" name="矩形 21">
              <a:extLst>
                <a:ext uri="{FF2B5EF4-FFF2-40B4-BE49-F238E27FC236}">
                  <a16:creationId xmlns:a16="http://schemas.microsoft.com/office/drawing/2014/main" id="{B48977C8-5611-7B97-F46F-F18473A84386}"/>
                </a:ext>
              </a:extLst>
            </p:cNvPr>
            <p:cNvSpPr/>
            <p:nvPr/>
          </p:nvSpPr>
          <p:spPr>
            <a:xfrm>
              <a:off x="4743451" y="1743076"/>
              <a:ext cx="699655" cy="43122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P6</a:t>
              </a:r>
              <a:endParaRPr lang="zh-CN" altLang="en-US" dirty="0"/>
            </a:p>
          </p:txBody>
        </p:sp>
        <p:sp>
          <p:nvSpPr>
            <p:cNvPr id="23" name="矩形 22">
              <a:extLst>
                <a:ext uri="{FF2B5EF4-FFF2-40B4-BE49-F238E27FC236}">
                  <a16:creationId xmlns:a16="http://schemas.microsoft.com/office/drawing/2014/main" id="{3AF2CD49-ED72-D5A8-D84D-71B9C4B69FF2}"/>
                </a:ext>
              </a:extLst>
            </p:cNvPr>
            <p:cNvSpPr/>
            <p:nvPr/>
          </p:nvSpPr>
          <p:spPr>
            <a:xfrm>
              <a:off x="4743450" y="2501611"/>
              <a:ext cx="699655" cy="43122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P8</a:t>
              </a:r>
              <a:endParaRPr lang="zh-CN" altLang="en-US" dirty="0"/>
            </a:p>
          </p:txBody>
        </p:sp>
        <p:sp>
          <p:nvSpPr>
            <p:cNvPr id="24" name="矩形 23">
              <a:extLst>
                <a:ext uri="{FF2B5EF4-FFF2-40B4-BE49-F238E27FC236}">
                  <a16:creationId xmlns:a16="http://schemas.microsoft.com/office/drawing/2014/main" id="{E7339E4E-8330-5C5D-3A21-1CBE1E7A7171}"/>
                </a:ext>
              </a:extLst>
            </p:cNvPr>
            <p:cNvSpPr/>
            <p:nvPr/>
          </p:nvSpPr>
          <p:spPr>
            <a:xfrm>
              <a:off x="4753688" y="3265181"/>
              <a:ext cx="699655" cy="43122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P35</a:t>
              </a:r>
              <a:endParaRPr lang="zh-CN" altLang="en-US" dirty="0"/>
            </a:p>
          </p:txBody>
        </p:sp>
        <p:sp>
          <p:nvSpPr>
            <p:cNvPr id="25" name="文本框 24">
              <a:extLst>
                <a:ext uri="{FF2B5EF4-FFF2-40B4-BE49-F238E27FC236}">
                  <a16:creationId xmlns:a16="http://schemas.microsoft.com/office/drawing/2014/main" id="{C329D7CE-1FF5-0FFF-B1C2-46E5D8D353A4}"/>
                </a:ext>
              </a:extLst>
            </p:cNvPr>
            <p:cNvSpPr txBox="1"/>
            <p:nvPr/>
          </p:nvSpPr>
          <p:spPr>
            <a:xfrm>
              <a:off x="4831738" y="3843390"/>
              <a:ext cx="69281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POWER</a:t>
              </a:r>
            </a:p>
            <a:p>
              <a:r>
                <a:rPr lang="en-US" altLang="zh-CN" sz="1200" dirty="0"/>
                <a:t>DI/DO</a:t>
              </a:r>
              <a:br>
                <a:rPr lang="en-US" altLang="zh-CN" sz="1200" dirty="0"/>
              </a:br>
              <a:r>
                <a:rPr lang="en-US" altLang="zh-CN" sz="1200" dirty="0"/>
                <a:t>AI/AO</a:t>
              </a:r>
            </a:p>
            <a:p>
              <a:endParaRPr lang="zh-CN" altLang="en-US" sz="1200" dirty="0"/>
            </a:p>
          </p:txBody>
        </p: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545321D5-9796-8B5A-4FB4-6E31F4AE17F7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6227617" y="3621232"/>
              <a:ext cx="1" cy="353288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直接箭头连接符 28">
              <a:extLst>
                <a:ext uri="{FF2B5EF4-FFF2-40B4-BE49-F238E27FC236}">
                  <a16:creationId xmlns:a16="http://schemas.microsoft.com/office/drawing/2014/main" id="{624F4E00-72EA-835D-F9E4-B73FBAF7B227}"/>
                </a:ext>
              </a:extLst>
            </p:cNvPr>
            <p:cNvCxnSpPr>
              <a:stCxn id="16" idx="0"/>
            </p:cNvCxnSpPr>
            <p:nvPr/>
          </p:nvCxnSpPr>
          <p:spPr>
            <a:xfrm flipH="1" flipV="1">
              <a:off x="7107381" y="3596777"/>
              <a:ext cx="1" cy="377743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直接箭头连接符 30">
              <a:extLst>
                <a:ext uri="{FF2B5EF4-FFF2-40B4-BE49-F238E27FC236}">
                  <a16:creationId xmlns:a16="http://schemas.microsoft.com/office/drawing/2014/main" id="{C8D71799-F608-7B45-7C7F-84E7FCED8267}"/>
                </a:ext>
              </a:extLst>
            </p:cNvPr>
            <p:cNvCxnSpPr>
              <a:stCxn id="14" idx="1"/>
              <a:endCxn id="4" idx="3"/>
            </p:cNvCxnSpPr>
            <p:nvPr/>
          </p:nvCxnSpPr>
          <p:spPr>
            <a:xfrm flipH="1">
              <a:off x="9741478" y="3288724"/>
              <a:ext cx="346694" cy="0"/>
            </a:xfrm>
            <a:prstGeom prst="straightConnector1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3" name="文本框 32">
              <a:extLst>
                <a:ext uri="{FF2B5EF4-FFF2-40B4-BE49-F238E27FC236}">
                  <a16:creationId xmlns:a16="http://schemas.microsoft.com/office/drawing/2014/main" id="{27FB9F3B-9117-02BA-EAF0-EEE3B7D8DB94}"/>
                </a:ext>
              </a:extLst>
            </p:cNvPr>
            <p:cNvSpPr txBox="1"/>
            <p:nvPr/>
          </p:nvSpPr>
          <p:spPr>
            <a:xfrm>
              <a:off x="6520296" y="1262453"/>
              <a:ext cx="183095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GPD DTR Board</a:t>
              </a:r>
              <a:endParaRPr lang="zh-CN" altLang="en-US" b="1" dirty="0"/>
            </a:p>
          </p:txBody>
        </p:sp>
        <p:sp>
          <p:nvSpPr>
            <p:cNvPr id="34" name="矩形 33">
              <a:extLst>
                <a:ext uri="{FF2B5EF4-FFF2-40B4-BE49-F238E27FC236}">
                  <a16:creationId xmlns:a16="http://schemas.microsoft.com/office/drawing/2014/main" id="{52A4C77D-3B14-5E79-8E15-71DE009FD840}"/>
                </a:ext>
              </a:extLst>
            </p:cNvPr>
            <p:cNvSpPr/>
            <p:nvPr/>
          </p:nvSpPr>
          <p:spPr>
            <a:xfrm>
              <a:off x="1399274" y="1184564"/>
              <a:ext cx="2766052" cy="3465368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zh-CN" altLang="en-US" dirty="0"/>
            </a:p>
          </p:txBody>
        </p:sp>
        <p:sp>
          <p:nvSpPr>
            <p:cNvPr id="35" name="矩形 34">
              <a:extLst>
                <a:ext uri="{FF2B5EF4-FFF2-40B4-BE49-F238E27FC236}">
                  <a16:creationId xmlns:a16="http://schemas.microsoft.com/office/drawing/2014/main" id="{9E81E3E9-948B-5C03-41C6-D199451DD0AD}"/>
                </a:ext>
              </a:extLst>
            </p:cNvPr>
            <p:cNvSpPr/>
            <p:nvPr/>
          </p:nvSpPr>
          <p:spPr>
            <a:xfrm>
              <a:off x="3465671" y="1743076"/>
              <a:ext cx="699655" cy="43122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J6</a:t>
              </a:r>
              <a:endParaRPr lang="zh-CN" altLang="en-US" dirty="0"/>
            </a:p>
          </p:txBody>
        </p:sp>
        <p:sp>
          <p:nvSpPr>
            <p:cNvPr id="36" name="矩形 35">
              <a:extLst>
                <a:ext uri="{FF2B5EF4-FFF2-40B4-BE49-F238E27FC236}">
                  <a16:creationId xmlns:a16="http://schemas.microsoft.com/office/drawing/2014/main" id="{B654CF20-619F-29A0-1E36-672FBC35DF04}"/>
                </a:ext>
              </a:extLst>
            </p:cNvPr>
            <p:cNvSpPr/>
            <p:nvPr/>
          </p:nvSpPr>
          <p:spPr>
            <a:xfrm>
              <a:off x="3475043" y="2501611"/>
              <a:ext cx="699655" cy="43122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J8</a:t>
              </a:r>
              <a:endParaRPr lang="zh-CN" altLang="en-US" dirty="0"/>
            </a:p>
          </p:txBody>
        </p:sp>
        <p:sp>
          <p:nvSpPr>
            <p:cNvPr id="37" name="矩形 36">
              <a:extLst>
                <a:ext uri="{FF2B5EF4-FFF2-40B4-BE49-F238E27FC236}">
                  <a16:creationId xmlns:a16="http://schemas.microsoft.com/office/drawing/2014/main" id="{9C3DBA08-91D5-AA88-D1FA-5A79D08F78BE}"/>
                </a:ext>
              </a:extLst>
            </p:cNvPr>
            <p:cNvSpPr/>
            <p:nvPr/>
          </p:nvSpPr>
          <p:spPr>
            <a:xfrm>
              <a:off x="3475043" y="3265181"/>
              <a:ext cx="699655" cy="43122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J35</a:t>
              </a:r>
              <a:endParaRPr lang="zh-CN" altLang="en-US" dirty="0"/>
            </a:p>
          </p:txBody>
        </p:sp>
        <p:sp>
          <p:nvSpPr>
            <p:cNvPr id="38" name="矩形 37">
              <a:extLst>
                <a:ext uri="{FF2B5EF4-FFF2-40B4-BE49-F238E27FC236}">
                  <a16:creationId xmlns:a16="http://schemas.microsoft.com/office/drawing/2014/main" id="{DCE0BF43-6D8F-A702-2540-71EAB79D8F13}"/>
                </a:ext>
              </a:extLst>
            </p:cNvPr>
            <p:cNvSpPr/>
            <p:nvPr/>
          </p:nvSpPr>
          <p:spPr>
            <a:xfrm>
              <a:off x="1985410" y="4218708"/>
              <a:ext cx="699655" cy="431224"/>
            </a:xfrm>
            <a:prstGeom prst="rect">
              <a:avLst/>
            </a:prstGeom>
          </p:spPr>
          <p:style>
            <a:lnRef idx="2">
              <a:schemeClr val="accent6">
                <a:shade val="15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dirty="0"/>
                <a:t>J17</a:t>
              </a:r>
              <a:endParaRPr lang="zh-CN" altLang="en-US" dirty="0"/>
            </a:p>
          </p:txBody>
        </p:sp>
        <p:sp>
          <p:nvSpPr>
            <p:cNvPr id="39" name="文本框 38">
              <a:extLst>
                <a:ext uri="{FF2B5EF4-FFF2-40B4-BE49-F238E27FC236}">
                  <a16:creationId xmlns:a16="http://schemas.microsoft.com/office/drawing/2014/main" id="{67470851-F6CC-9C68-0DDD-C225AF7D0860}"/>
                </a:ext>
              </a:extLst>
            </p:cNvPr>
            <p:cNvSpPr txBox="1"/>
            <p:nvPr/>
          </p:nvSpPr>
          <p:spPr>
            <a:xfrm>
              <a:off x="1933991" y="3984326"/>
              <a:ext cx="848309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DSUB 15P</a:t>
              </a:r>
              <a:endParaRPr lang="zh-CN" altLang="en-US" sz="1200" dirty="0"/>
            </a:p>
          </p:txBody>
        </p:sp>
        <p:sp>
          <p:nvSpPr>
            <p:cNvPr id="41" name="文本框 40">
              <a:extLst>
                <a:ext uri="{FF2B5EF4-FFF2-40B4-BE49-F238E27FC236}">
                  <a16:creationId xmlns:a16="http://schemas.microsoft.com/office/drawing/2014/main" id="{8367C803-E341-C0FD-ABD5-9F6F50E6725A}"/>
                </a:ext>
              </a:extLst>
            </p:cNvPr>
            <p:cNvSpPr txBox="1"/>
            <p:nvPr/>
          </p:nvSpPr>
          <p:spPr>
            <a:xfrm>
              <a:off x="1744430" y="1262453"/>
              <a:ext cx="121058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b="1" dirty="0"/>
                <a:t>UUT-GPD</a:t>
              </a:r>
              <a:endParaRPr lang="zh-CN" altLang="en-US" b="1" dirty="0"/>
            </a:p>
          </p:txBody>
        </p:sp>
        <p:sp>
          <p:nvSpPr>
            <p:cNvPr id="42" name="矩形 41">
              <a:extLst>
                <a:ext uri="{FF2B5EF4-FFF2-40B4-BE49-F238E27FC236}">
                  <a16:creationId xmlns:a16="http://schemas.microsoft.com/office/drawing/2014/main" id="{1B2D826F-AEF4-4BE0-9422-561F035F5158}"/>
                </a:ext>
              </a:extLst>
            </p:cNvPr>
            <p:cNvSpPr/>
            <p:nvPr/>
          </p:nvSpPr>
          <p:spPr>
            <a:xfrm>
              <a:off x="2803896" y="4977243"/>
              <a:ext cx="1125259" cy="4312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CAN-USB Adapter</a:t>
              </a:r>
              <a:endParaRPr lang="zh-CN" altLang="en-US" sz="1400" dirty="0"/>
            </a:p>
          </p:txBody>
        </p:sp>
        <p:sp>
          <p:nvSpPr>
            <p:cNvPr id="43" name="矩形 42">
              <a:extLst>
                <a:ext uri="{FF2B5EF4-FFF2-40B4-BE49-F238E27FC236}">
                  <a16:creationId xmlns:a16="http://schemas.microsoft.com/office/drawing/2014/main" id="{CFD64CF7-F368-3A88-F0E5-AAC4AA22A9F5}"/>
                </a:ext>
              </a:extLst>
            </p:cNvPr>
            <p:cNvSpPr/>
            <p:nvPr/>
          </p:nvSpPr>
          <p:spPr>
            <a:xfrm>
              <a:off x="4530647" y="4982438"/>
              <a:ext cx="1347143" cy="4312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b="1" dirty="0"/>
                <a:t>Workstation</a:t>
              </a:r>
              <a:endParaRPr lang="zh-CN" altLang="en-US" sz="1400" b="1" dirty="0"/>
            </a:p>
          </p:txBody>
        </p:sp>
        <p:cxnSp>
          <p:nvCxnSpPr>
            <p:cNvPr id="47" name="直接箭头连接符 46">
              <a:extLst>
                <a:ext uri="{FF2B5EF4-FFF2-40B4-BE49-F238E27FC236}">
                  <a16:creationId xmlns:a16="http://schemas.microsoft.com/office/drawing/2014/main" id="{C308D2A9-C115-1EE6-A477-18D0367A1C7E}"/>
                </a:ext>
              </a:extLst>
            </p:cNvPr>
            <p:cNvCxnSpPr>
              <a:stCxn id="22" idx="1"/>
              <a:endCxn id="35" idx="3"/>
            </p:cNvCxnSpPr>
            <p:nvPr/>
          </p:nvCxnSpPr>
          <p:spPr>
            <a:xfrm flipH="1">
              <a:off x="4165326" y="1958688"/>
              <a:ext cx="578125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49" name="直接箭头连接符 48">
              <a:extLst>
                <a:ext uri="{FF2B5EF4-FFF2-40B4-BE49-F238E27FC236}">
                  <a16:creationId xmlns:a16="http://schemas.microsoft.com/office/drawing/2014/main" id="{B5257C4F-996C-2F42-CBCB-9444FE79F2D9}"/>
                </a:ext>
              </a:extLst>
            </p:cNvPr>
            <p:cNvCxnSpPr>
              <a:stCxn id="23" idx="1"/>
              <a:endCxn id="36" idx="3"/>
            </p:cNvCxnSpPr>
            <p:nvPr/>
          </p:nvCxnSpPr>
          <p:spPr>
            <a:xfrm flipH="1">
              <a:off x="4174698" y="2717223"/>
              <a:ext cx="568752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51" name="直接箭头连接符 50">
              <a:extLst>
                <a:ext uri="{FF2B5EF4-FFF2-40B4-BE49-F238E27FC236}">
                  <a16:creationId xmlns:a16="http://schemas.microsoft.com/office/drawing/2014/main" id="{FA228997-74D5-3DF2-19D7-962AECE0C46A}"/>
                </a:ext>
              </a:extLst>
            </p:cNvPr>
            <p:cNvCxnSpPr>
              <a:stCxn id="24" idx="1"/>
              <a:endCxn id="37" idx="3"/>
            </p:cNvCxnSpPr>
            <p:nvPr/>
          </p:nvCxnSpPr>
          <p:spPr>
            <a:xfrm flipH="1">
              <a:off x="4174698" y="3480793"/>
              <a:ext cx="578990" cy="0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1" name="连接符: 肘形 60">
              <a:extLst>
                <a:ext uri="{FF2B5EF4-FFF2-40B4-BE49-F238E27FC236}">
                  <a16:creationId xmlns:a16="http://schemas.microsoft.com/office/drawing/2014/main" id="{85D5CE02-BB6E-E8C7-CDBC-B799D539D006}"/>
                </a:ext>
              </a:extLst>
            </p:cNvPr>
            <p:cNvCxnSpPr>
              <a:stCxn id="38" idx="2"/>
              <a:endCxn id="42" idx="1"/>
            </p:cNvCxnSpPr>
            <p:nvPr/>
          </p:nvCxnSpPr>
          <p:spPr>
            <a:xfrm rot="16200000" flipH="1">
              <a:off x="2298106" y="4687064"/>
              <a:ext cx="542923" cy="468658"/>
            </a:xfrm>
            <a:prstGeom prst="bent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3" name="直接箭头连接符 62">
              <a:extLst>
                <a:ext uri="{FF2B5EF4-FFF2-40B4-BE49-F238E27FC236}">
                  <a16:creationId xmlns:a16="http://schemas.microsoft.com/office/drawing/2014/main" id="{79F90B53-8C8F-40BD-F084-54DF049F96C3}"/>
                </a:ext>
              </a:extLst>
            </p:cNvPr>
            <p:cNvCxnSpPr>
              <a:cxnSpLocks/>
              <a:stCxn id="42" idx="3"/>
              <a:endCxn id="43" idx="1"/>
            </p:cNvCxnSpPr>
            <p:nvPr/>
          </p:nvCxnSpPr>
          <p:spPr>
            <a:xfrm>
              <a:off x="3929155" y="5192855"/>
              <a:ext cx="601492" cy="5195"/>
            </a:xfrm>
            <a:prstGeom prst="straightConnector1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67" name="连接符: 肘形 66">
              <a:extLst>
                <a:ext uri="{FF2B5EF4-FFF2-40B4-BE49-F238E27FC236}">
                  <a16:creationId xmlns:a16="http://schemas.microsoft.com/office/drawing/2014/main" id="{64F5B74F-AFAF-0376-2A79-731F0B778F14}"/>
                </a:ext>
              </a:extLst>
            </p:cNvPr>
            <p:cNvCxnSpPr>
              <a:cxnSpLocks/>
              <a:endCxn id="43" idx="3"/>
            </p:cNvCxnSpPr>
            <p:nvPr/>
          </p:nvCxnSpPr>
          <p:spPr>
            <a:xfrm rot="10800000" flipV="1">
              <a:off x="5877791" y="4218708"/>
              <a:ext cx="1579423" cy="979342"/>
            </a:xfrm>
            <a:prstGeom prst="bentConnector3">
              <a:avLst>
                <a:gd name="adj1" fmla="val -19335"/>
              </a:avLst>
            </a:prstGeom>
            <a:ln w="9525" cap="flat" cmpd="sng" algn="ctr">
              <a:solidFill>
                <a:schemeClr val="dk1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52A69DA2-5293-AD14-FA50-11F63C924C96}"/>
                </a:ext>
              </a:extLst>
            </p:cNvPr>
            <p:cNvSpPr/>
            <p:nvPr/>
          </p:nvSpPr>
          <p:spPr>
            <a:xfrm>
              <a:off x="2803896" y="5727781"/>
              <a:ext cx="1125259" cy="4312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Instruments</a:t>
              </a:r>
              <a:endParaRPr lang="zh-CN" altLang="en-US" sz="1400" dirty="0"/>
            </a:p>
          </p:txBody>
        </p:sp>
        <p:cxnSp>
          <p:nvCxnSpPr>
            <p:cNvPr id="17" name="连接符: 肘形 16">
              <a:extLst>
                <a:ext uri="{FF2B5EF4-FFF2-40B4-BE49-F238E27FC236}">
                  <a16:creationId xmlns:a16="http://schemas.microsoft.com/office/drawing/2014/main" id="{FF6EB4C1-54CF-7181-F8A0-8948C5F5FCFF}"/>
                </a:ext>
              </a:extLst>
            </p:cNvPr>
            <p:cNvCxnSpPr>
              <a:cxnSpLocks/>
              <a:stCxn id="5" idx="3"/>
              <a:endCxn id="43" idx="2"/>
            </p:cNvCxnSpPr>
            <p:nvPr/>
          </p:nvCxnSpPr>
          <p:spPr>
            <a:xfrm flipV="1">
              <a:off x="3929155" y="5413662"/>
              <a:ext cx="1275064" cy="529731"/>
            </a:xfrm>
            <a:prstGeom prst="bentConnector2">
              <a:avLst/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连接符: 肘形 29">
              <a:extLst>
                <a:ext uri="{FF2B5EF4-FFF2-40B4-BE49-F238E27FC236}">
                  <a16:creationId xmlns:a16="http://schemas.microsoft.com/office/drawing/2014/main" id="{719FB57C-46E5-173A-4D7F-7FB3B3763937}"/>
                </a:ext>
              </a:extLst>
            </p:cNvPr>
            <p:cNvCxnSpPr>
              <a:stCxn id="5" idx="1"/>
              <a:endCxn id="34" idx="1"/>
            </p:cNvCxnSpPr>
            <p:nvPr/>
          </p:nvCxnSpPr>
          <p:spPr>
            <a:xfrm rot="10800000">
              <a:off x="1399274" y="2917249"/>
              <a:ext cx="1404622" cy="3026145"/>
            </a:xfrm>
            <a:prstGeom prst="bentConnector3">
              <a:avLst>
                <a:gd name="adj1" fmla="val 123682"/>
              </a:avLst>
            </a:prstGeom>
            <a:ln w="9525" cap="flat" cmpd="sng" algn="ctr">
              <a:solidFill>
                <a:schemeClr val="dk1"/>
              </a:solidFill>
              <a:prstDash val="solid"/>
              <a:round/>
              <a:headEnd type="arrow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sp>
          <p:nvSpPr>
            <p:cNvPr id="40" name="文本框 39">
              <a:extLst>
                <a:ext uri="{FF2B5EF4-FFF2-40B4-BE49-F238E27FC236}">
                  <a16:creationId xmlns:a16="http://schemas.microsoft.com/office/drawing/2014/main" id="{318EBFD1-03DD-1768-2789-E886E62D9925}"/>
                </a:ext>
              </a:extLst>
            </p:cNvPr>
            <p:cNvSpPr txBox="1"/>
            <p:nvPr/>
          </p:nvSpPr>
          <p:spPr>
            <a:xfrm>
              <a:off x="4029371" y="4957501"/>
              <a:ext cx="45236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USB</a:t>
              </a:r>
              <a:endParaRPr lang="zh-CN" altLang="en-US" sz="1200" dirty="0"/>
            </a:p>
          </p:txBody>
        </p:sp>
        <p:sp>
          <p:nvSpPr>
            <p:cNvPr id="44" name="文本框 43">
              <a:extLst>
                <a:ext uri="{FF2B5EF4-FFF2-40B4-BE49-F238E27FC236}">
                  <a16:creationId xmlns:a16="http://schemas.microsoft.com/office/drawing/2014/main" id="{934792BB-8AD3-50DE-2000-4EACFBD2C884}"/>
                </a:ext>
              </a:extLst>
            </p:cNvPr>
            <p:cNvSpPr txBox="1"/>
            <p:nvPr/>
          </p:nvSpPr>
          <p:spPr>
            <a:xfrm>
              <a:off x="4208519" y="5706386"/>
              <a:ext cx="740908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Ethernet</a:t>
              </a:r>
              <a:endParaRPr lang="zh-CN" altLang="en-US" sz="1200" dirty="0"/>
            </a:p>
          </p:txBody>
        </p:sp>
        <p:sp>
          <p:nvSpPr>
            <p:cNvPr id="46" name="矩形 45">
              <a:extLst>
                <a:ext uri="{FF2B5EF4-FFF2-40B4-BE49-F238E27FC236}">
                  <a16:creationId xmlns:a16="http://schemas.microsoft.com/office/drawing/2014/main" id="{1671CF11-982B-FF1E-8473-CFA2D327ACDF}"/>
                </a:ext>
              </a:extLst>
            </p:cNvPr>
            <p:cNvSpPr/>
            <p:nvPr/>
          </p:nvSpPr>
          <p:spPr>
            <a:xfrm>
              <a:off x="2782300" y="5781815"/>
              <a:ext cx="1125259" cy="4312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Instruments</a:t>
              </a:r>
              <a:endParaRPr lang="zh-CN" altLang="en-US" sz="1400" dirty="0"/>
            </a:p>
          </p:txBody>
        </p:sp>
        <p:sp>
          <p:nvSpPr>
            <p:cNvPr id="48" name="矩形 47">
              <a:extLst>
                <a:ext uri="{FF2B5EF4-FFF2-40B4-BE49-F238E27FC236}">
                  <a16:creationId xmlns:a16="http://schemas.microsoft.com/office/drawing/2014/main" id="{03D7D1BA-9EB9-42C3-5669-AA9EA36FE33B}"/>
                </a:ext>
              </a:extLst>
            </p:cNvPr>
            <p:cNvSpPr/>
            <p:nvPr/>
          </p:nvSpPr>
          <p:spPr>
            <a:xfrm>
              <a:off x="2760704" y="5849197"/>
              <a:ext cx="1125259" cy="431224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Instruments</a:t>
              </a:r>
              <a:endParaRPr lang="zh-CN" altLang="en-US" sz="1400" dirty="0"/>
            </a:p>
          </p:txBody>
        </p:sp>
        <p:cxnSp>
          <p:nvCxnSpPr>
            <p:cNvPr id="57" name="连接符: 曲线 56">
              <a:extLst>
                <a:ext uri="{FF2B5EF4-FFF2-40B4-BE49-F238E27FC236}">
                  <a16:creationId xmlns:a16="http://schemas.microsoft.com/office/drawing/2014/main" id="{C0A5AC6A-B2C3-C819-531E-96FB669C48D4}"/>
                </a:ext>
              </a:extLst>
            </p:cNvPr>
            <p:cNvCxnSpPr>
              <a:stCxn id="38" idx="3"/>
              <a:endCxn id="35" idx="1"/>
            </p:cNvCxnSpPr>
            <p:nvPr/>
          </p:nvCxnSpPr>
          <p:spPr>
            <a:xfrm flipV="1">
              <a:off x="2685065" y="1958688"/>
              <a:ext cx="780606" cy="2475632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连接符: 曲线 58">
              <a:extLst>
                <a:ext uri="{FF2B5EF4-FFF2-40B4-BE49-F238E27FC236}">
                  <a16:creationId xmlns:a16="http://schemas.microsoft.com/office/drawing/2014/main" id="{5D69D9B3-6282-AB6A-3F75-E48F110836B2}"/>
                </a:ext>
              </a:extLst>
            </p:cNvPr>
            <p:cNvCxnSpPr>
              <a:stCxn id="22" idx="3"/>
              <a:endCxn id="2" idx="1"/>
            </p:cNvCxnSpPr>
            <p:nvPr/>
          </p:nvCxnSpPr>
          <p:spPr>
            <a:xfrm>
              <a:off x="5443106" y="1958688"/>
              <a:ext cx="434684" cy="859847"/>
            </a:xfrm>
            <a:prstGeom prst="curvedConnector3">
              <a:avLst/>
            </a:prstGeom>
            <a:ln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文本框 59">
              <a:extLst>
                <a:ext uri="{FF2B5EF4-FFF2-40B4-BE49-F238E27FC236}">
                  <a16:creationId xmlns:a16="http://schemas.microsoft.com/office/drawing/2014/main" id="{5849BB67-7D03-85E1-9FD3-FE133CC83832}"/>
                </a:ext>
              </a:extLst>
            </p:cNvPr>
            <p:cNvSpPr txBox="1"/>
            <p:nvPr/>
          </p:nvSpPr>
          <p:spPr>
            <a:xfrm>
              <a:off x="2634927" y="2895449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CAN</a:t>
              </a:r>
              <a:endParaRPr lang="zh-CN" altLang="en-US" sz="1200" dirty="0"/>
            </a:p>
          </p:txBody>
        </p:sp>
        <p:sp>
          <p:nvSpPr>
            <p:cNvPr id="62" name="文本框 61">
              <a:extLst>
                <a:ext uri="{FF2B5EF4-FFF2-40B4-BE49-F238E27FC236}">
                  <a16:creationId xmlns:a16="http://schemas.microsoft.com/office/drawing/2014/main" id="{C6182CFB-B546-2487-A0A1-3AEF76601E5D}"/>
                </a:ext>
              </a:extLst>
            </p:cNvPr>
            <p:cNvSpPr txBox="1"/>
            <p:nvPr/>
          </p:nvSpPr>
          <p:spPr>
            <a:xfrm>
              <a:off x="5253909" y="2250111"/>
              <a:ext cx="490840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200" dirty="0"/>
                <a:t>CAN</a:t>
              </a:r>
              <a:endParaRPr lang="zh-CN" altLang="en-US" sz="1200" dirty="0"/>
            </a:p>
          </p:txBody>
        </p:sp>
      </p:grpSp>
    </p:spTree>
    <p:extLst>
      <p:ext uri="{BB962C8B-B14F-4D97-AF65-F5344CB8AC3E}">
        <p14:creationId xmlns:p14="http://schemas.microsoft.com/office/powerpoint/2010/main" val="3269249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椭圆 1">
            <a:extLst>
              <a:ext uri="{FF2B5EF4-FFF2-40B4-BE49-F238E27FC236}">
                <a16:creationId xmlns:a16="http://schemas.microsoft.com/office/drawing/2014/main" id="{376FB78D-161E-729E-4B78-2DDF18B6F23F}"/>
              </a:ext>
            </a:extLst>
          </p:cNvPr>
          <p:cNvSpPr/>
          <p:nvPr/>
        </p:nvSpPr>
        <p:spPr>
          <a:xfrm>
            <a:off x="2576946" y="1475510"/>
            <a:ext cx="2320636" cy="1219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测试应用程序</a:t>
            </a:r>
          </a:p>
        </p:txBody>
      </p:sp>
      <p:sp>
        <p:nvSpPr>
          <p:cNvPr id="4" name="椭圆 3">
            <a:extLst>
              <a:ext uri="{FF2B5EF4-FFF2-40B4-BE49-F238E27FC236}">
                <a16:creationId xmlns:a16="http://schemas.microsoft.com/office/drawing/2014/main" id="{1F135338-B633-0B23-EE95-44F594AB4D82}"/>
              </a:ext>
            </a:extLst>
          </p:cNvPr>
          <p:cNvSpPr/>
          <p:nvPr/>
        </p:nvSpPr>
        <p:spPr>
          <a:xfrm>
            <a:off x="7107382" y="1475510"/>
            <a:ext cx="2320636" cy="1219200"/>
          </a:xfrm>
          <a:prstGeom prst="ellipse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被测件</a:t>
            </a:r>
          </a:p>
        </p:txBody>
      </p:sp>
      <p:cxnSp>
        <p:nvCxnSpPr>
          <p:cNvPr id="6" name="连接符: 曲线 5">
            <a:extLst>
              <a:ext uri="{FF2B5EF4-FFF2-40B4-BE49-F238E27FC236}">
                <a16:creationId xmlns:a16="http://schemas.microsoft.com/office/drawing/2014/main" id="{B511BC98-C402-AEA6-721C-18A9AD45FF3E}"/>
              </a:ext>
            </a:extLst>
          </p:cNvPr>
          <p:cNvCxnSpPr>
            <a:cxnSpLocks/>
            <a:stCxn id="2" idx="7"/>
            <a:endCxn id="4" idx="1"/>
          </p:cNvCxnSpPr>
          <p:nvPr/>
        </p:nvCxnSpPr>
        <p:spPr>
          <a:xfrm rot="5400000" flipH="1" flipV="1">
            <a:off x="6002482" y="209309"/>
            <a:ext cx="12700" cy="2889498"/>
          </a:xfrm>
          <a:prstGeom prst="curvedConnector3">
            <a:avLst>
              <a:gd name="adj1" fmla="val 3205890"/>
            </a:avLst>
          </a:prstGeom>
          <a:ln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连接符: 曲线 7">
            <a:extLst>
              <a:ext uri="{FF2B5EF4-FFF2-40B4-BE49-F238E27FC236}">
                <a16:creationId xmlns:a16="http://schemas.microsoft.com/office/drawing/2014/main" id="{0104F421-F098-608D-CF00-D7D404187493}"/>
              </a:ext>
            </a:extLst>
          </p:cNvPr>
          <p:cNvCxnSpPr>
            <a:stCxn id="4" idx="3"/>
            <a:endCxn id="2" idx="5"/>
          </p:cNvCxnSpPr>
          <p:nvPr/>
        </p:nvCxnSpPr>
        <p:spPr>
          <a:xfrm rot="5400000">
            <a:off x="6002482" y="1071413"/>
            <a:ext cx="12700" cy="2889498"/>
          </a:xfrm>
          <a:prstGeom prst="curvedConnector3">
            <a:avLst>
              <a:gd name="adj1" fmla="val 3205890"/>
            </a:avLst>
          </a:prstGeom>
          <a:ln>
            <a:headEnd type="none" w="med" len="med"/>
            <a:tailEnd type="arrow" w="lg" len="lg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文本框 9">
            <a:extLst>
              <a:ext uri="{FF2B5EF4-FFF2-40B4-BE49-F238E27FC236}">
                <a16:creationId xmlns:a16="http://schemas.microsoft.com/office/drawing/2014/main" id="{239D433B-9FA3-6F33-F028-0B611E091230}"/>
              </a:ext>
            </a:extLst>
          </p:cNvPr>
          <p:cNvSpPr txBox="1"/>
          <p:nvPr/>
        </p:nvSpPr>
        <p:spPr>
          <a:xfrm>
            <a:off x="5584371" y="85367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激励</a:t>
            </a: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9E2B8CBB-B68C-DF49-8265-07CDA5067440}"/>
              </a:ext>
            </a:extLst>
          </p:cNvPr>
          <p:cNvSpPr txBox="1"/>
          <p:nvPr/>
        </p:nvSpPr>
        <p:spPr>
          <a:xfrm>
            <a:off x="5679316" y="2509812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响应</a:t>
            </a:r>
          </a:p>
        </p:txBody>
      </p:sp>
    </p:spTree>
    <p:extLst>
      <p:ext uri="{BB962C8B-B14F-4D97-AF65-F5344CB8AC3E}">
        <p14:creationId xmlns:p14="http://schemas.microsoft.com/office/powerpoint/2010/main" val="23729806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组合 52">
            <a:extLst>
              <a:ext uri="{FF2B5EF4-FFF2-40B4-BE49-F238E27FC236}">
                <a16:creationId xmlns:a16="http://schemas.microsoft.com/office/drawing/2014/main" id="{53CF1CFB-9940-AB56-B655-ED07FD92C5B6}"/>
              </a:ext>
            </a:extLst>
          </p:cNvPr>
          <p:cNvGrpSpPr/>
          <p:nvPr/>
        </p:nvGrpSpPr>
        <p:grpSpPr>
          <a:xfrm>
            <a:off x="2909974" y="646249"/>
            <a:ext cx="5405889" cy="5219716"/>
            <a:chOff x="1771287" y="237932"/>
            <a:chExt cx="5405889" cy="5219716"/>
          </a:xfrm>
        </p:grpSpPr>
        <p:sp>
          <p:nvSpPr>
            <p:cNvPr id="2" name="椭圆 1">
              <a:extLst>
                <a:ext uri="{FF2B5EF4-FFF2-40B4-BE49-F238E27FC236}">
                  <a16:creationId xmlns:a16="http://schemas.microsoft.com/office/drawing/2014/main" id="{FD0A91F9-F470-3A6B-3E9F-38934083B249}"/>
                </a:ext>
              </a:extLst>
            </p:cNvPr>
            <p:cNvSpPr/>
            <p:nvPr/>
          </p:nvSpPr>
          <p:spPr>
            <a:xfrm>
              <a:off x="1771287" y="237932"/>
              <a:ext cx="2030084" cy="447139"/>
            </a:xfrm>
            <a:prstGeom prst="ellipse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Bootup</a:t>
              </a:r>
              <a:endParaRPr lang="zh-CN" altLang="en-US" sz="1400" dirty="0"/>
            </a:p>
          </p:txBody>
        </p:sp>
        <p:sp>
          <p:nvSpPr>
            <p:cNvPr id="4" name="矩形 3">
              <a:extLst>
                <a:ext uri="{FF2B5EF4-FFF2-40B4-BE49-F238E27FC236}">
                  <a16:creationId xmlns:a16="http://schemas.microsoft.com/office/drawing/2014/main" id="{CD988862-C141-C601-023F-FB7B4224A4C4}"/>
                </a:ext>
              </a:extLst>
            </p:cNvPr>
            <p:cNvSpPr/>
            <p:nvPr/>
          </p:nvSpPr>
          <p:spPr>
            <a:xfrm>
              <a:off x="1771291" y="1123942"/>
              <a:ext cx="2030084" cy="3565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CPU Init</a:t>
              </a:r>
              <a:endParaRPr lang="zh-CN" altLang="en-US" dirty="0"/>
            </a:p>
          </p:txBody>
        </p:sp>
        <p:sp>
          <p:nvSpPr>
            <p:cNvPr id="5" name="矩形 4">
              <a:extLst>
                <a:ext uri="{FF2B5EF4-FFF2-40B4-BE49-F238E27FC236}">
                  <a16:creationId xmlns:a16="http://schemas.microsoft.com/office/drawing/2014/main" id="{99C92EE0-C3D7-C63E-1C53-8BE3DA3991EF}"/>
                </a:ext>
              </a:extLst>
            </p:cNvPr>
            <p:cNvSpPr/>
            <p:nvPr/>
          </p:nvSpPr>
          <p:spPr>
            <a:xfrm>
              <a:off x="1771291" y="1919372"/>
              <a:ext cx="2030084" cy="3565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/>
                <a:t>Copy</a:t>
              </a:r>
              <a:r>
                <a:rPr lang="zh-CN" altLang="en-US" sz="1400"/>
                <a:t> </a:t>
              </a:r>
              <a:r>
                <a:rPr lang="en-US" altLang="zh-CN" sz="1400" dirty="0"/>
                <a:t>Flash to RAM</a:t>
              </a:r>
              <a:endParaRPr lang="zh-CN" altLang="en-US" sz="1400" dirty="0"/>
            </a:p>
          </p:txBody>
        </p:sp>
        <p:sp>
          <p:nvSpPr>
            <p:cNvPr id="6" name="矩形 5">
              <a:extLst>
                <a:ext uri="{FF2B5EF4-FFF2-40B4-BE49-F238E27FC236}">
                  <a16:creationId xmlns:a16="http://schemas.microsoft.com/office/drawing/2014/main" id="{015DC911-EB86-4710-B412-77943C99DC3F}"/>
                </a:ext>
              </a:extLst>
            </p:cNvPr>
            <p:cNvSpPr/>
            <p:nvPr/>
          </p:nvSpPr>
          <p:spPr>
            <a:xfrm>
              <a:off x="1771291" y="2714802"/>
              <a:ext cx="2030084" cy="3565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Enable Interrupts</a:t>
              </a:r>
              <a:endParaRPr lang="zh-CN" altLang="en-US" sz="1400" dirty="0"/>
            </a:p>
          </p:txBody>
        </p:sp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6B4377DC-2A00-9E96-BD92-C98C18D9F9F0}"/>
                </a:ext>
              </a:extLst>
            </p:cNvPr>
            <p:cNvSpPr/>
            <p:nvPr/>
          </p:nvSpPr>
          <p:spPr>
            <a:xfrm>
              <a:off x="1771291" y="3510232"/>
              <a:ext cx="2030084" cy="3565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Init Flash</a:t>
              </a:r>
              <a:endParaRPr lang="zh-CN" altLang="en-US" sz="1400" dirty="0"/>
            </a:p>
          </p:txBody>
        </p:sp>
        <p:sp>
          <p:nvSpPr>
            <p:cNvPr id="8" name="矩形 7">
              <a:extLst>
                <a:ext uri="{FF2B5EF4-FFF2-40B4-BE49-F238E27FC236}">
                  <a16:creationId xmlns:a16="http://schemas.microsoft.com/office/drawing/2014/main" id="{F7730C02-68FB-91BF-E244-E8D98091C986}"/>
                </a:ext>
              </a:extLst>
            </p:cNvPr>
            <p:cNvSpPr/>
            <p:nvPr/>
          </p:nvSpPr>
          <p:spPr>
            <a:xfrm>
              <a:off x="1771291" y="4305662"/>
              <a:ext cx="2030084" cy="3565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Init Peripherals</a:t>
              </a:r>
              <a:endParaRPr lang="zh-CN" altLang="en-US" sz="1400" dirty="0"/>
            </a:p>
          </p:txBody>
        </p:sp>
        <p:sp>
          <p:nvSpPr>
            <p:cNvPr id="9" name="矩形 8">
              <a:extLst>
                <a:ext uri="{FF2B5EF4-FFF2-40B4-BE49-F238E27FC236}">
                  <a16:creationId xmlns:a16="http://schemas.microsoft.com/office/drawing/2014/main" id="{51F0814A-C0C0-0354-EF94-34CBEEE0BB61}"/>
                </a:ext>
              </a:extLst>
            </p:cNvPr>
            <p:cNvSpPr/>
            <p:nvPr/>
          </p:nvSpPr>
          <p:spPr>
            <a:xfrm>
              <a:off x="1771291" y="5101089"/>
              <a:ext cx="2030084" cy="3565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Toggle LEDs to indicate bootup done</a:t>
              </a:r>
            </a:p>
          </p:txBody>
        </p:sp>
        <p:sp>
          <p:nvSpPr>
            <p:cNvPr id="11" name="矩形 10">
              <a:extLst>
                <a:ext uri="{FF2B5EF4-FFF2-40B4-BE49-F238E27FC236}">
                  <a16:creationId xmlns:a16="http://schemas.microsoft.com/office/drawing/2014/main" id="{A878AAA7-79BC-EDF5-9D7A-B7CB368B2B40}"/>
                </a:ext>
              </a:extLst>
            </p:cNvPr>
            <p:cNvSpPr/>
            <p:nvPr/>
          </p:nvSpPr>
          <p:spPr>
            <a:xfrm>
              <a:off x="5114024" y="1123942"/>
              <a:ext cx="2030084" cy="3565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DSP-ADC calibration</a:t>
              </a:r>
            </a:p>
          </p:txBody>
        </p:sp>
        <p:sp>
          <p:nvSpPr>
            <p:cNvPr id="12" name="矩形 11">
              <a:extLst>
                <a:ext uri="{FF2B5EF4-FFF2-40B4-BE49-F238E27FC236}">
                  <a16:creationId xmlns:a16="http://schemas.microsoft.com/office/drawing/2014/main" id="{1ECCEA57-94FA-068A-D724-A78A3DACC872}"/>
                </a:ext>
              </a:extLst>
            </p:cNvPr>
            <p:cNvSpPr/>
            <p:nvPr/>
          </p:nvSpPr>
          <p:spPr>
            <a:xfrm>
              <a:off x="5114024" y="1919372"/>
              <a:ext cx="2030084" cy="3565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CAN Send READY Msg</a:t>
              </a:r>
            </a:p>
          </p:txBody>
        </p:sp>
        <p:sp>
          <p:nvSpPr>
            <p:cNvPr id="13" name="流程图: 决策 12">
              <a:extLst>
                <a:ext uri="{FF2B5EF4-FFF2-40B4-BE49-F238E27FC236}">
                  <a16:creationId xmlns:a16="http://schemas.microsoft.com/office/drawing/2014/main" id="{969CA82D-1B3B-6A62-B304-7D05B7235FD1}"/>
                </a:ext>
              </a:extLst>
            </p:cNvPr>
            <p:cNvSpPr/>
            <p:nvPr/>
          </p:nvSpPr>
          <p:spPr>
            <a:xfrm>
              <a:off x="5080957" y="2846174"/>
              <a:ext cx="2096219" cy="1077399"/>
            </a:xfrm>
            <a:prstGeom prst="flowChartDecision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Wait &amp; Receive CAN Msg</a:t>
              </a:r>
              <a:endParaRPr lang="zh-CN" altLang="en-US" sz="1400" dirty="0"/>
            </a:p>
          </p:txBody>
        </p:sp>
        <p:sp>
          <p:nvSpPr>
            <p:cNvPr id="14" name="矩形 13">
              <a:extLst>
                <a:ext uri="{FF2B5EF4-FFF2-40B4-BE49-F238E27FC236}">
                  <a16:creationId xmlns:a16="http://schemas.microsoft.com/office/drawing/2014/main" id="{4B29683A-AB79-F0E5-0C27-4389243E6085}"/>
                </a:ext>
              </a:extLst>
            </p:cNvPr>
            <p:cNvSpPr/>
            <p:nvPr/>
          </p:nvSpPr>
          <p:spPr>
            <a:xfrm>
              <a:off x="5114024" y="4305662"/>
              <a:ext cx="2030084" cy="3565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Parse received Msg</a:t>
              </a:r>
            </a:p>
          </p:txBody>
        </p:sp>
        <p:sp>
          <p:nvSpPr>
            <p:cNvPr id="15" name="矩形 14">
              <a:extLst>
                <a:ext uri="{FF2B5EF4-FFF2-40B4-BE49-F238E27FC236}">
                  <a16:creationId xmlns:a16="http://schemas.microsoft.com/office/drawing/2014/main" id="{9661B675-628A-1857-0651-EAC8583CBF5C}"/>
                </a:ext>
              </a:extLst>
            </p:cNvPr>
            <p:cNvSpPr/>
            <p:nvPr/>
          </p:nvSpPr>
          <p:spPr>
            <a:xfrm>
              <a:off x="5114024" y="5101089"/>
              <a:ext cx="2030084" cy="356559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altLang="zh-CN" sz="1400" dirty="0"/>
                <a:t>Carry out Tasks</a:t>
              </a:r>
            </a:p>
          </p:txBody>
        </p:sp>
        <p:cxnSp>
          <p:nvCxnSpPr>
            <p:cNvPr id="17" name="直接箭头连接符 16">
              <a:extLst>
                <a:ext uri="{FF2B5EF4-FFF2-40B4-BE49-F238E27FC236}">
                  <a16:creationId xmlns:a16="http://schemas.microsoft.com/office/drawing/2014/main" id="{088E318A-34EC-6DD8-7635-5E714E9BCC56}"/>
                </a:ext>
              </a:extLst>
            </p:cNvPr>
            <p:cNvCxnSpPr>
              <a:stCxn id="2" idx="4"/>
              <a:endCxn id="4" idx="0"/>
            </p:cNvCxnSpPr>
            <p:nvPr/>
          </p:nvCxnSpPr>
          <p:spPr>
            <a:xfrm>
              <a:off x="2786329" y="685071"/>
              <a:ext cx="4" cy="438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直接箭头连接符 18">
              <a:extLst>
                <a:ext uri="{FF2B5EF4-FFF2-40B4-BE49-F238E27FC236}">
                  <a16:creationId xmlns:a16="http://schemas.microsoft.com/office/drawing/2014/main" id="{E0030979-7DF6-A8F4-5E4C-82ACABF35A06}"/>
                </a:ext>
              </a:extLst>
            </p:cNvPr>
            <p:cNvCxnSpPr>
              <a:stCxn id="4" idx="2"/>
              <a:endCxn id="5" idx="0"/>
            </p:cNvCxnSpPr>
            <p:nvPr/>
          </p:nvCxnSpPr>
          <p:spPr>
            <a:xfrm>
              <a:off x="2786333" y="1480501"/>
              <a:ext cx="0" cy="438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接箭头连接符 20">
              <a:extLst>
                <a:ext uri="{FF2B5EF4-FFF2-40B4-BE49-F238E27FC236}">
                  <a16:creationId xmlns:a16="http://schemas.microsoft.com/office/drawing/2014/main" id="{B8A9C7DF-39D3-B120-0A1A-34C6C0F30DC7}"/>
                </a:ext>
              </a:extLst>
            </p:cNvPr>
            <p:cNvCxnSpPr>
              <a:stCxn id="5" idx="2"/>
              <a:endCxn id="6" idx="0"/>
            </p:cNvCxnSpPr>
            <p:nvPr/>
          </p:nvCxnSpPr>
          <p:spPr>
            <a:xfrm>
              <a:off x="2786333" y="2275931"/>
              <a:ext cx="0" cy="438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直接箭头连接符 22">
              <a:extLst>
                <a:ext uri="{FF2B5EF4-FFF2-40B4-BE49-F238E27FC236}">
                  <a16:creationId xmlns:a16="http://schemas.microsoft.com/office/drawing/2014/main" id="{CFEC781B-F211-6AF1-F10C-03D3703CBB74}"/>
                </a:ext>
              </a:extLst>
            </p:cNvPr>
            <p:cNvCxnSpPr>
              <a:stCxn id="6" idx="2"/>
              <a:endCxn id="7" idx="0"/>
            </p:cNvCxnSpPr>
            <p:nvPr/>
          </p:nvCxnSpPr>
          <p:spPr>
            <a:xfrm>
              <a:off x="2786333" y="3071361"/>
              <a:ext cx="0" cy="438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直接箭头连接符 24">
              <a:extLst>
                <a:ext uri="{FF2B5EF4-FFF2-40B4-BE49-F238E27FC236}">
                  <a16:creationId xmlns:a16="http://schemas.microsoft.com/office/drawing/2014/main" id="{8BFCDDF5-A037-A73B-896C-3B13E687EE64}"/>
                </a:ext>
              </a:extLst>
            </p:cNvPr>
            <p:cNvCxnSpPr>
              <a:stCxn id="7" idx="2"/>
              <a:endCxn id="8" idx="0"/>
            </p:cNvCxnSpPr>
            <p:nvPr/>
          </p:nvCxnSpPr>
          <p:spPr>
            <a:xfrm>
              <a:off x="2786333" y="3866791"/>
              <a:ext cx="0" cy="438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>
              <a:extLst>
                <a:ext uri="{FF2B5EF4-FFF2-40B4-BE49-F238E27FC236}">
                  <a16:creationId xmlns:a16="http://schemas.microsoft.com/office/drawing/2014/main" id="{21773C47-F0F2-00B3-4469-AD7D040FDFF1}"/>
                </a:ext>
              </a:extLst>
            </p:cNvPr>
            <p:cNvCxnSpPr>
              <a:stCxn id="8" idx="2"/>
              <a:endCxn id="9" idx="0"/>
            </p:cNvCxnSpPr>
            <p:nvPr/>
          </p:nvCxnSpPr>
          <p:spPr>
            <a:xfrm>
              <a:off x="2786333" y="4662221"/>
              <a:ext cx="0" cy="438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连接符: 肘形 28">
              <a:extLst>
                <a:ext uri="{FF2B5EF4-FFF2-40B4-BE49-F238E27FC236}">
                  <a16:creationId xmlns:a16="http://schemas.microsoft.com/office/drawing/2014/main" id="{A7366B7B-1637-D43B-D477-F4A29F26AC2D}"/>
                </a:ext>
              </a:extLst>
            </p:cNvPr>
            <p:cNvCxnSpPr>
              <a:stCxn id="9" idx="2"/>
              <a:endCxn id="11" idx="0"/>
            </p:cNvCxnSpPr>
            <p:nvPr/>
          </p:nvCxnSpPr>
          <p:spPr>
            <a:xfrm rot="5400000" flipH="1" flipV="1">
              <a:off x="2290846" y="1619428"/>
              <a:ext cx="4333706" cy="3342733"/>
            </a:xfrm>
            <a:prstGeom prst="bentConnector5">
              <a:avLst>
                <a:gd name="adj1" fmla="val -6469"/>
                <a:gd name="adj2" fmla="val 50000"/>
                <a:gd name="adj3" fmla="val 107398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直接箭头连接符 32">
              <a:extLst>
                <a:ext uri="{FF2B5EF4-FFF2-40B4-BE49-F238E27FC236}">
                  <a16:creationId xmlns:a16="http://schemas.microsoft.com/office/drawing/2014/main" id="{A030BF3D-806D-984C-46E5-7FD19869ECA8}"/>
                </a:ext>
              </a:extLst>
            </p:cNvPr>
            <p:cNvCxnSpPr>
              <a:stCxn id="11" idx="2"/>
              <a:endCxn id="12" idx="0"/>
            </p:cNvCxnSpPr>
            <p:nvPr/>
          </p:nvCxnSpPr>
          <p:spPr>
            <a:xfrm>
              <a:off x="6129066" y="1480501"/>
              <a:ext cx="0" cy="4388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直接箭头连接符 34">
              <a:extLst>
                <a:ext uri="{FF2B5EF4-FFF2-40B4-BE49-F238E27FC236}">
                  <a16:creationId xmlns:a16="http://schemas.microsoft.com/office/drawing/2014/main" id="{DBABEDBD-83DB-9CE2-D5C6-B7DE3BE8C980}"/>
                </a:ext>
              </a:extLst>
            </p:cNvPr>
            <p:cNvCxnSpPr>
              <a:stCxn id="12" idx="2"/>
              <a:endCxn id="13" idx="0"/>
            </p:cNvCxnSpPr>
            <p:nvPr/>
          </p:nvCxnSpPr>
          <p:spPr>
            <a:xfrm>
              <a:off x="6129066" y="2275931"/>
              <a:ext cx="1" cy="57024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接箭头连接符 36">
              <a:extLst>
                <a:ext uri="{FF2B5EF4-FFF2-40B4-BE49-F238E27FC236}">
                  <a16:creationId xmlns:a16="http://schemas.microsoft.com/office/drawing/2014/main" id="{298C99AE-F1CE-FC4D-2B35-733844A812B2}"/>
                </a:ext>
              </a:extLst>
            </p:cNvPr>
            <p:cNvCxnSpPr>
              <a:stCxn id="13" idx="2"/>
              <a:endCxn id="14" idx="0"/>
            </p:cNvCxnSpPr>
            <p:nvPr/>
          </p:nvCxnSpPr>
          <p:spPr>
            <a:xfrm flipH="1">
              <a:off x="6129066" y="3923573"/>
              <a:ext cx="1" cy="38208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直接箭头连接符 38">
              <a:extLst>
                <a:ext uri="{FF2B5EF4-FFF2-40B4-BE49-F238E27FC236}">
                  <a16:creationId xmlns:a16="http://schemas.microsoft.com/office/drawing/2014/main" id="{8880AA77-D612-E5C6-9C9A-410D6BCDA77A}"/>
                </a:ext>
              </a:extLst>
            </p:cNvPr>
            <p:cNvCxnSpPr>
              <a:stCxn id="14" idx="2"/>
              <a:endCxn id="15" idx="0"/>
            </p:cNvCxnSpPr>
            <p:nvPr/>
          </p:nvCxnSpPr>
          <p:spPr>
            <a:xfrm>
              <a:off x="6129066" y="4662221"/>
              <a:ext cx="0" cy="4388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连接符: 肘形 47">
              <a:extLst>
                <a:ext uri="{FF2B5EF4-FFF2-40B4-BE49-F238E27FC236}">
                  <a16:creationId xmlns:a16="http://schemas.microsoft.com/office/drawing/2014/main" id="{D0995B2D-D61F-46C9-E34D-2DC5EA77043C}"/>
                </a:ext>
              </a:extLst>
            </p:cNvPr>
            <p:cNvCxnSpPr>
              <a:stCxn id="13" idx="1"/>
              <a:endCxn id="13" idx="0"/>
            </p:cNvCxnSpPr>
            <p:nvPr/>
          </p:nvCxnSpPr>
          <p:spPr>
            <a:xfrm rot="10800000" flipH="1">
              <a:off x="5080957" y="2846174"/>
              <a:ext cx="1048110" cy="538700"/>
            </a:xfrm>
            <a:prstGeom prst="bentConnector4">
              <a:avLst>
                <a:gd name="adj1" fmla="val -21811"/>
                <a:gd name="adj2" fmla="val 142435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连接符: 肘形 49">
              <a:extLst>
                <a:ext uri="{FF2B5EF4-FFF2-40B4-BE49-F238E27FC236}">
                  <a16:creationId xmlns:a16="http://schemas.microsoft.com/office/drawing/2014/main" id="{F67DBD5A-1583-4A6E-D134-8C395F1DA085}"/>
                </a:ext>
              </a:extLst>
            </p:cNvPr>
            <p:cNvCxnSpPr>
              <a:stCxn id="15" idx="2"/>
              <a:endCxn id="13" idx="0"/>
            </p:cNvCxnSpPr>
            <p:nvPr/>
          </p:nvCxnSpPr>
          <p:spPr>
            <a:xfrm rot="5400000" flipH="1" flipV="1">
              <a:off x="4823329" y="4151910"/>
              <a:ext cx="2611474" cy="1"/>
            </a:xfrm>
            <a:prstGeom prst="bentConnector5">
              <a:avLst>
                <a:gd name="adj1" fmla="val -8754"/>
                <a:gd name="adj2" fmla="val 127671000000"/>
                <a:gd name="adj3" fmla="val 108754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文本框 50">
              <a:extLst>
                <a:ext uri="{FF2B5EF4-FFF2-40B4-BE49-F238E27FC236}">
                  <a16:creationId xmlns:a16="http://schemas.microsoft.com/office/drawing/2014/main" id="{40234635-E822-6AC7-C678-6D386360EA27}"/>
                </a:ext>
              </a:extLst>
            </p:cNvPr>
            <p:cNvSpPr txBox="1"/>
            <p:nvPr/>
          </p:nvSpPr>
          <p:spPr>
            <a:xfrm>
              <a:off x="6096000" y="3932758"/>
              <a:ext cx="449162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Yes</a:t>
              </a:r>
              <a:endParaRPr lang="zh-CN" altLang="en-US" dirty="0"/>
            </a:p>
          </p:txBody>
        </p:sp>
        <p:sp>
          <p:nvSpPr>
            <p:cNvPr id="52" name="文本框 51">
              <a:extLst>
                <a:ext uri="{FF2B5EF4-FFF2-40B4-BE49-F238E27FC236}">
                  <a16:creationId xmlns:a16="http://schemas.microsoft.com/office/drawing/2014/main" id="{93DD167F-4969-01DA-334C-67AFD74BDFE4}"/>
                </a:ext>
              </a:extLst>
            </p:cNvPr>
            <p:cNvSpPr txBox="1"/>
            <p:nvPr/>
          </p:nvSpPr>
          <p:spPr>
            <a:xfrm>
              <a:off x="4793039" y="2861424"/>
              <a:ext cx="4187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1400" dirty="0"/>
                <a:t>No</a:t>
              </a:r>
              <a:endParaRPr lang="zh-CN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41850458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88</Words>
  <Application>Microsoft Office PowerPoint</Application>
  <PresentationFormat>宽屏</PresentationFormat>
  <Paragraphs>51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7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Yalong Xu</dc:creator>
  <cp:lastModifiedBy>Yalong Xu</cp:lastModifiedBy>
  <cp:revision>15</cp:revision>
  <dcterms:created xsi:type="dcterms:W3CDTF">2025-04-01T02:12:19Z</dcterms:created>
  <dcterms:modified xsi:type="dcterms:W3CDTF">2025-04-04T08:45:59Z</dcterms:modified>
</cp:coreProperties>
</file>