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1" r:id="rId5"/>
    <p:sldId id="260" r:id="rId6"/>
    <p:sldId id="257" r:id="rId7"/>
    <p:sldId id="262" r:id="rId8"/>
  </p:sldIdLst>
  <p:sldSz cx="12192000" cy="6858000"/>
  <p:notesSz cx="6858000" cy="9144000"/>
  <p:defaultTextStyle>
    <a:defPPr>
      <a:defRPr lang="en-N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3BE1-7FC8-4904-87FB-9C67EF9E39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445735-7166-470F-B2F2-170C7038D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21112-B0F0-49AC-9900-8B9AB3BC5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416CC-F323-4971-8ACD-5447FA0A6600}" type="datetimeFigureOut">
              <a:rPr lang="en-NG" smtClean="0"/>
              <a:t>23/05/2019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24252-D11A-4322-B7EF-18DDCD8B4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3AB3B-35E2-4E4E-9BD1-F076DF347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1A749-67E7-40D1-ACF3-2BE51F054221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283683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D6810-ACEB-40A0-958D-A789D8167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521A8E-B796-41A8-ABA2-69FE3B9875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ECF7F-04C6-42CB-A29F-AF8708B69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416CC-F323-4971-8ACD-5447FA0A6600}" type="datetimeFigureOut">
              <a:rPr lang="en-NG" smtClean="0"/>
              <a:t>23/05/2019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8F9F74-E621-411A-819C-1CC37206B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83C88-6302-43CA-B00F-9F0F8DC24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1A749-67E7-40D1-ACF3-2BE51F054221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124508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C02151-E2A4-452F-BE6A-93A0AB5887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F79BC2-70E3-4D6B-969C-C8795ED14B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C1FD52-0446-472A-A89A-17A827719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416CC-F323-4971-8ACD-5447FA0A6600}" type="datetimeFigureOut">
              <a:rPr lang="en-NG" smtClean="0"/>
              <a:t>23/05/2019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7F41E-C596-4565-8DAA-2D1EF2DC5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4D11BB-BED2-41A7-8DF6-9FB178722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1A749-67E7-40D1-ACF3-2BE51F054221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637137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7C52D-66A2-4550-931F-41CD2DCAB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85826-23C7-411C-B7D9-4C3DE7F4C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0EF0D-33D2-4A27-A0BD-DAEC078D0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416CC-F323-4971-8ACD-5447FA0A6600}" type="datetimeFigureOut">
              <a:rPr lang="en-NG" smtClean="0"/>
              <a:t>23/05/2019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E1DF6-EADA-4977-A096-B009270C0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3DF7F-F3E9-4AA9-852E-6F863014A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1A749-67E7-40D1-ACF3-2BE51F054221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747564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4EBCC-C0B6-43E8-BE6F-0B22E6F48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53CFAD-37B4-4CEC-AD7E-79E5E0E09B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17D034-FFB7-42C7-8202-1B622603D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416CC-F323-4971-8ACD-5447FA0A6600}" type="datetimeFigureOut">
              <a:rPr lang="en-NG" smtClean="0"/>
              <a:t>23/05/2019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774A8-0B46-4D17-AACE-45E57813A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FC5A63-0F7D-478B-90AC-B2351541C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1A749-67E7-40D1-ACF3-2BE51F054221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327432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886E4-7CB3-4C2A-B242-3194B4C3C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C5B77-034F-4039-8F8A-3244047238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A3882D-4F16-40C8-9F57-8BC1CEA8A3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B78674-C5AD-4E2C-8A92-9178B663F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416CC-F323-4971-8ACD-5447FA0A6600}" type="datetimeFigureOut">
              <a:rPr lang="en-NG" smtClean="0"/>
              <a:t>23/05/2019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0CACAE-4867-4FB6-B7E3-DC23404C8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0DBF1B-A953-4DBE-85EC-29F8295B7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1A749-67E7-40D1-ACF3-2BE51F054221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527674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AAC30-E9B7-47C3-849F-F7C0BD1E0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27E434-0E6D-451E-A9B5-4386F49EB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621810-3C0F-4700-AAA6-B9BDC8EE7D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B41186-7F3A-4684-9096-ED18A57458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ABD3B0-6780-4589-8B7E-E7889D4CC7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A1B6A1-03CC-4EFD-B269-17EA5A214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416CC-F323-4971-8ACD-5447FA0A6600}" type="datetimeFigureOut">
              <a:rPr lang="en-NG" smtClean="0"/>
              <a:t>23/05/2019</a:t>
            </a:fld>
            <a:endParaRPr lang="en-N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2D46BB-80DB-4034-B2C7-AA7714BCF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7BF20F-EBB1-41C5-932F-01A45F4D9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1A749-67E7-40D1-ACF3-2BE51F054221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771257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CB963-4D2E-4DE2-8F9C-C4C4F499F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DDE80F-E840-47E7-8B9A-F0B34C2EC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416CC-F323-4971-8ACD-5447FA0A6600}" type="datetimeFigureOut">
              <a:rPr lang="en-NG" smtClean="0"/>
              <a:t>23/05/2019</a:t>
            </a:fld>
            <a:endParaRPr lang="en-N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4D92E9-C1EE-4759-8882-4D231E87D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8545FD-0153-417E-A8FB-F57B299EA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1A749-67E7-40D1-ACF3-2BE51F054221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290423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43E41C-9063-48EC-82F6-EBD53C6AF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416CC-F323-4971-8ACD-5447FA0A6600}" type="datetimeFigureOut">
              <a:rPr lang="en-NG" smtClean="0"/>
              <a:t>23/05/2019</a:t>
            </a:fld>
            <a:endParaRPr lang="en-N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3670B3-F6C6-404D-BF08-C43E7C72D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AFD071-C8C4-4ED9-92AB-BE45D8C0B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1A749-67E7-40D1-ACF3-2BE51F054221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902687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1233B-F27A-43B5-AEDF-3D05D80D9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11D69-7615-4447-AE3C-68663FF19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9824AF-5DB0-42DF-A386-122CA7EAEF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31E1A7-C193-40FF-9B9D-D4902197E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416CC-F323-4971-8ACD-5447FA0A6600}" type="datetimeFigureOut">
              <a:rPr lang="en-NG" smtClean="0"/>
              <a:t>23/05/2019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AAD6F3-ACE1-47F8-B672-877D53FC4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17E19A-4CF0-4E86-B5F7-FA46B8599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1A749-67E7-40D1-ACF3-2BE51F054221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929267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FF292-7F2A-4BCD-8A5A-CCD59967A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1CD935-6594-4A7A-8D05-9994900EC2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498AA5-5E63-48A3-9B9C-53CEBEB2D9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9133D2-AB9C-4FF8-8D8E-7C0DA3B47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416CC-F323-4971-8ACD-5447FA0A6600}" type="datetimeFigureOut">
              <a:rPr lang="en-NG" smtClean="0"/>
              <a:t>23/05/2019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91D4B-3968-48C9-948F-80D4448A8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84BB30-770F-4426-8B90-D95F1BBD6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1A749-67E7-40D1-ACF3-2BE51F054221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950242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5F3FC1-44BD-4189-8E68-2F2AC5F90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E39E78-8B00-4F5F-AD9A-9122854F66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E9918-9E2D-40EF-9BD2-B0B0640DF0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416CC-F323-4971-8ACD-5447FA0A6600}" type="datetimeFigureOut">
              <a:rPr lang="en-NG" smtClean="0"/>
              <a:t>23/05/2019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8B576-C70E-49B4-9B12-1FF42D061E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F3D8C-DF39-4CE4-B895-04400CAD65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71A749-67E7-40D1-ACF3-2BE51F054221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056416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F182E-752E-4CC9-8E6F-8731C6B729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WEATHER APP</a:t>
            </a:r>
            <a:endParaRPr lang="en-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6411F8-F6A5-4D7D-94BC-8E40D5EDD8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An </a:t>
            </a:r>
            <a:r>
              <a:rPr lang="en-GB" dirty="0" err="1"/>
              <a:t>Enyata</a:t>
            </a:r>
            <a:r>
              <a:rPr lang="en-GB" dirty="0"/>
              <a:t> Bootcamp project Presentation by:</a:t>
            </a:r>
          </a:p>
          <a:p>
            <a:r>
              <a:rPr lang="en-GB" dirty="0"/>
              <a:t>Cynthia </a:t>
            </a:r>
            <a:r>
              <a:rPr lang="en-GB" dirty="0" err="1"/>
              <a:t>Ezinne</a:t>
            </a:r>
            <a:endParaRPr lang="en-GB" dirty="0"/>
          </a:p>
          <a:p>
            <a:r>
              <a:rPr lang="en-GB" dirty="0"/>
              <a:t>Abass Adamo</a:t>
            </a:r>
          </a:p>
          <a:p>
            <a:r>
              <a:rPr lang="en-GB" dirty="0" err="1"/>
              <a:t>Gbolahan</a:t>
            </a:r>
            <a:r>
              <a:rPr lang="en-GB" dirty="0"/>
              <a:t> Folarin</a:t>
            </a:r>
          </a:p>
          <a:p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2440602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08A6B-8BEE-4A7E-A79F-F332F1097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		 WEATHER PARAMETERS 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E7EF1-BFAA-4AC8-BA5F-AFE05F0A5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 following weather parameters would be measured by the Django group weather app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Temperature (</a:t>
            </a:r>
            <a:r>
              <a:rPr lang="en-NG" dirty="0"/>
              <a:t>°</a:t>
            </a:r>
            <a:r>
              <a:rPr lang="en-GB" dirty="0"/>
              <a:t> Celsius)</a:t>
            </a:r>
          </a:p>
          <a:p>
            <a:r>
              <a:rPr lang="en-GB" dirty="0" err="1"/>
              <a:t>Humidy</a:t>
            </a:r>
            <a:r>
              <a:rPr lang="en-GB" dirty="0"/>
              <a:t> (%)</a:t>
            </a:r>
          </a:p>
          <a:p>
            <a:r>
              <a:rPr lang="en-GB" dirty="0"/>
              <a:t>Wind Speed (m/s)</a:t>
            </a:r>
          </a:p>
          <a:p>
            <a:r>
              <a:rPr lang="en-GB" dirty="0"/>
              <a:t>Longitude</a:t>
            </a:r>
          </a:p>
          <a:p>
            <a:r>
              <a:rPr lang="en-GB" dirty="0"/>
              <a:t>Latitude</a:t>
            </a:r>
          </a:p>
          <a:p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1762247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0FFCE-EEE4-48C3-97CC-B6F5019E4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					DESIGN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45B52-DA3F-449A-A6C9-D1666CB99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 weather app was designed to have the following specifications: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Headline at the top</a:t>
            </a:r>
          </a:p>
          <a:p>
            <a:r>
              <a:rPr lang="en-GB" dirty="0"/>
              <a:t>A search box presented for searching the weather of any location</a:t>
            </a:r>
          </a:p>
          <a:p>
            <a:r>
              <a:rPr lang="en-GB" dirty="0"/>
              <a:t>A clear background image depicting the weather condition of  desired location </a:t>
            </a:r>
            <a:r>
              <a:rPr lang="en-GB" dirty="0" err="1"/>
              <a:t>e.g</a:t>
            </a:r>
            <a:r>
              <a:rPr lang="en-GB" dirty="0"/>
              <a:t> rainy, clear.</a:t>
            </a:r>
          </a:p>
          <a:p>
            <a:r>
              <a:rPr lang="en-GB" dirty="0"/>
              <a:t>A default background image of the world’s map </a:t>
            </a:r>
          </a:p>
          <a:p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2178703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EC618-3960-4597-9C5B-8E2E8E6DB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	RELEVANT KNOWLEDGE EMPLOYED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C364E-DB1A-4F27-88AF-121263BDB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 project was designed using Html, CSS and </a:t>
            </a:r>
            <a:r>
              <a:rPr lang="en-GB" dirty="0" err="1"/>
              <a:t>Javascript</a:t>
            </a:r>
            <a:r>
              <a:rPr lang="en-GB" dirty="0"/>
              <a:t> with focus on the following:</a:t>
            </a:r>
          </a:p>
          <a:p>
            <a:r>
              <a:rPr lang="en-GB" dirty="0"/>
              <a:t> API call and parsing result to </a:t>
            </a:r>
            <a:r>
              <a:rPr lang="en-GB" dirty="0" err="1"/>
              <a:t>Javascript</a:t>
            </a:r>
            <a:r>
              <a:rPr lang="en-GB" dirty="0"/>
              <a:t> object notation (JSON) format</a:t>
            </a:r>
          </a:p>
          <a:p>
            <a:r>
              <a:rPr lang="en-GB" dirty="0"/>
              <a:t>Functions in </a:t>
            </a:r>
            <a:r>
              <a:rPr lang="en-GB" dirty="0" err="1"/>
              <a:t>Javascript</a:t>
            </a:r>
            <a:endParaRPr lang="en-GB" dirty="0"/>
          </a:p>
          <a:p>
            <a:r>
              <a:rPr lang="en-GB" dirty="0"/>
              <a:t>Box Model and styling in CSS</a:t>
            </a:r>
          </a:p>
          <a:p>
            <a:r>
              <a:rPr lang="en-GB" dirty="0"/>
              <a:t>Class and Id Selectors in html</a:t>
            </a:r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1810666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E612F-2767-42EF-9CC4-618CAE9A3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		CHALLENGES ENCOUNTERED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D1513-9054-4731-ADF9-D14E67C02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 following challenges were encountered during the course of the project: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Understanding of the Application Programming Interface (API)</a:t>
            </a:r>
          </a:p>
          <a:p>
            <a:r>
              <a:rPr lang="en-GB" dirty="0"/>
              <a:t>Calling and reading results from the API</a:t>
            </a:r>
          </a:p>
          <a:p>
            <a:r>
              <a:rPr lang="en-GB" dirty="0"/>
              <a:t>Understanding the structure, functions and method of the application</a:t>
            </a:r>
          </a:p>
          <a:p>
            <a:r>
              <a:rPr lang="en-GB" dirty="0"/>
              <a:t>Styling the User Interface (UI) of the page</a:t>
            </a:r>
          </a:p>
          <a:p>
            <a:pPr marL="0" indent="0">
              <a:buNone/>
            </a:pPr>
            <a:endParaRPr lang="en-GB" dirty="0"/>
          </a:p>
          <a:p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936517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590C0-907D-49BF-8E2A-5A8226CAE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		</a:t>
            </a:r>
            <a:r>
              <a:rPr lang="en-GB" b="1" dirty="0"/>
              <a:t>FUTURE WORK/ SUGGESTION(S)</a:t>
            </a:r>
            <a:br>
              <a:rPr lang="en-GB" dirty="0"/>
            </a:b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65C23-741C-49F4-BC59-9F379BE55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 following improvements can be made to the weather app in future</a:t>
            </a:r>
          </a:p>
          <a:p>
            <a:r>
              <a:rPr lang="en-GB" dirty="0"/>
              <a:t>User can automatically view his/her current location</a:t>
            </a:r>
          </a:p>
          <a:p>
            <a:r>
              <a:rPr lang="en-GB" dirty="0"/>
              <a:t>User can toggle the temperature unit between Celsius and Fahrenheit</a:t>
            </a:r>
          </a:p>
          <a:p>
            <a:r>
              <a:rPr lang="en-GB" dirty="0"/>
              <a:t>Local time in searched Location</a:t>
            </a:r>
          </a:p>
          <a:p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2313904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10327-3771-40FA-B2CD-DEF240762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55FF8-7374-427A-A25D-592A89557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1828800" lvl="4" indent="0">
              <a:buNone/>
            </a:pPr>
            <a:r>
              <a:rPr lang="en-GB" dirty="0"/>
              <a:t>		</a:t>
            </a:r>
            <a:r>
              <a:rPr lang="en-GB" sz="6000" dirty="0"/>
              <a:t>THANK YOU</a:t>
            </a:r>
            <a:endParaRPr lang="en-NG" sz="6000" dirty="0"/>
          </a:p>
        </p:txBody>
      </p:sp>
    </p:spTree>
    <p:extLst>
      <p:ext uri="{BB962C8B-B14F-4D97-AF65-F5344CB8AC3E}">
        <p14:creationId xmlns:p14="http://schemas.microsoft.com/office/powerpoint/2010/main" val="3234656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905</TotalTime>
  <Words>225</Words>
  <Application>Microsoft Office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WEATHER APP</vt:lpstr>
      <vt:lpstr>   WEATHER PARAMETERS </vt:lpstr>
      <vt:lpstr>     DESIGN</vt:lpstr>
      <vt:lpstr> RELEVANT KNOWLEDGE EMPLOYED</vt:lpstr>
      <vt:lpstr>  CHALLENGES ENCOUNTERED</vt:lpstr>
      <vt:lpstr>  FUTURE WORK/ SUGGESTION(S)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WEATHER APP</dc:title>
  <dc:creator>Abass T. Adamo</dc:creator>
  <cp:lastModifiedBy>Abass T. Adamo</cp:lastModifiedBy>
  <cp:revision>11</cp:revision>
  <dcterms:created xsi:type="dcterms:W3CDTF">2019-05-23T21:15:24Z</dcterms:created>
  <dcterms:modified xsi:type="dcterms:W3CDTF">2019-05-24T12:21:06Z</dcterms:modified>
</cp:coreProperties>
</file>