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857" y="1961061"/>
            <a:ext cx="11339855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TRỊNH TÚ</a:t>
            </a:r>
            <a:br>
              <a:rPr lang="en-US" dirty="0"/>
            </a:br>
            <a:r>
              <a:rPr lang="en-US" dirty="0" smtClean="0"/>
              <a:t>4A6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66335" y="3516464"/>
            <a:ext cx="101325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Chủ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Tên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cuộc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AIHACKATHON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giản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trên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91" y="173754"/>
            <a:ext cx="7592854" cy="37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358" y="1629127"/>
            <a:ext cx="8911687" cy="1280890"/>
          </a:xfrm>
        </p:spPr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42790" y="2893481"/>
            <a:ext cx="49840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Ngôn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ngữ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Code,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Notepad++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141" y="1068953"/>
            <a:ext cx="8911687" cy="1280890"/>
          </a:xfrm>
        </p:spPr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chat </a:t>
            </a:r>
            <a:r>
              <a:rPr lang="en-US" dirty="0" err="1" smtClean="0"/>
              <a:t>GPT,copilot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69141" y="939114"/>
            <a:ext cx="8915400" cy="377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&amp; CSS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sân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chơi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nhân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vật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logic game: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Viết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chạm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03" y="1558127"/>
            <a:ext cx="7208109" cy="46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714" y="1538510"/>
            <a:ext cx="8911687" cy="128089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game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16001" y="1178011"/>
            <a:ext cx="8915400" cy="377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Flappy Bird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trên 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Snake (Rắn săn mồi)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Minesweeper (Dò mìn)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65" y="1258424"/>
            <a:ext cx="8911687" cy="1280890"/>
          </a:xfrm>
        </p:spPr>
        <p:txBody>
          <a:bodyPr/>
          <a:lstStyle/>
          <a:p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7865" y="782595"/>
            <a:ext cx="8915400" cy="377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Cách lập trình game cơ bản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 dụng AI vào game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 duy logic &amp; giải quyết vấn đề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1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763" y="1232031"/>
            <a:ext cx="8911687" cy="128089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3050" y="624110"/>
            <a:ext cx="8915400" cy="377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giúp lập trình game dễ hơn và thú vị hơn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 thể mở rộng game bằng nhiều tính năng AI hơn trong tương lai </a:t>
            </a:r>
          </a:p>
        </p:txBody>
      </p:sp>
    </p:spTree>
    <p:extLst>
      <p:ext uri="{BB962C8B-B14F-4D97-AF65-F5344CB8AC3E}">
        <p14:creationId xmlns:p14="http://schemas.microsoft.com/office/powerpoint/2010/main" val="1699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28" y="1232363"/>
            <a:ext cx="10434646" cy="292857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THANKS FOR WATCHING</a:t>
            </a:r>
            <a:br>
              <a:rPr lang="en-US" sz="4400" dirty="0" smtClean="0"/>
            </a:br>
            <a:r>
              <a:rPr lang="en-US" sz="4400" dirty="0"/>
              <a:t>GOODBYE !!!</a:t>
            </a:r>
            <a:br>
              <a:rPr lang="en-US" sz="4400" dirty="0"/>
            </a:br>
            <a:r>
              <a:rPr lang="en-US" sz="4400" dirty="0"/>
              <a:t>https://iamtu.github.io/aihackathon/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171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TRỊNH TÚ 4A6 </vt:lpstr>
      <vt:lpstr>Công cụ</vt:lpstr>
      <vt:lpstr>Dùng chat GPT,copilot,…</vt:lpstr>
      <vt:lpstr>Ví dụ</vt:lpstr>
      <vt:lpstr>Các game ví dụ</vt:lpstr>
      <vt:lpstr>Mình đã học được gì</vt:lpstr>
      <vt:lpstr>Kết luận</vt:lpstr>
      <vt:lpstr>THANKS FOR WATCHING GOODBYE !!! https://iamtu.github.io/aihackathon/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TRỊNH TÚ</dc:title>
  <dc:creator>Manh Trinh</dc:creator>
  <cp:lastModifiedBy>Manh Trinh</cp:lastModifiedBy>
  <cp:revision>5</cp:revision>
  <dcterms:created xsi:type="dcterms:W3CDTF">2025-03-15T03:26:26Z</dcterms:created>
  <dcterms:modified xsi:type="dcterms:W3CDTF">2025-03-15T05:23:00Z</dcterms:modified>
</cp:coreProperties>
</file>