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C9AF-A2F6-3571-D87C-182528241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87054F-FBE7-48FE-0845-3DC7E0747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F94DB-F3EF-46BD-B381-D47DE4DFF23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E3397-F0F3-A0D2-D275-AB9DE1DF8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CC776-EB16-B0EB-E77B-5DA514DE3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69E5E-5B61-4870-AEEC-97EC0482E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335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5D9859-A6D0-309D-A685-BDF2C2782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C63E18-FD2A-48D4-9773-F89D4AF732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AFD9F8-D1E9-83FF-BAE9-7E381EC929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F94DB-F3EF-46BD-B381-D47DE4DFF239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D7D15-E07F-5A1A-A373-AE40CF3D2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0366C-4DEF-CF41-3508-02226F81E3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69E5E-5B61-4870-AEEC-97EC0482E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14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5B9D51A-4C65-B66B-7366-53068BD2B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000" b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study of ms Shiv Shakti Traders</a:t>
            </a:r>
            <a:endParaRPr lang="en-IN" sz="40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73580F-B236-9BA7-20FD-6259386C6D96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269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52F7BB-5B26-141E-357F-4F63A729F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C741BE-B2CD-B628-71F3-C9082DFD0E6F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30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743AD3EA-E0D9-5D68-B65A-B068D3BC9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EA00E9-62D5-24DB-0EC3-1EAA66EBF39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35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0DC1C8A-A091-6047-3526-07FE48228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0EFB9B-CD91-F6CC-C721-E99DF586ADA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39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F141D81-3C05-9678-D587-903912E4E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EA3AFE-227F-E0EC-8F78-F1C7128D402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2385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229E670-B2F0-8B1F-9DEA-05C9DE312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ffff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91F3A2-39FE-CF34-E7EA-B851AD7164B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51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F0A56A-8DFB-5F5A-ED46-2650FDF3A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028D49-227E-B9E6-F441-EF016DADB8E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4B351D4E-7410-91DE-4E6D-47EDF15A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67C1C3-011D-C4EC-51A6-BCDA7B385D6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147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AD3101E-D552-2EF7-015B-D252DA233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8DC533-A531-E7DD-C634-6747674895D7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561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4979D03-9E3A-37B3-1FC2-F15E52B35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3159C5-1EB0-8CB5-A5C0-8C361471039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5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Widescreen</PresentationFormat>
  <Paragraphs>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Case study of ms Shiv Shakti Traders</vt:lpstr>
      <vt:lpstr>PowerPoint Presentation</vt:lpstr>
      <vt:lpstr>PowerPoint Presentation</vt:lpstr>
      <vt:lpstr>PowerPoint Presentation</vt:lpstr>
      <vt:lpstr>ffff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Tushar Bharti</dc:creator>
  <cp:lastModifiedBy>Tushar Bharti</cp:lastModifiedBy>
  <cp:revision>1</cp:revision>
  <dcterms:created xsi:type="dcterms:W3CDTF">2024-06-27T01:25:27Z</dcterms:created>
  <dcterms:modified xsi:type="dcterms:W3CDTF">2024-06-27T01:25:27Z</dcterms:modified>
</cp:coreProperties>
</file>