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2" r:id="rId5"/>
    <p:sldId id="261" r:id="rId6"/>
    <p:sldId id="258" r:id="rId7"/>
    <p:sldId id="259" r:id="rId8"/>
    <p:sldId id="264" r:id="rId9"/>
    <p:sldId id="265" r:id="rId10"/>
    <p:sldId id="268" r:id="rId11"/>
    <p:sldId id="269" r:id="rId12"/>
    <p:sldId id="270" r:id="rId13"/>
    <p:sldId id="260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288"/>
            <a:ext cx="8229600" cy="49347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C573CDC-4977-414A-851C-58150F653399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D7AB335-5B1A-44E3-817E-DB5F5C967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Pookas</a:t>
            </a:r>
            <a:r>
              <a:rPr lang="en-US" dirty="0" smtClean="0"/>
              <a:t> </a:t>
            </a:r>
            <a:r>
              <a:rPr lang="en-US" dirty="0" err="1" smtClean="0"/>
              <a:t>ETventure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Virtual Classroom with </a:t>
            </a:r>
            <a:r>
              <a:rPr lang="en-US" dirty="0" err="1" smtClean="0"/>
              <a:t>Edventure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Diagrams Produced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 spent countless hours to model all the requirements, design, testing etc.</a:t>
            </a:r>
            <a:endParaRPr lang="en-US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Class Diagrams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Activity Diagrams</a:t>
            </a:r>
          </a:p>
          <a:p>
            <a:r>
              <a:rPr lang="en-US" dirty="0" smtClean="0"/>
              <a:t>Activity Dependency Chart</a:t>
            </a:r>
          </a:p>
          <a:p>
            <a:r>
              <a:rPr lang="en-US" dirty="0" smtClean="0"/>
              <a:t>State Diagram</a:t>
            </a:r>
          </a:p>
          <a:p>
            <a:r>
              <a:rPr lang="en-US" dirty="0" smtClean="0"/>
              <a:t>Finite State Machine Diagram</a:t>
            </a:r>
          </a:p>
          <a:p>
            <a:r>
              <a:rPr lang="en-US" dirty="0" smtClean="0"/>
              <a:t>Transition Trees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instruction manuals on how to use the various functions</a:t>
            </a:r>
          </a:p>
          <a:p>
            <a:endParaRPr lang="en-US" dirty="0" smtClean="0"/>
          </a:p>
          <a:p>
            <a:r>
              <a:rPr lang="en-US" dirty="0" smtClean="0"/>
              <a:t>Manuals includes screenshots for easy reference</a:t>
            </a:r>
          </a:p>
          <a:p>
            <a:endParaRPr lang="en-US" dirty="0" smtClean="0"/>
          </a:p>
          <a:p>
            <a:r>
              <a:rPr lang="en-US" dirty="0" smtClean="0"/>
              <a:t>Video review of all the new functions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and precise Code documentations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Pookas</a:t>
            </a:r>
            <a:r>
              <a:rPr lang="en-US" dirty="0" smtClean="0"/>
              <a:t>’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t="20000" r="9375" b="10000"/>
          <a:stretch>
            <a:fillRect/>
          </a:stretch>
        </p:blipFill>
        <p:spPr bwMode="auto">
          <a:xfrm>
            <a:off x="228600" y="1447800"/>
            <a:ext cx="8610600" cy="415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Revision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t="17000" r="15000" b="6000"/>
          <a:stretch>
            <a:fillRect/>
          </a:stretch>
        </p:blipFill>
        <p:spPr bwMode="auto">
          <a:xfrm>
            <a:off x="-1" y="1524000"/>
            <a:ext cx="9017329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t="5000"/>
          <a:stretch>
            <a:fillRect/>
          </a:stretch>
        </p:blipFill>
        <p:spPr bwMode="auto">
          <a:xfrm>
            <a:off x="152400" y="1371600"/>
            <a:ext cx="8991600" cy="5338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Classroom with </a:t>
            </a:r>
            <a:r>
              <a:rPr lang="en-US" dirty="0" err="1" smtClean="0"/>
              <a:t>Edventure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Best learning platform for Students in </a:t>
            </a:r>
            <a:r>
              <a:rPr lang="en-US" dirty="0" err="1" smtClean="0"/>
              <a:t>Activeworld</a:t>
            </a:r>
            <a:endParaRPr lang="en-US" dirty="0" smtClean="0"/>
          </a:p>
          <a:p>
            <a:r>
              <a:rPr lang="en-US" dirty="0" smtClean="0"/>
              <a:t>Automated Lessons and games</a:t>
            </a:r>
          </a:p>
          <a:p>
            <a:r>
              <a:rPr lang="en-US" dirty="0" smtClean="0"/>
              <a:t>Virtual Meeting place for friends</a:t>
            </a:r>
          </a:p>
          <a:p>
            <a:r>
              <a:rPr lang="en-US" dirty="0" smtClean="0"/>
              <a:t>Upgraded and improved functions over previous group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Emphasis documents done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Emphasis functions of the </a:t>
            </a:r>
            <a:r>
              <a:rPr lang="en-US" dirty="0" err="1" smtClean="0">
                <a:solidFill>
                  <a:srgbClr val="FF0000"/>
                </a:solidFill>
              </a:rPr>
              <a:t>activeworld</a:t>
            </a:r>
            <a:r>
              <a:rPr lang="en-US" dirty="0" smtClean="0">
                <a:solidFill>
                  <a:srgbClr val="FF0000"/>
                </a:solidFill>
              </a:rPr>
              <a:t> we did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Emphasis on CMM level 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screen SVN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screen </a:t>
            </a:r>
            <a:r>
              <a:rPr lang="en-US" dirty="0" err="1" smtClean="0">
                <a:solidFill>
                  <a:srgbClr val="FF0000"/>
                </a:solidFill>
              </a:rPr>
              <a:t>bugstracking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Pookas</a:t>
            </a:r>
            <a:r>
              <a:rPr lang="en-US" dirty="0" smtClean="0"/>
              <a:t>’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Ivan Loh – Project Manager</a:t>
            </a:r>
          </a:p>
          <a:p>
            <a:r>
              <a:rPr lang="en-US" dirty="0" smtClean="0"/>
              <a:t>Sarah Lam – QA</a:t>
            </a:r>
          </a:p>
          <a:p>
            <a:r>
              <a:rPr lang="en-US" dirty="0" smtClean="0"/>
              <a:t>Gillian Ng – System Architect</a:t>
            </a:r>
          </a:p>
          <a:p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Fu – Lead Developer</a:t>
            </a:r>
          </a:p>
          <a:p>
            <a:r>
              <a:rPr lang="en-US" dirty="0" err="1" smtClean="0"/>
              <a:t>Goh</a:t>
            </a:r>
            <a:r>
              <a:rPr lang="en-US" dirty="0" smtClean="0"/>
              <a:t> Li-Xian – Developer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Attained CMM Level 2</a:t>
            </a:r>
            <a:endParaRPr lang="en-US" dirty="0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609600" y="1600200"/>
          <a:ext cx="8102600" cy="4643438"/>
        </p:xfrm>
        <a:graphic>
          <a:graphicData uri="http://schemas.openxmlformats.org/presentationml/2006/ole">
            <p:oleObj spid="_x0000_s19457" name="Document" r:id="rId3" imgW="9307372" imgH="5322953" progId="Word.Document.8">
              <p:embed/>
            </p:oleObj>
          </a:graphicData>
        </a:graphic>
      </p:graphicFrame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 l="7018" t="10827" r="5263"/>
          <a:stretch>
            <a:fillRect/>
          </a:stretch>
        </p:blipFill>
        <p:spPr bwMode="auto">
          <a:xfrm>
            <a:off x="6781800" y="685800"/>
            <a:ext cx="685800" cy="67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Now, we are CMM Level 3 Company!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63550" y="1435100"/>
          <a:ext cx="8005763" cy="4613275"/>
        </p:xfrm>
        <a:graphic>
          <a:graphicData uri="http://schemas.openxmlformats.org/presentationml/2006/ole">
            <p:oleObj spid="_x0000_s1026" name="Document" r:id="rId3" imgW="9032536" imgH="5236857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Wow!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</a:t>
            </a:r>
            <a:r>
              <a:rPr lang="en-US" dirty="0" err="1" smtClean="0"/>
              <a:t>Bot</a:t>
            </a:r>
            <a:r>
              <a:rPr lang="en-US" dirty="0" smtClean="0"/>
              <a:t> for All-day chatting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Lecturer </a:t>
            </a:r>
            <a:r>
              <a:rPr lang="en-US" dirty="0" err="1" smtClean="0"/>
              <a:t>Bot</a:t>
            </a:r>
            <a:r>
              <a:rPr lang="en-US" dirty="0" smtClean="0"/>
              <a:t> for Announcements &amp; chatting about course-related information</a:t>
            </a:r>
          </a:p>
          <a:p>
            <a:endParaRPr lang="en-US" dirty="0" smtClean="0"/>
          </a:p>
          <a:p>
            <a:r>
              <a:rPr lang="en-US" dirty="0" smtClean="0"/>
              <a:t>Real time announcements retrieved from Edventure.sg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Lecture Video streamed directly from Eventure.sg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Wow!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No more</a:t>
            </a:r>
            <a:r>
              <a:rPr lang="en-US" dirty="0" smtClean="0"/>
              <a:t> using Active-world Web Browser</a:t>
            </a:r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 displayed directly inside 3D game world</a:t>
            </a:r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 retrieved from Edventure.sg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Real Time Game Quiz with fellow users</a:t>
            </a:r>
          </a:p>
          <a:p>
            <a:pPr lvl="1"/>
            <a:r>
              <a:rPr lang="en-US" dirty="0" smtClean="0"/>
              <a:t>Active Scoring System</a:t>
            </a:r>
          </a:p>
          <a:p>
            <a:pPr lvl="1"/>
            <a:r>
              <a:rPr lang="en-US" dirty="0" smtClean="0"/>
              <a:t>Multiple users able to join game quiz</a:t>
            </a:r>
          </a:p>
          <a:p>
            <a:pPr lvl="1"/>
            <a:r>
              <a:rPr lang="en-US" dirty="0" smtClean="0"/>
              <a:t>Choose answer by running to grid box</a:t>
            </a:r>
          </a:p>
          <a:p>
            <a:pPr lvl="1"/>
            <a:r>
              <a:rPr lang="en-US" dirty="0" smtClean="0"/>
              <a:t>Quiz questions retrieved from remote server to simulate retrieval from Edventure.sg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Teleport to different areas in the world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Regular Meeting chaired by Project Manager</a:t>
            </a:r>
          </a:p>
          <a:p>
            <a:r>
              <a:rPr lang="en-US" dirty="0" smtClean="0"/>
              <a:t>Meetings are documented in meeting minutes</a:t>
            </a:r>
          </a:p>
          <a:p>
            <a:endParaRPr lang="en-US" dirty="0" smtClean="0"/>
          </a:p>
          <a:p>
            <a:r>
              <a:rPr lang="en-US" dirty="0" smtClean="0"/>
              <a:t>Use of SVN to manage changes</a:t>
            </a:r>
          </a:p>
          <a:p>
            <a:r>
              <a:rPr lang="en-US" dirty="0" smtClean="0"/>
              <a:t>Use of bugs tracking software to track all bugs issues</a:t>
            </a:r>
          </a:p>
          <a:p>
            <a:r>
              <a:rPr lang="en-US" dirty="0" smtClean="0"/>
              <a:t>4 x Code Reviews </a:t>
            </a:r>
          </a:p>
          <a:p>
            <a:r>
              <a:rPr lang="en-US" dirty="0" smtClean="0"/>
              <a:t>1 x Peer Review</a:t>
            </a:r>
          </a:p>
          <a:p>
            <a:r>
              <a:rPr lang="en-US" dirty="0" smtClean="0"/>
              <a:t>Training provided</a:t>
            </a:r>
          </a:p>
          <a:p>
            <a:pPr lvl="1"/>
            <a:r>
              <a:rPr lang="en-US" dirty="0" smtClean="0"/>
              <a:t>Team member skilled in certain areas trained other team members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Documentations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Project Plan</a:t>
            </a:r>
          </a:p>
          <a:p>
            <a:r>
              <a:rPr lang="en-US" dirty="0" smtClean="0"/>
              <a:t>Requirements Specifications</a:t>
            </a:r>
          </a:p>
          <a:p>
            <a:r>
              <a:rPr lang="en-US" dirty="0" smtClean="0"/>
              <a:t>Design Specifications</a:t>
            </a:r>
          </a:p>
          <a:p>
            <a:r>
              <a:rPr lang="en-US" dirty="0" smtClean="0"/>
              <a:t>Team &amp; Personal Software Process log (TSP/PSP)</a:t>
            </a:r>
          </a:p>
          <a:p>
            <a:r>
              <a:rPr lang="en-US" dirty="0" smtClean="0"/>
              <a:t>Software Quality Assurance Plan</a:t>
            </a:r>
          </a:p>
          <a:p>
            <a:r>
              <a:rPr lang="en-US" dirty="0" smtClean="0"/>
              <a:t>Software Configuration Management Plan</a:t>
            </a:r>
          </a:p>
          <a:p>
            <a:r>
              <a:rPr lang="en-US" dirty="0" smtClean="0"/>
              <a:t>Peer Review Policy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Bugs Issue Report</a:t>
            </a:r>
          </a:p>
          <a:p>
            <a:r>
              <a:rPr lang="en-US" dirty="0" smtClean="0"/>
              <a:t>Change Revisions Report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</TotalTime>
  <Words>349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Urban</vt:lpstr>
      <vt:lpstr>Document</vt:lpstr>
      <vt:lpstr>Pookas ETventure</vt:lpstr>
      <vt:lpstr>Virtual Classroom with Edventure</vt:lpstr>
      <vt:lpstr>Pookas’ Members</vt:lpstr>
      <vt:lpstr>We Attained CMM Level 2</vt:lpstr>
      <vt:lpstr>Now, we are CMM Level 3 Company!</vt:lpstr>
      <vt:lpstr>Wow! Functions </vt:lpstr>
      <vt:lpstr>More Wow! Functions</vt:lpstr>
      <vt:lpstr>Proper Project Management</vt:lpstr>
      <vt:lpstr>Proper Documentations</vt:lpstr>
      <vt:lpstr>Many Diagrams Produced</vt:lpstr>
      <vt:lpstr>Testing</vt:lpstr>
      <vt:lpstr>Manuals</vt:lpstr>
      <vt:lpstr>Pookas’ SVN</vt:lpstr>
      <vt:lpstr>Change Revision Report</vt:lpstr>
      <vt:lpstr>Bugs Tracking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Pookas ETventure</dc:title>
  <dc:creator>Ivan</dc:creator>
  <cp:lastModifiedBy>Ivan</cp:lastModifiedBy>
  <cp:revision>35</cp:revision>
  <dcterms:created xsi:type="dcterms:W3CDTF">2009-10-29T04:08:13Z</dcterms:created>
  <dcterms:modified xsi:type="dcterms:W3CDTF">2009-10-29T08:18:42Z</dcterms:modified>
</cp:coreProperties>
</file>