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Default Extension="doc" ContentType="application/msword"/>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0"/>
  </p:notesMasterIdLst>
  <p:sldIdLst>
    <p:sldId id="256" r:id="rId2"/>
    <p:sldId id="263" r:id="rId3"/>
    <p:sldId id="257" r:id="rId4"/>
    <p:sldId id="262" r:id="rId5"/>
    <p:sldId id="261" r:id="rId6"/>
    <p:sldId id="258" r:id="rId7"/>
    <p:sldId id="259" r:id="rId8"/>
    <p:sldId id="264" r:id="rId9"/>
    <p:sldId id="273" r:id="rId10"/>
    <p:sldId id="265" r:id="rId11"/>
    <p:sldId id="268" r:id="rId12"/>
    <p:sldId id="269" r:id="rId13"/>
    <p:sldId id="270" r:id="rId14"/>
    <p:sldId id="271" r:id="rId15"/>
    <p:sldId id="272" r:id="rId16"/>
    <p:sldId id="260"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35" autoAdjust="0"/>
  </p:normalViewPr>
  <p:slideViewPr>
    <p:cSldViewPr>
      <p:cViewPr>
        <p:scale>
          <a:sx n="75" d="100"/>
          <a:sy n="75" d="100"/>
        </p:scale>
        <p:origin x="-1014" y="-2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B86DE-B3A3-43D9-AC28-4EAD993F247A}" type="doc">
      <dgm:prSet loTypeId="urn:microsoft.com/office/officeart/2005/8/layout/vList5" loCatId="list" qsTypeId="urn:microsoft.com/office/officeart/2005/8/quickstyle/simple3" qsCatId="simple" csTypeId="urn:microsoft.com/office/officeart/2005/8/colors/colorful5" csCatId="colorful"/>
      <dgm:spPr/>
      <dgm:t>
        <a:bodyPr/>
        <a:lstStyle/>
        <a:p>
          <a:endParaRPr lang="en-US"/>
        </a:p>
      </dgm:t>
    </dgm:pt>
    <dgm:pt modelId="{EC9B3FCD-0EC4-479F-8320-B44D4FC5DBC0}">
      <dgm:prSet/>
      <dgm:spPr/>
      <dgm:t>
        <a:bodyPr/>
        <a:lstStyle/>
        <a:p>
          <a:pPr rtl="0"/>
          <a:r>
            <a:rPr lang="en-US" dirty="0" smtClean="0"/>
            <a:t>Full Project Plan</a:t>
          </a:r>
          <a:endParaRPr lang="en-US" dirty="0"/>
        </a:p>
      </dgm:t>
    </dgm:pt>
    <dgm:pt modelId="{D735A30D-112D-4718-A6E2-2C1E092C7759}" type="parTrans" cxnId="{7A989313-F66B-4744-9DA0-D05BA1EABA41}">
      <dgm:prSet/>
      <dgm:spPr/>
      <dgm:t>
        <a:bodyPr/>
        <a:lstStyle/>
        <a:p>
          <a:endParaRPr lang="en-US"/>
        </a:p>
      </dgm:t>
    </dgm:pt>
    <dgm:pt modelId="{4FF43E5C-1747-4CF9-980F-F297F4B922FC}" type="sibTrans" cxnId="{7A989313-F66B-4744-9DA0-D05BA1EABA41}">
      <dgm:prSet/>
      <dgm:spPr/>
      <dgm:t>
        <a:bodyPr/>
        <a:lstStyle/>
        <a:p>
          <a:endParaRPr lang="en-US"/>
        </a:p>
      </dgm:t>
    </dgm:pt>
    <dgm:pt modelId="{6C8ED2CE-FB9C-453C-BF35-1CFDC22397D4}">
      <dgm:prSet/>
      <dgm:spPr/>
      <dgm:t>
        <a:bodyPr/>
        <a:lstStyle/>
        <a:p>
          <a:pPr rtl="0"/>
          <a:r>
            <a:rPr lang="en-US" dirty="0" smtClean="0"/>
            <a:t>Requirements Specifications</a:t>
          </a:r>
          <a:endParaRPr lang="en-US" dirty="0"/>
        </a:p>
      </dgm:t>
    </dgm:pt>
    <dgm:pt modelId="{BD4EE727-E822-4C1A-B630-DB10596322B0}" type="parTrans" cxnId="{FD9BFD3E-57CE-4A76-977F-3E1CBB997223}">
      <dgm:prSet/>
      <dgm:spPr/>
      <dgm:t>
        <a:bodyPr/>
        <a:lstStyle/>
        <a:p>
          <a:endParaRPr lang="en-US"/>
        </a:p>
      </dgm:t>
    </dgm:pt>
    <dgm:pt modelId="{DAFCD09D-3AB9-40A8-8ED0-D8B378AE193D}" type="sibTrans" cxnId="{FD9BFD3E-57CE-4A76-977F-3E1CBB997223}">
      <dgm:prSet/>
      <dgm:spPr/>
      <dgm:t>
        <a:bodyPr/>
        <a:lstStyle/>
        <a:p>
          <a:endParaRPr lang="en-US"/>
        </a:p>
      </dgm:t>
    </dgm:pt>
    <dgm:pt modelId="{29C5DBCD-FBA1-4637-B0EA-3118B5BC0CAD}">
      <dgm:prSet/>
      <dgm:spPr/>
      <dgm:t>
        <a:bodyPr/>
        <a:lstStyle/>
        <a:p>
          <a:pPr rtl="0"/>
          <a:r>
            <a:rPr lang="en-US" dirty="0" smtClean="0"/>
            <a:t>Design Specifications</a:t>
          </a:r>
          <a:endParaRPr lang="en-US" dirty="0"/>
        </a:p>
      </dgm:t>
    </dgm:pt>
    <dgm:pt modelId="{B7A852F2-EF5F-47C1-878E-1B6413CAEDC9}" type="parTrans" cxnId="{3B1A6251-1D3E-4F01-8FB8-BCA9079D2D61}">
      <dgm:prSet/>
      <dgm:spPr/>
      <dgm:t>
        <a:bodyPr/>
        <a:lstStyle/>
        <a:p>
          <a:endParaRPr lang="en-US"/>
        </a:p>
      </dgm:t>
    </dgm:pt>
    <dgm:pt modelId="{A97F0DDF-65CD-4958-B20A-79E75DD315A0}" type="sibTrans" cxnId="{3B1A6251-1D3E-4F01-8FB8-BCA9079D2D61}">
      <dgm:prSet/>
      <dgm:spPr/>
      <dgm:t>
        <a:bodyPr/>
        <a:lstStyle/>
        <a:p>
          <a:endParaRPr lang="en-US"/>
        </a:p>
      </dgm:t>
    </dgm:pt>
    <dgm:pt modelId="{1E4A6EF1-7798-4A29-8C89-515441226000}">
      <dgm:prSet/>
      <dgm:spPr/>
      <dgm:t>
        <a:bodyPr/>
        <a:lstStyle/>
        <a:p>
          <a:pPr rtl="0"/>
          <a:r>
            <a:rPr lang="en-US" dirty="0" smtClean="0"/>
            <a:t>Team &amp; Personal Software Process log (TSP/PSP)</a:t>
          </a:r>
          <a:endParaRPr lang="en-US" dirty="0"/>
        </a:p>
      </dgm:t>
    </dgm:pt>
    <dgm:pt modelId="{0FF91269-A6CA-403A-8EA0-5486C0C97274}" type="parTrans" cxnId="{869D0496-F7CA-4855-BA3F-988D9480AC97}">
      <dgm:prSet/>
      <dgm:spPr/>
      <dgm:t>
        <a:bodyPr/>
        <a:lstStyle/>
        <a:p>
          <a:endParaRPr lang="en-US"/>
        </a:p>
      </dgm:t>
    </dgm:pt>
    <dgm:pt modelId="{1959DF1F-B7D9-4464-B2F7-65673EE1B7AB}" type="sibTrans" cxnId="{869D0496-F7CA-4855-BA3F-988D9480AC97}">
      <dgm:prSet/>
      <dgm:spPr/>
      <dgm:t>
        <a:bodyPr/>
        <a:lstStyle/>
        <a:p>
          <a:endParaRPr lang="en-US"/>
        </a:p>
      </dgm:t>
    </dgm:pt>
    <dgm:pt modelId="{30DA5D09-077E-4A53-B6C2-93763DDD6333}">
      <dgm:prSet/>
      <dgm:spPr/>
      <dgm:t>
        <a:bodyPr/>
        <a:lstStyle/>
        <a:p>
          <a:pPr rtl="0"/>
          <a:r>
            <a:rPr lang="en-US" dirty="0" smtClean="0"/>
            <a:t>Software Quality Assurance Plan</a:t>
          </a:r>
          <a:endParaRPr lang="en-US" dirty="0"/>
        </a:p>
      </dgm:t>
    </dgm:pt>
    <dgm:pt modelId="{DDF36381-7D9F-4F98-BA2D-327302D2B0E4}" type="parTrans" cxnId="{86813D3A-EAE0-4085-B6B4-C6B42830878C}">
      <dgm:prSet/>
      <dgm:spPr/>
      <dgm:t>
        <a:bodyPr/>
        <a:lstStyle/>
        <a:p>
          <a:endParaRPr lang="en-US"/>
        </a:p>
      </dgm:t>
    </dgm:pt>
    <dgm:pt modelId="{989A855F-2CEE-4694-AA7F-81E45738A505}" type="sibTrans" cxnId="{86813D3A-EAE0-4085-B6B4-C6B42830878C}">
      <dgm:prSet/>
      <dgm:spPr/>
      <dgm:t>
        <a:bodyPr/>
        <a:lstStyle/>
        <a:p>
          <a:endParaRPr lang="en-US"/>
        </a:p>
      </dgm:t>
    </dgm:pt>
    <dgm:pt modelId="{F4BA7A47-B22A-4EA0-8BEA-F38757241940}">
      <dgm:prSet/>
      <dgm:spPr/>
      <dgm:t>
        <a:bodyPr/>
        <a:lstStyle/>
        <a:p>
          <a:pPr rtl="0"/>
          <a:r>
            <a:rPr lang="en-US" dirty="0" smtClean="0"/>
            <a:t>Software Configuration Management Plan</a:t>
          </a:r>
          <a:endParaRPr lang="en-US" dirty="0"/>
        </a:p>
      </dgm:t>
    </dgm:pt>
    <dgm:pt modelId="{7B742767-DA11-499D-B078-F0BB7C81880E}" type="parTrans" cxnId="{FA14B154-A9E7-401F-949F-6CF2B34362E4}">
      <dgm:prSet/>
      <dgm:spPr/>
      <dgm:t>
        <a:bodyPr/>
        <a:lstStyle/>
        <a:p>
          <a:endParaRPr lang="en-US"/>
        </a:p>
      </dgm:t>
    </dgm:pt>
    <dgm:pt modelId="{DAC5623D-51E1-4E39-A328-F467C01CC640}" type="sibTrans" cxnId="{FA14B154-A9E7-401F-949F-6CF2B34362E4}">
      <dgm:prSet/>
      <dgm:spPr/>
      <dgm:t>
        <a:bodyPr/>
        <a:lstStyle/>
        <a:p>
          <a:endParaRPr lang="en-US"/>
        </a:p>
      </dgm:t>
    </dgm:pt>
    <dgm:pt modelId="{056EAB2B-C964-4413-A093-4896C084E6B1}">
      <dgm:prSet/>
      <dgm:spPr/>
      <dgm:t>
        <a:bodyPr/>
        <a:lstStyle/>
        <a:p>
          <a:pPr rtl="0"/>
          <a:r>
            <a:rPr lang="en-US" dirty="0" smtClean="0"/>
            <a:t>Peer Review Policy</a:t>
          </a:r>
          <a:endParaRPr lang="en-US" dirty="0"/>
        </a:p>
      </dgm:t>
    </dgm:pt>
    <dgm:pt modelId="{0D489015-BC4D-4A22-AE5F-0C20AE422D59}" type="parTrans" cxnId="{E88E9BE8-9C99-43A9-A64B-65BEBDC3F81F}">
      <dgm:prSet/>
      <dgm:spPr/>
      <dgm:t>
        <a:bodyPr/>
        <a:lstStyle/>
        <a:p>
          <a:endParaRPr lang="en-US"/>
        </a:p>
      </dgm:t>
    </dgm:pt>
    <dgm:pt modelId="{24E46D65-AD26-4266-9C78-85CCD527C751}" type="sibTrans" cxnId="{E88E9BE8-9C99-43A9-A64B-65BEBDC3F81F}">
      <dgm:prSet/>
      <dgm:spPr/>
      <dgm:t>
        <a:bodyPr/>
        <a:lstStyle/>
        <a:p>
          <a:endParaRPr lang="en-US"/>
        </a:p>
      </dgm:t>
    </dgm:pt>
    <dgm:pt modelId="{614CAAF1-51BB-4B32-B347-4E34D7A5E1C8}">
      <dgm:prSet/>
      <dgm:spPr/>
      <dgm:t>
        <a:bodyPr/>
        <a:lstStyle/>
        <a:p>
          <a:pPr rtl="0"/>
          <a:r>
            <a:rPr lang="en-US" dirty="0" smtClean="0"/>
            <a:t>Test Plan</a:t>
          </a:r>
          <a:endParaRPr lang="en-US" dirty="0"/>
        </a:p>
      </dgm:t>
    </dgm:pt>
    <dgm:pt modelId="{D1596A15-2883-4890-A1A1-F59102614852}" type="parTrans" cxnId="{8BF0C660-6A60-4068-9FFB-8131D01FBA85}">
      <dgm:prSet/>
      <dgm:spPr/>
      <dgm:t>
        <a:bodyPr/>
        <a:lstStyle/>
        <a:p>
          <a:endParaRPr lang="en-US"/>
        </a:p>
      </dgm:t>
    </dgm:pt>
    <dgm:pt modelId="{8E2016F8-28A3-47EE-9588-F2F0D7366734}" type="sibTrans" cxnId="{8BF0C660-6A60-4068-9FFB-8131D01FBA85}">
      <dgm:prSet/>
      <dgm:spPr/>
      <dgm:t>
        <a:bodyPr/>
        <a:lstStyle/>
        <a:p>
          <a:endParaRPr lang="en-US"/>
        </a:p>
      </dgm:t>
    </dgm:pt>
    <dgm:pt modelId="{0C0928F5-907F-4764-B300-6209FAFEC890}">
      <dgm:prSet/>
      <dgm:spPr/>
      <dgm:t>
        <a:bodyPr/>
        <a:lstStyle/>
        <a:p>
          <a:pPr rtl="0"/>
          <a:r>
            <a:rPr lang="en-US" dirty="0" smtClean="0"/>
            <a:t>Bugs Issue Report</a:t>
          </a:r>
          <a:endParaRPr lang="en-US" dirty="0"/>
        </a:p>
      </dgm:t>
    </dgm:pt>
    <dgm:pt modelId="{42509825-56E1-4133-A72B-054B1F0E6A88}" type="parTrans" cxnId="{9D1D40A3-27E8-4A3E-803A-B19DF6805FBF}">
      <dgm:prSet/>
      <dgm:spPr/>
      <dgm:t>
        <a:bodyPr/>
        <a:lstStyle/>
        <a:p>
          <a:endParaRPr lang="en-US"/>
        </a:p>
      </dgm:t>
    </dgm:pt>
    <dgm:pt modelId="{8FB61B5B-237A-4D45-BF47-1FBBD1C3D171}" type="sibTrans" cxnId="{9D1D40A3-27E8-4A3E-803A-B19DF6805FBF}">
      <dgm:prSet/>
      <dgm:spPr/>
      <dgm:t>
        <a:bodyPr/>
        <a:lstStyle/>
        <a:p>
          <a:endParaRPr lang="en-US"/>
        </a:p>
      </dgm:t>
    </dgm:pt>
    <dgm:pt modelId="{DAF1C578-020A-417E-A532-13AFDDD0BE85}">
      <dgm:prSet/>
      <dgm:spPr/>
      <dgm:t>
        <a:bodyPr/>
        <a:lstStyle/>
        <a:p>
          <a:pPr rtl="0"/>
          <a:r>
            <a:rPr lang="en-US" dirty="0" smtClean="0"/>
            <a:t>Change Revisions Report</a:t>
          </a:r>
          <a:endParaRPr lang="en-US" dirty="0"/>
        </a:p>
      </dgm:t>
    </dgm:pt>
    <dgm:pt modelId="{45BA1395-1DD0-49A8-87B8-53B5C45CDDB8}" type="parTrans" cxnId="{6D80D8FD-899F-4203-B410-C6B7B38CE3EC}">
      <dgm:prSet/>
      <dgm:spPr/>
      <dgm:t>
        <a:bodyPr/>
        <a:lstStyle/>
        <a:p>
          <a:endParaRPr lang="en-US"/>
        </a:p>
      </dgm:t>
    </dgm:pt>
    <dgm:pt modelId="{E2DAC04E-2F27-4C8C-8DE2-E25CD08DA123}" type="sibTrans" cxnId="{6D80D8FD-899F-4203-B410-C6B7B38CE3EC}">
      <dgm:prSet/>
      <dgm:spPr/>
      <dgm:t>
        <a:bodyPr/>
        <a:lstStyle/>
        <a:p>
          <a:endParaRPr lang="en-US"/>
        </a:p>
      </dgm:t>
    </dgm:pt>
    <dgm:pt modelId="{ADA4A7F1-9DD6-4AAA-B748-B751DF16C124}" type="pres">
      <dgm:prSet presAssocID="{DBBB86DE-B3A3-43D9-AC28-4EAD993F247A}" presName="Name0" presStyleCnt="0">
        <dgm:presLayoutVars>
          <dgm:dir/>
          <dgm:animLvl val="lvl"/>
          <dgm:resizeHandles val="exact"/>
        </dgm:presLayoutVars>
      </dgm:prSet>
      <dgm:spPr/>
      <dgm:t>
        <a:bodyPr/>
        <a:lstStyle/>
        <a:p>
          <a:endParaRPr lang="en-US"/>
        </a:p>
      </dgm:t>
    </dgm:pt>
    <dgm:pt modelId="{4A8F3152-5BA8-46DA-9EC6-D6F16E178151}" type="pres">
      <dgm:prSet presAssocID="{EC9B3FCD-0EC4-479F-8320-B44D4FC5DBC0}" presName="linNode" presStyleCnt="0"/>
      <dgm:spPr/>
    </dgm:pt>
    <dgm:pt modelId="{D5F1405F-F855-4F34-8E56-135DC607C7EB}" type="pres">
      <dgm:prSet presAssocID="{EC9B3FCD-0EC4-479F-8320-B44D4FC5DBC0}" presName="parentText" presStyleLbl="node1" presStyleIdx="0" presStyleCnt="10">
        <dgm:presLayoutVars>
          <dgm:chMax val="1"/>
          <dgm:bulletEnabled val="1"/>
        </dgm:presLayoutVars>
      </dgm:prSet>
      <dgm:spPr/>
      <dgm:t>
        <a:bodyPr/>
        <a:lstStyle/>
        <a:p>
          <a:endParaRPr lang="en-US"/>
        </a:p>
      </dgm:t>
    </dgm:pt>
    <dgm:pt modelId="{B9B69CD5-8577-4217-93E7-CB74839244FF}" type="pres">
      <dgm:prSet presAssocID="{4FF43E5C-1747-4CF9-980F-F297F4B922FC}" presName="sp" presStyleCnt="0"/>
      <dgm:spPr/>
    </dgm:pt>
    <dgm:pt modelId="{DB564E56-E672-47C5-B28E-E171997C61A7}" type="pres">
      <dgm:prSet presAssocID="{6C8ED2CE-FB9C-453C-BF35-1CFDC22397D4}" presName="linNode" presStyleCnt="0"/>
      <dgm:spPr/>
    </dgm:pt>
    <dgm:pt modelId="{2B7B7114-6394-4A3B-868E-4E0D4B32E38F}" type="pres">
      <dgm:prSet presAssocID="{6C8ED2CE-FB9C-453C-BF35-1CFDC22397D4}" presName="parentText" presStyleLbl="node1" presStyleIdx="1" presStyleCnt="10">
        <dgm:presLayoutVars>
          <dgm:chMax val="1"/>
          <dgm:bulletEnabled val="1"/>
        </dgm:presLayoutVars>
      </dgm:prSet>
      <dgm:spPr/>
      <dgm:t>
        <a:bodyPr/>
        <a:lstStyle/>
        <a:p>
          <a:endParaRPr lang="en-US"/>
        </a:p>
      </dgm:t>
    </dgm:pt>
    <dgm:pt modelId="{0AA4AE8F-FCA1-47E3-8332-8320240092F1}" type="pres">
      <dgm:prSet presAssocID="{DAFCD09D-3AB9-40A8-8ED0-D8B378AE193D}" presName="sp" presStyleCnt="0"/>
      <dgm:spPr/>
    </dgm:pt>
    <dgm:pt modelId="{8822CCD2-B463-48E4-8F76-565607786EA9}" type="pres">
      <dgm:prSet presAssocID="{29C5DBCD-FBA1-4637-B0EA-3118B5BC0CAD}" presName="linNode" presStyleCnt="0"/>
      <dgm:spPr/>
    </dgm:pt>
    <dgm:pt modelId="{39D66280-61AC-4EF8-81B2-BAE463239A91}" type="pres">
      <dgm:prSet presAssocID="{29C5DBCD-FBA1-4637-B0EA-3118B5BC0CAD}" presName="parentText" presStyleLbl="node1" presStyleIdx="2" presStyleCnt="10">
        <dgm:presLayoutVars>
          <dgm:chMax val="1"/>
          <dgm:bulletEnabled val="1"/>
        </dgm:presLayoutVars>
      </dgm:prSet>
      <dgm:spPr/>
      <dgm:t>
        <a:bodyPr/>
        <a:lstStyle/>
        <a:p>
          <a:endParaRPr lang="en-US"/>
        </a:p>
      </dgm:t>
    </dgm:pt>
    <dgm:pt modelId="{CDCC57A0-554E-4AB8-9E56-8A5CF5391B0F}" type="pres">
      <dgm:prSet presAssocID="{A97F0DDF-65CD-4958-B20A-79E75DD315A0}" presName="sp" presStyleCnt="0"/>
      <dgm:spPr/>
    </dgm:pt>
    <dgm:pt modelId="{66E5C1CD-AA26-448E-9794-B10002DC23B3}" type="pres">
      <dgm:prSet presAssocID="{1E4A6EF1-7798-4A29-8C89-515441226000}" presName="linNode" presStyleCnt="0"/>
      <dgm:spPr/>
    </dgm:pt>
    <dgm:pt modelId="{5D805A90-0430-4206-A4DE-AAA8198C719F}" type="pres">
      <dgm:prSet presAssocID="{1E4A6EF1-7798-4A29-8C89-515441226000}" presName="parentText" presStyleLbl="node1" presStyleIdx="3" presStyleCnt="10">
        <dgm:presLayoutVars>
          <dgm:chMax val="1"/>
          <dgm:bulletEnabled val="1"/>
        </dgm:presLayoutVars>
      </dgm:prSet>
      <dgm:spPr/>
      <dgm:t>
        <a:bodyPr/>
        <a:lstStyle/>
        <a:p>
          <a:endParaRPr lang="en-US"/>
        </a:p>
      </dgm:t>
    </dgm:pt>
    <dgm:pt modelId="{67CA16A3-849E-4592-AA33-FEB7137DDD59}" type="pres">
      <dgm:prSet presAssocID="{1959DF1F-B7D9-4464-B2F7-65673EE1B7AB}" presName="sp" presStyleCnt="0"/>
      <dgm:spPr/>
    </dgm:pt>
    <dgm:pt modelId="{5B0E01DD-06D0-42E3-92D3-7E071BA877F5}" type="pres">
      <dgm:prSet presAssocID="{30DA5D09-077E-4A53-B6C2-93763DDD6333}" presName="linNode" presStyleCnt="0"/>
      <dgm:spPr/>
    </dgm:pt>
    <dgm:pt modelId="{22E66A57-D27D-465A-B87D-00C18FFFCB53}" type="pres">
      <dgm:prSet presAssocID="{30DA5D09-077E-4A53-B6C2-93763DDD6333}" presName="parentText" presStyleLbl="node1" presStyleIdx="4" presStyleCnt="10">
        <dgm:presLayoutVars>
          <dgm:chMax val="1"/>
          <dgm:bulletEnabled val="1"/>
        </dgm:presLayoutVars>
      </dgm:prSet>
      <dgm:spPr/>
      <dgm:t>
        <a:bodyPr/>
        <a:lstStyle/>
        <a:p>
          <a:endParaRPr lang="en-US"/>
        </a:p>
      </dgm:t>
    </dgm:pt>
    <dgm:pt modelId="{EFD08B98-2FC0-4E4E-8269-020385C68494}" type="pres">
      <dgm:prSet presAssocID="{989A855F-2CEE-4694-AA7F-81E45738A505}" presName="sp" presStyleCnt="0"/>
      <dgm:spPr/>
    </dgm:pt>
    <dgm:pt modelId="{C1F7CC2C-BD09-46D2-82E8-1D8B21C64195}" type="pres">
      <dgm:prSet presAssocID="{F4BA7A47-B22A-4EA0-8BEA-F38757241940}" presName="linNode" presStyleCnt="0"/>
      <dgm:spPr/>
    </dgm:pt>
    <dgm:pt modelId="{424AD5B7-4900-48AD-BE7D-57E5E5D27EA6}" type="pres">
      <dgm:prSet presAssocID="{F4BA7A47-B22A-4EA0-8BEA-F38757241940}" presName="parentText" presStyleLbl="node1" presStyleIdx="5" presStyleCnt="10">
        <dgm:presLayoutVars>
          <dgm:chMax val="1"/>
          <dgm:bulletEnabled val="1"/>
        </dgm:presLayoutVars>
      </dgm:prSet>
      <dgm:spPr/>
      <dgm:t>
        <a:bodyPr/>
        <a:lstStyle/>
        <a:p>
          <a:endParaRPr lang="en-US"/>
        </a:p>
      </dgm:t>
    </dgm:pt>
    <dgm:pt modelId="{36F05475-C177-4DE9-AA81-50D476ADFB68}" type="pres">
      <dgm:prSet presAssocID="{DAC5623D-51E1-4E39-A328-F467C01CC640}" presName="sp" presStyleCnt="0"/>
      <dgm:spPr/>
    </dgm:pt>
    <dgm:pt modelId="{9FE149A1-8CDA-4FEB-8115-88130B4FEE75}" type="pres">
      <dgm:prSet presAssocID="{056EAB2B-C964-4413-A093-4896C084E6B1}" presName="linNode" presStyleCnt="0"/>
      <dgm:spPr/>
    </dgm:pt>
    <dgm:pt modelId="{F12297E7-F392-4C9A-B4F9-ECD02726D844}" type="pres">
      <dgm:prSet presAssocID="{056EAB2B-C964-4413-A093-4896C084E6B1}" presName="parentText" presStyleLbl="node1" presStyleIdx="6" presStyleCnt="10">
        <dgm:presLayoutVars>
          <dgm:chMax val="1"/>
          <dgm:bulletEnabled val="1"/>
        </dgm:presLayoutVars>
      </dgm:prSet>
      <dgm:spPr/>
      <dgm:t>
        <a:bodyPr/>
        <a:lstStyle/>
        <a:p>
          <a:endParaRPr lang="en-US"/>
        </a:p>
      </dgm:t>
    </dgm:pt>
    <dgm:pt modelId="{8D5C5961-D706-471D-B388-F13A230BB7A1}" type="pres">
      <dgm:prSet presAssocID="{24E46D65-AD26-4266-9C78-85CCD527C751}" presName="sp" presStyleCnt="0"/>
      <dgm:spPr/>
    </dgm:pt>
    <dgm:pt modelId="{69FEE265-C3B9-47AC-A3A2-B9582A044538}" type="pres">
      <dgm:prSet presAssocID="{614CAAF1-51BB-4B32-B347-4E34D7A5E1C8}" presName="linNode" presStyleCnt="0"/>
      <dgm:spPr/>
    </dgm:pt>
    <dgm:pt modelId="{708114EC-68FC-4466-8FCD-12FEA77D3EBF}" type="pres">
      <dgm:prSet presAssocID="{614CAAF1-51BB-4B32-B347-4E34D7A5E1C8}" presName="parentText" presStyleLbl="node1" presStyleIdx="7" presStyleCnt="10">
        <dgm:presLayoutVars>
          <dgm:chMax val="1"/>
          <dgm:bulletEnabled val="1"/>
        </dgm:presLayoutVars>
      </dgm:prSet>
      <dgm:spPr/>
      <dgm:t>
        <a:bodyPr/>
        <a:lstStyle/>
        <a:p>
          <a:endParaRPr lang="en-US"/>
        </a:p>
      </dgm:t>
    </dgm:pt>
    <dgm:pt modelId="{9F51791A-C77A-4630-ABE4-A99A82FCDC33}" type="pres">
      <dgm:prSet presAssocID="{8E2016F8-28A3-47EE-9588-F2F0D7366734}" presName="sp" presStyleCnt="0"/>
      <dgm:spPr/>
    </dgm:pt>
    <dgm:pt modelId="{D0F04299-9ECA-4393-842D-5CC743119CF9}" type="pres">
      <dgm:prSet presAssocID="{0C0928F5-907F-4764-B300-6209FAFEC890}" presName="linNode" presStyleCnt="0"/>
      <dgm:spPr/>
    </dgm:pt>
    <dgm:pt modelId="{3898DC5C-3E0A-407F-9579-1EA1B43FCA49}" type="pres">
      <dgm:prSet presAssocID="{0C0928F5-907F-4764-B300-6209FAFEC890}" presName="parentText" presStyleLbl="node1" presStyleIdx="8" presStyleCnt="10">
        <dgm:presLayoutVars>
          <dgm:chMax val="1"/>
          <dgm:bulletEnabled val="1"/>
        </dgm:presLayoutVars>
      </dgm:prSet>
      <dgm:spPr/>
      <dgm:t>
        <a:bodyPr/>
        <a:lstStyle/>
        <a:p>
          <a:endParaRPr lang="en-US"/>
        </a:p>
      </dgm:t>
    </dgm:pt>
    <dgm:pt modelId="{F7267DC4-719A-4F7A-96AA-9DB6ED0FAF66}" type="pres">
      <dgm:prSet presAssocID="{8FB61B5B-237A-4D45-BF47-1FBBD1C3D171}" presName="sp" presStyleCnt="0"/>
      <dgm:spPr/>
    </dgm:pt>
    <dgm:pt modelId="{D7DD13EE-0299-4F90-A032-732BD3E7A9B1}" type="pres">
      <dgm:prSet presAssocID="{DAF1C578-020A-417E-A532-13AFDDD0BE85}" presName="linNode" presStyleCnt="0"/>
      <dgm:spPr/>
    </dgm:pt>
    <dgm:pt modelId="{30030563-22B0-4D04-A154-AB0F0DD0472C}" type="pres">
      <dgm:prSet presAssocID="{DAF1C578-020A-417E-A532-13AFDDD0BE85}" presName="parentText" presStyleLbl="node1" presStyleIdx="9" presStyleCnt="10">
        <dgm:presLayoutVars>
          <dgm:chMax val="1"/>
          <dgm:bulletEnabled val="1"/>
        </dgm:presLayoutVars>
      </dgm:prSet>
      <dgm:spPr/>
      <dgm:t>
        <a:bodyPr/>
        <a:lstStyle/>
        <a:p>
          <a:endParaRPr lang="en-US"/>
        </a:p>
      </dgm:t>
    </dgm:pt>
  </dgm:ptLst>
  <dgm:cxnLst>
    <dgm:cxn modelId="{7A989313-F66B-4744-9DA0-D05BA1EABA41}" srcId="{DBBB86DE-B3A3-43D9-AC28-4EAD993F247A}" destId="{EC9B3FCD-0EC4-479F-8320-B44D4FC5DBC0}" srcOrd="0" destOrd="0" parTransId="{D735A30D-112D-4718-A6E2-2C1E092C7759}" sibTransId="{4FF43E5C-1747-4CF9-980F-F297F4B922FC}"/>
    <dgm:cxn modelId="{097EB493-B21C-434C-BA87-B1F76F54D320}" type="presOf" srcId="{DBBB86DE-B3A3-43D9-AC28-4EAD993F247A}" destId="{ADA4A7F1-9DD6-4AAA-B748-B751DF16C124}" srcOrd="0" destOrd="0" presId="urn:microsoft.com/office/officeart/2005/8/layout/vList5"/>
    <dgm:cxn modelId="{A1CBF3B1-F376-4F64-BF8F-6A07E0C2925B}" type="presOf" srcId="{6C8ED2CE-FB9C-453C-BF35-1CFDC22397D4}" destId="{2B7B7114-6394-4A3B-868E-4E0D4B32E38F}" srcOrd="0" destOrd="0" presId="urn:microsoft.com/office/officeart/2005/8/layout/vList5"/>
    <dgm:cxn modelId="{9D1D40A3-27E8-4A3E-803A-B19DF6805FBF}" srcId="{DBBB86DE-B3A3-43D9-AC28-4EAD993F247A}" destId="{0C0928F5-907F-4764-B300-6209FAFEC890}" srcOrd="8" destOrd="0" parTransId="{42509825-56E1-4133-A72B-054B1F0E6A88}" sibTransId="{8FB61B5B-237A-4D45-BF47-1FBBD1C3D171}"/>
    <dgm:cxn modelId="{EC137395-4289-41E7-9D35-274860567F2A}" type="presOf" srcId="{1E4A6EF1-7798-4A29-8C89-515441226000}" destId="{5D805A90-0430-4206-A4DE-AAA8198C719F}" srcOrd="0" destOrd="0" presId="urn:microsoft.com/office/officeart/2005/8/layout/vList5"/>
    <dgm:cxn modelId="{FA14B154-A9E7-401F-949F-6CF2B34362E4}" srcId="{DBBB86DE-B3A3-43D9-AC28-4EAD993F247A}" destId="{F4BA7A47-B22A-4EA0-8BEA-F38757241940}" srcOrd="5" destOrd="0" parTransId="{7B742767-DA11-499D-B078-F0BB7C81880E}" sibTransId="{DAC5623D-51E1-4E39-A328-F467C01CC640}"/>
    <dgm:cxn modelId="{8BF0C660-6A60-4068-9FFB-8131D01FBA85}" srcId="{DBBB86DE-B3A3-43D9-AC28-4EAD993F247A}" destId="{614CAAF1-51BB-4B32-B347-4E34D7A5E1C8}" srcOrd="7" destOrd="0" parTransId="{D1596A15-2883-4890-A1A1-F59102614852}" sibTransId="{8E2016F8-28A3-47EE-9588-F2F0D7366734}"/>
    <dgm:cxn modelId="{7B72D03A-DCF4-4479-8E42-FC4AD686DFCD}" type="presOf" srcId="{0C0928F5-907F-4764-B300-6209FAFEC890}" destId="{3898DC5C-3E0A-407F-9579-1EA1B43FCA49}" srcOrd="0" destOrd="0" presId="urn:microsoft.com/office/officeart/2005/8/layout/vList5"/>
    <dgm:cxn modelId="{01FF1C91-ED5A-491A-B530-5889492C00F6}" type="presOf" srcId="{EC9B3FCD-0EC4-479F-8320-B44D4FC5DBC0}" destId="{D5F1405F-F855-4F34-8E56-135DC607C7EB}" srcOrd="0" destOrd="0" presId="urn:microsoft.com/office/officeart/2005/8/layout/vList5"/>
    <dgm:cxn modelId="{FE2A6E27-3ADB-4CA2-9C77-EE36401D9887}" type="presOf" srcId="{29C5DBCD-FBA1-4637-B0EA-3118B5BC0CAD}" destId="{39D66280-61AC-4EF8-81B2-BAE463239A91}" srcOrd="0" destOrd="0" presId="urn:microsoft.com/office/officeart/2005/8/layout/vList5"/>
    <dgm:cxn modelId="{700B8B8B-A525-4B98-B67F-41F2C8192ABF}" type="presOf" srcId="{DAF1C578-020A-417E-A532-13AFDDD0BE85}" destId="{30030563-22B0-4D04-A154-AB0F0DD0472C}" srcOrd="0" destOrd="0" presId="urn:microsoft.com/office/officeart/2005/8/layout/vList5"/>
    <dgm:cxn modelId="{61E248C6-5025-4EBE-8BA4-4C668B5AC012}" type="presOf" srcId="{614CAAF1-51BB-4B32-B347-4E34D7A5E1C8}" destId="{708114EC-68FC-4466-8FCD-12FEA77D3EBF}" srcOrd="0" destOrd="0" presId="urn:microsoft.com/office/officeart/2005/8/layout/vList5"/>
    <dgm:cxn modelId="{72003D82-8D4D-45B5-B901-4BDC6B9DF7B9}" type="presOf" srcId="{056EAB2B-C964-4413-A093-4896C084E6B1}" destId="{F12297E7-F392-4C9A-B4F9-ECD02726D844}" srcOrd="0" destOrd="0" presId="urn:microsoft.com/office/officeart/2005/8/layout/vList5"/>
    <dgm:cxn modelId="{86813D3A-EAE0-4085-B6B4-C6B42830878C}" srcId="{DBBB86DE-B3A3-43D9-AC28-4EAD993F247A}" destId="{30DA5D09-077E-4A53-B6C2-93763DDD6333}" srcOrd="4" destOrd="0" parTransId="{DDF36381-7D9F-4F98-BA2D-327302D2B0E4}" sibTransId="{989A855F-2CEE-4694-AA7F-81E45738A505}"/>
    <dgm:cxn modelId="{FD9BFD3E-57CE-4A76-977F-3E1CBB997223}" srcId="{DBBB86DE-B3A3-43D9-AC28-4EAD993F247A}" destId="{6C8ED2CE-FB9C-453C-BF35-1CFDC22397D4}" srcOrd="1" destOrd="0" parTransId="{BD4EE727-E822-4C1A-B630-DB10596322B0}" sibTransId="{DAFCD09D-3AB9-40A8-8ED0-D8B378AE193D}"/>
    <dgm:cxn modelId="{869D0496-F7CA-4855-BA3F-988D9480AC97}" srcId="{DBBB86DE-B3A3-43D9-AC28-4EAD993F247A}" destId="{1E4A6EF1-7798-4A29-8C89-515441226000}" srcOrd="3" destOrd="0" parTransId="{0FF91269-A6CA-403A-8EA0-5486C0C97274}" sibTransId="{1959DF1F-B7D9-4464-B2F7-65673EE1B7AB}"/>
    <dgm:cxn modelId="{E88E9BE8-9C99-43A9-A64B-65BEBDC3F81F}" srcId="{DBBB86DE-B3A3-43D9-AC28-4EAD993F247A}" destId="{056EAB2B-C964-4413-A093-4896C084E6B1}" srcOrd="6" destOrd="0" parTransId="{0D489015-BC4D-4A22-AE5F-0C20AE422D59}" sibTransId="{24E46D65-AD26-4266-9C78-85CCD527C751}"/>
    <dgm:cxn modelId="{ABD4C601-EF95-4F84-9C5C-D1C840F338A5}" type="presOf" srcId="{30DA5D09-077E-4A53-B6C2-93763DDD6333}" destId="{22E66A57-D27D-465A-B87D-00C18FFFCB53}" srcOrd="0" destOrd="0" presId="urn:microsoft.com/office/officeart/2005/8/layout/vList5"/>
    <dgm:cxn modelId="{3B1A6251-1D3E-4F01-8FB8-BCA9079D2D61}" srcId="{DBBB86DE-B3A3-43D9-AC28-4EAD993F247A}" destId="{29C5DBCD-FBA1-4637-B0EA-3118B5BC0CAD}" srcOrd="2" destOrd="0" parTransId="{B7A852F2-EF5F-47C1-878E-1B6413CAEDC9}" sibTransId="{A97F0DDF-65CD-4958-B20A-79E75DD315A0}"/>
    <dgm:cxn modelId="{168DDE9D-070F-48EC-8AD5-B33401503E9E}" type="presOf" srcId="{F4BA7A47-B22A-4EA0-8BEA-F38757241940}" destId="{424AD5B7-4900-48AD-BE7D-57E5E5D27EA6}" srcOrd="0" destOrd="0" presId="urn:microsoft.com/office/officeart/2005/8/layout/vList5"/>
    <dgm:cxn modelId="{6D80D8FD-899F-4203-B410-C6B7B38CE3EC}" srcId="{DBBB86DE-B3A3-43D9-AC28-4EAD993F247A}" destId="{DAF1C578-020A-417E-A532-13AFDDD0BE85}" srcOrd="9" destOrd="0" parTransId="{45BA1395-1DD0-49A8-87B8-53B5C45CDDB8}" sibTransId="{E2DAC04E-2F27-4C8C-8DE2-E25CD08DA123}"/>
    <dgm:cxn modelId="{338072E9-DF77-45CD-8D00-5B316B4E526B}" type="presParOf" srcId="{ADA4A7F1-9DD6-4AAA-B748-B751DF16C124}" destId="{4A8F3152-5BA8-46DA-9EC6-D6F16E178151}" srcOrd="0" destOrd="0" presId="urn:microsoft.com/office/officeart/2005/8/layout/vList5"/>
    <dgm:cxn modelId="{40BF6A60-B15C-4F0B-972E-953AD4DBA11A}" type="presParOf" srcId="{4A8F3152-5BA8-46DA-9EC6-D6F16E178151}" destId="{D5F1405F-F855-4F34-8E56-135DC607C7EB}" srcOrd="0" destOrd="0" presId="urn:microsoft.com/office/officeart/2005/8/layout/vList5"/>
    <dgm:cxn modelId="{FE2A9CCC-50A7-4654-B990-C33BE5394636}" type="presParOf" srcId="{ADA4A7F1-9DD6-4AAA-B748-B751DF16C124}" destId="{B9B69CD5-8577-4217-93E7-CB74839244FF}" srcOrd="1" destOrd="0" presId="urn:microsoft.com/office/officeart/2005/8/layout/vList5"/>
    <dgm:cxn modelId="{184E80BE-668E-4488-8FC6-52C4FFB61D1F}" type="presParOf" srcId="{ADA4A7F1-9DD6-4AAA-B748-B751DF16C124}" destId="{DB564E56-E672-47C5-B28E-E171997C61A7}" srcOrd="2" destOrd="0" presId="urn:microsoft.com/office/officeart/2005/8/layout/vList5"/>
    <dgm:cxn modelId="{4FC17897-20BF-44F0-8258-848F7E694DD0}" type="presParOf" srcId="{DB564E56-E672-47C5-B28E-E171997C61A7}" destId="{2B7B7114-6394-4A3B-868E-4E0D4B32E38F}" srcOrd="0" destOrd="0" presId="urn:microsoft.com/office/officeart/2005/8/layout/vList5"/>
    <dgm:cxn modelId="{BE04668F-8DC0-4F32-84F0-F762652335BD}" type="presParOf" srcId="{ADA4A7F1-9DD6-4AAA-B748-B751DF16C124}" destId="{0AA4AE8F-FCA1-47E3-8332-8320240092F1}" srcOrd="3" destOrd="0" presId="urn:microsoft.com/office/officeart/2005/8/layout/vList5"/>
    <dgm:cxn modelId="{37AED6E2-8D79-4581-AEEA-3D3A20060F63}" type="presParOf" srcId="{ADA4A7F1-9DD6-4AAA-B748-B751DF16C124}" destId="{8822CCD2-B463-48E4-8F76-565607786EA9}" srcOrd="4" destOrd="0" presId="urn:microsoft.com/office/officeart/2005/8/layout/vList5"/>
    <dgm:cxn modelId="{7980CAE6-9BFB-460C-B11A-1F98E110585B}" type="presParOf" srcId="{8822CCD2-B463-48E4-8F76-565607786EA9}" destId="{39D66280-61AC-4EF8-81B2-BAE463239A91}" srcOrd="0" destOrd="0" presId="urn:microsoft.com/office/officeart/2005/8/layout/vList5"/>
    <dgm:cxn modelId="{5D0F005B-121D-49DB-A9F1-C290A609F263}" type="presParOf" srcId="{ADA4A7F1-9DD6-4AAA-B748-B751DF16C124}" destId="{CDCC57A0-554E-4AB8-9E56-8A5CF5391B0F}" srcOrd="5" destOrd="0" presId="urn:microsoft.com/office/officeart/2005/8/layout/vList5"/>
    <dgm:cxn modelId="{60C73A42-392A-4A8C-9993-993F9451AE45}" type="presParOf" srcId="{ADA4A7F1-9DD6-4AAA-B748-B751DF16C124}" destId="{66E5C1CD-AA26-448E-9794-B10002DC23B3}" srcOrd="6" destOrd="0" presId="urn:microsoft.com/office/officeart/2005/8/layout/vList5"/>
    <dgm:cxn modelId="{9BA70123-A805-468E-939E-9D2EB3456F02}" type="presParOf" srcId="{66E5C1CD-AA26-448E-9794-B10002DC23B3}" destId="{5D805A90-0430-4206-A4DE-AAA8198C719F}" srcOrd="0" destOrd="0" presId="urn:microsoft.com/office/officeart/2005/8/layout/vList5"/>
    <dgm:cxn modelId="{7886504A-47D4-4A32-BE58-B3CD5D9FC967}" type="presParOf" srcId="{ADA4A7F1-9DD6-4AAA-B748-B751DF16C124}" destId="{67CA16A3-849E-4592-AA33-FEB7137DDD59}" srcOrd="7" destOrd="0" presId="urn:microsoft.com/office/officeart/2005/8/layout/vList5"/>
    <dgm:cxn modelId="{53BCE878-1DE5-4954-8554-0F7EB8171A04}" type="presParOf" srcId="{ADA4A7F1-9DD6-4AAA-B748-B751DF16C124}" destId="{5B0E01DD-06D0-42E3-92D3-7E071BA877F5}" srcOrd="8" destOrd="0" presId="urn:microsoft.com/office/officeart/2005/8/layout/vList5"/>
    <dgm:cxn modelId="{43E6E3AF-2B1A-4EDA-AA98-5B2F3664BD7A}" type="presParOf" srcId="{5B0E01DD-06D0-42E3-92D3-7E071BA877F5}" destId="{22E66A57-D27D-465A-B87D-00C18FFFCB53}" srcOrd="0" destOrd="0" presId="urn:microsoft.com/office/officeart/2005/8/layout/vList5"/>
    <dgm:cxn modelId="{3DC54287-6E90-47E2-B7B7-693F0223C528}" type="presParOf" srcId="{ADA4A7F1-9DD6-4AAA-B748-B751DF16C124}" destId="{EFD08B98-2FC0-4E4E-8269-020385C68494}" srcOrd="9" destOrd="0" presId="urn:microsoft.com/office/officeart/2005/8/layout/vList5"/>
    <dgm:cxn modelId="{F909905E-8BF6-492C-A7D4-6B946DCAF0BD}" type="presParOf" srcId="{ADA4A7F1-9DD6-4AAA-B748-B751DF16C124}" destId="{C1F7CC2C-BD09-46D2-82E8-1D8B21C64195}" srcOrd="10" destOrd="0" presId="urn:microsoft.com/office/officeart/2005/8/layout/vList5"/>
    <dgm:cxn modelId="{44B85ABE-1CC4-4261-8066-E8655D2904EA}" type="presParOf" srcId="{C1F7CC2C-BD09-46D2-82E8-1D8B21C64195}" destId="{424AD5B7-4900-48AD-BE7D-57E5E5D27EA6}" srcOrd="0" destOrd="0" presId="urn:microsoft.com/office/officeart/2005/8/layout/vList5"/>
    <dgm:cxn modelId="{D38C6CC3-1B9A-4848-920E-520BF7E0185D}" type="presParOf" srcId="{ADA4A7F1-9DD6-4AAA-B748-B751DF16C124}" destId="{36F05475-C177-4DE9-AA81-50D476ADFB68}" srcOrd="11" destOrd="0" presId="urn:microsoft.com/office/officeart/2005/8/layout/vList5"/>
    <dgm:cxn modelId="{840F6386-B656-4D37-8F31-34B8FDE0FAFC}" type="presParOf" srcId="{ADA4A7F1-9DD6-4AAA-B748-B751DF16C124}" destId="{9FE149A1-8CDA-4FEB-8115-88130B4FEE75}" srcOrd="12" destOrd="0" presId="urn:microsoft.com/office/officeart/2005/8/layout/vList5"/>
    <dgm:cxn modelId="{704FCB81-35B4-4020-817E-7302459C5930}" type="presParOf" srcId="{9FE149A1-8CDA-4FEB-8115-88130B4FEE75}" destId="{F12297E7-F392-4C9A-B4F9-ECD02726D844}" srcOrd="0" destOrd="0" presId="urn:microsoft.com/office/officeart/2005/8/layout/vList5"/>
    <dgm:cxn modelId="{740182E1-F55F-4BE1-8D4C-5B991076AD17}" type="presParOf" srcId="{ADA4A7F1-9DD6-4AAA-B748-B751DF16C124}" destId="{8D5C5961-D706-471D-B388-F13A230BB7A1}" srcOrd="13" destOrd="0" presId="urn:microsoft.com/office/officeart/2005/8/layout/vList5"/>
    <dgm:cxn modelId="{797D8F68-DB27-4ADF-9946-1320EC8C84A5}" type="presParOf" srcId="{ADA4A7F1-9DD6-4AAA-B748-B751DF16C124}" destId="{69FEE265-C3B9-47AC-A3A2-B9582A044538}" srcOrd="14" destOrd="0" presId="urn:microsoft.com/office/officeart/2005/8/layout/vList5"/>
    <dgm:cxn modelId="{BB232C9E-52B3-437D-9843-EAD2703E1098}" type="presParOf" srcId="{69FEE265-C3B9-47AC-A3A2-B9582A044538}" destId="{708114EC-68FC-4466-8FCD-12FEA77D3EBF}" srcOrd="0" destOrd="0" presId="urn:microsoft.com/office/officeart/2005/8/layout/vList5"/>
    <dgm:cxn modelId="{69396F07-9200-479B-83B4-6480B6BACC2A}" type="presParOf" srcId="{ADA4A7F1-9DD6-4AAA-B748-B751DF16C124}" destId="{9F51791A-C77A-4630-ABE4-A99A82FCDC33}" srcOrd="15" destOrd="0" presId="urn:microsoft.com/office/officeart/2005/8/layout/vList5"/>
    <dgm:cxn modelId="{FE5FC8A7-B066-4E90-BFAF-E38148B116D6}" type="presParOf" srcId="{ADA4A7F1-9DD6-4AAA-B748-B751DF16C124}" destId="{D0F04299-9ECA-4393-842D-5CC743119CF9}" srcOrd="16" destOrd="0" presId="urn:microsoft.com/office/officeart/2005/8/layout/vList5"/>
    <dgm:cxn modelId="{FB1D5902-6C69-4943-850E-91B702E31A56}" type="presParOf" srcId="{D0F04299-9ECA-4393-842D-5CC743119CF9}" destId="{3898DC5C-3E0A-407F-9579-1EA1B43FCA49}" srcOrd="0" destOrd="0" presId="urn:microsoft.com/office/officeart/2005/8/layout/vList5"/>
    <dgm:cxn modelId="{D5D8A91C-74C4-4E0A-8631-108477357F84}" type="presParOf" srcId="{ADA4A7F1-9DD6-4AAA-B748-B751DF16C124}" destId="{F7267DC4-719A-4F7A-96AA-9DB6ED0FAF66}" srcOrd="17" destOrd="0" presId="urn:microsoft.com/office/officeart/2005/8/layout/vList5"/>
    <dgm:cxn modelId="{EDD812C8-2126-43F5-97EA-9C1C6C7510DC}" type="presParOf" srcId="{ADA4A7F1-9DD6-4AAA-B748-B751DF16C124}" destId="{D7DD13EE-0299-4F90-A032-732BD3E7A9B1}" srcOrd="18" destOrd="0" presId="urn:microsoft.com/office/officeart/2005/8/layout/vList5"/>
    <dgm:cxn modelId="{A625850B-F967-4951-8D89-E9709A9C8821}" type="presParOf" srcId="{D7DD13EE-0299-4F90-A032-732BD3E7A9B1}" destId="{30030563-22B0-4D04-A154-AB0F0DD0472C}"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CCC15E9-3F1D-4AF1-8F87-4A7DB631DFD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70FAE0E-287B-4725-8619-7F36A9930B2A}">
      <dgm:prSet/>
      <dgm:spPr/>
      <dgm:t>
        <a:bodyPr/>
        <a:lstStyle/>
        <a:p>
          <a:pPr rtl="0"/>
          <a:r>
            <a:rPr lang="en-US" dirty="0" smtClean="0"/>
            <a:t>Class Diagrams</a:t>
          </a:r>
          <a:endParaRPr lang="en-US" dirty="0"/>
        </a:p>
      </dgm:t>
    </dgm:pt>
    <dgm:pt modelId="{22BC366D-A076-45D4-9A9A-84B0F30A7005}" type="parTrans" cxnId="{9C0E8087-C323-4974-92C8-C6218BA86460}">
      <dgm:prSet/>
      <dgm:spPr/>
      <dgm:t>
        <a:bodyPr/>
        <a:lstStyle/>
        <a:p>
          <a:endParaRPr lang="en-US"/>
        </a:p>
      </dgm:t>
    </dgm:pt>
    <dgm:pt modelId="{FDA16D89-7EB5-4939-BBB0-2661F7973843}" type="sibTrans" cxnId="{9C0E8087-C323-4974-92C8-C6218BA86460}">
      <dgm:prSet/>
      <dgm:spPr/>
      <dgm:t>
        <a:bodyPr/>
        <a:lstStyle/>
        <a:p>
          <a:endParaRPr lang="en-US"/>
        </a:p>
      </dgm:t>
    </dgm:pt>
    <dgm:pt modelId="{1722CF46-EB9E-4699-A94B-51E25CF9B642}">
      <dgm:prSet/>
      <dgm:spPr/>
      <dgm:t>
        <a:bodyPr/>
        <a:lstStyle/>
        <a:p>
          <a:pPr rtl="0"/>
          <a:r>
            <a:rPr lang="en-US" dirty="0" smtClean="0"/>
            <a:t>Use Cases</a:t>
          </a:r>
          <a:endParaRPr lang="en-US" dirty="0"/>
        </a:p>
      </dgm:t>
    </dgm:pt>
    <dgm:pt modelId="{A0C29F9B-93B8-4513-B1EE-0A62372A014A}" type="parTrans" cxnId="{08376B02-6121-4C9D-9432-1842ECBD903B}">
      <dgm:prSet/>
      <dgm:spPr/>
      <dgm:t>
        <a:bodyPr/>
        <a:lstStyle/>
        <a:p>
          <a:endParaRPr lang="en-US"/>
        </a:p>
      </dgm:t>
    </dgm:pt>
    <dgm:pt modelId="{D03A8284-C169-4EF1-878E-547FD1017E17}" type="sibTrans" cxnId="{08376B02-6121-4C9D-9432-1842ECBD903B}">
      <dgm:prSet/>
      <dgm:spPr/>
      <dgm:t>
        <a:bodyPr/>
        <a:lstStyle/>
        <a:p>
          <a:endParaRPr lang="en-US"/>
        </a:p>
      </dgm:t>
    </dgm:pt>
    <dgm:pt modelId="{F6D4E833-704B-4890-928C-96E0F7C92F7E}">
      <dgm:prSet/>
      <dgm:spPr/>
      <dgm:t>
        <a:bodyPr/>
        <a:lstStyle/>
        <a:p>
          <a:pPr rtl="0"/>
          <a:r>
            <a:rPr lang="en-US" dirty="0" smtClean="0"/>
            <a:t>Activity Diagrams</a:t>
          </a:r>
          <a:endParaRPr lang="en-US" dirty="0"/>
        </a:p>
      </dgm:t>
    </dgm:pt>
    <dgm:pt modelId="{4EF6C41E-3A3B-4D54-9312-C7F92DB7C4D7}" type="parTrans" cxnId="{E8B74DA3-D952-4F1E-BB6F-C9B5438E8750}">
      <dgm:prSet/>
      <dgm:spPr/>
      <dgm:t>
        <a:bodyPr/>
        <a:lstStyle/>
        <a:p>
          <a:endParaRPr lang="en-US"/>
        </a:p>
      </dgm:t>
    </dgm:pt>
    <dgm:pt modelId="{56E17B98-EA99-4942-875C-05039F6E2868}" type="sibTrans" cxnId="{E8B74DA3-D952-4F1E-BB6F-C9B5438E8750}">
      <dgm:prSet/>
      <dgm:spPr/>
      <dgm:t>
        <a:bodyPr/>
        <a:lstStyle/>
        <a:p>
          <a:endParaRPr lang="en-US"/>
        </a:p>
      </dgm:t>
    </dgm:pt>
    <dgm:pt modelId="{BE485BD8-710C-49FF-BE40-65D352420D01}">
      <dgm:prSet/>
      <dgm:spPr/>
      <dgm:t>
        <a:bodyPr/>
        <a:lstStyle/>
        <a:p>
          <a:pPr rtl="0"/>
          <a:r>
            <a:rPr lang="en-US" dirty="0" smtClean="0"/>
            <a:t>Activity Dependency Chart</a:t>
          </a:r>
          <a:endParaRPr lang="en-US" dirty="0"/>
        </a:p>
      </dgm:t>
    </dgm:pt>
    <dgm:pt modelId="{263AA5F4-9245-4827-8620-C2CBC9992C03}" type="parTrans" cxnId="{5ACD01B0-F0C4-4A3E-BDB4-764DED5FB43B}">
      <dgm:prSet/>
      <dgm:spPr/>
      <dgm:t>
        <a:bodyPr/>
        <a:lstStyle/>
        <a:p>
          <a:endParaRPr lang="en-US"/>
        </a:p>
      </dgm:t>
    </dgm:pt>
    <dgm:pt modelId="{0289F774-72A7-4780-A678-2ECF58C47CB5}" type="sibTrans" cxnId="{5ACD01B0-F0C4-4A3E-BDB4-764DED5FB43B}">
      <dgm:prSet/>
      <dgm:spPr/>
      <dgm:t>
        <a:bodyPr/>
        <a:lstStyle/>
        <a:p>
          <a:endParaRPr lang="en-US"/>
        </a:p>
      </dgm:t>
    </dgm:pt>
    <dgm:pt modelId="{DD15B02F-7CDE-4D73-B5A7-F09332591224}">
      <dgm:prSet/>
      <dgm:spPr/>
      <dgm:t>
        <a:bodyPr/>
        <a:lstStyle/>
        <a:p>
          <a:pPr rtl="0"/>
          <a:r>
            <a:rPr lang="en-US" dirty="0" smtClean="0"/>
            <a:t>State Diagram</a:t>
          </a:r>
          <a:endParaRPr lang="en-US" dirty="0"/>
        </a:p>
      </dgm:t>
    </dgm:pt>
    <dgm:pt modelId="{E944D087-BA82-4938-94F8-DF76705914FB}" type="parTrans" cxnId="{55002470-5190-438F-A0FC-237E3A24A1E2}">
      <dgm:prSet/>
      <dgm:spPr/>
      <dgm:t>
        <a:bodyPr/>
        <a:lstStyle/>
        <a:p>
          <a:endParaRPr lang="en-US"/>
        </a:p>
      </dgm:t>
    </dgm:pt>
    <dgm:pt modelId="{AABD4CF3-BCDA-4676-8473-5227EDD2DE52}" type="sibTrans" cxnId="{55002470-5190-438F-A0FC-237E3A24A1E2}">
      <dgm:prSet/>
      <dgm:spPr/>
      <dgm:t>
        <a:bodyPr/>
        <a:lstStyle/>
        <a:p>
          <a:endParaRPr lang="en-US"/>
        </a:p>
      </dgm:t>
    </dgm:pt>
    <dgm:pt modelId="{4AE2DE76-A66E-4125-93C1-C9616AE66F57}">
      <dgm:prSet/>
      <dgm:spPr/>
      <dgm:t>
        <a:bodyPr/>
        <a:lstStyle/>
        <a:p>
          <a:pPr rtl="0"/>
          <a:r>
            <a:rPr lang="en-US" dirty="0" smtClean="0"/>
            <a:t>Finite State Machine Diagram</a:t>
          </a:r>
          <a:endParaRPr lang="en-US" dirty="0"/>
        </a:p>
      </dgm:t>
    </dgm:pt>
    <dgm:pt modelId="{A1957F62-404B-4C9E-AEEF-D718C4CDCA4C}" type="parTrans" cxnId="{F6EBDBD1-8D67-4386-BBDF-1196B9022120}">
      <dgm:prSet/>
      <dgm:spPr/>
      <dgm:t>
        <a:bodyPr/>
        <a:lstStyle/>
        <a:p>
          <a:endParaRPr lang="en-US"/>
        </a:p>
      </dgm:t>
    </dgm:pt>
    <dgm:pt modelId="{BE5A9BB1-3D53-4DBF-AF2C-EA937C6A2D8C}" type="sibTrans" cxnId="{F6EBDBD1-8D67-4386-BBDF-1196B9022120}">
      <dgm:prSet/>
      <dgm:spPr/>
      <dgm:t>
        <a:bodyPr/>
        <a:lstStyle/>
        <a:p>
          <a:endParaRPr lang="en-US"/>
        </a:p>
      </dgm:t>
    </dgm:pt>
    <dgm:pt modelId="{8DE7B261-374E-425F-BB13-4A53E837288E}">
      <dgm:prSet/>
      <dgm:spPr/>
      <dgm:t>
        <a:bodyPr/>
        <a:lstStyle/>
        <a:p>
          <a:pPr rtl="0"/>
          <a:r>
            <a:rPr lang="en-US" dirty="0" smtClean="0"/>
            <a:t>Transition Trees</a:t>
          </a:r>
          <a:endParaRPr lang="en-US" dirty="0"/>
        </a:p>
      </dgm:t>
    </dgm:pt>
    <dgm:pt modelId="{76AE1381-44D7-4141-ACAB-BD186448F62F}" type="parTrans" cxnId="{50FCD6CB-B495-45E6-B7C4-6B23A676239C}">
      <dgm:prSet/>
      <dgm:spPr/>
      <dgm:t>
        <a:bodyPr/>
        <a:lstStyle/>
        <a:p>
          <a:endParaRPr lang="en-US"/>
        </a:p>
      </dgm:t>
    </dgm:pt>
    <dgm:pt modelId="{8A584355-3164-42B1-8AC0-03F86212E073}" type="sibTrans" cxnId="{50FCD6CB-B495-45E6-B7C4-6B23A676239C}">
      <dgm:prSet/>
      <dgm:spPr/>
      <dgm:t>
        <a:bodyPr/>
        <a:lstStyle/>
        <a:p>
          <a:endParaRPr lang="en-US"/>
        </a:p>
      </dgm:t>
    </dgm:pt>
    <dgm:pt modelId="{6EE38DF6-52D6-433C-808F-EF6C5330241F}" type="pres">
      <dgm:prSet presAssocID="{1CCC15E9-3F1D-4AF1-8F87-4A7DB631DFD0}" presName="linear" presStyleCnt="0">
        <dgm:presLayoutVars>
          <dgm:animLvl val="lvl"/>
          <dgm:resizeHandles val="exact"/>
        </dgm:presLayoutVars>
      </dgm:prSet>
      <dgm:spPr/>
      <dgm:t>
        <a:bodyPr/>
        <a:lstStyle/>
        <a:p>
          <a:endParaRPr lang="en-US"/>
        </a:p>
      </dgm:t>
    </dgm:pt>
    <dgm:pt modelId="{30FA9603-0FCB-4CE2-95D0-F53B36AB493D}" type="pres">
      <dgm:prSet presAssocID="{C70FAE0E-287B-4725-8619-7F36A9930B2A}" presName="parentText" presStyleLbl="node1" presStyleIdx="0" presStyleCnt="7">
        <dgm:presLayoutVars>
          <dgm:chMax val="0"/>
          <dgm:bulletEnabled val="1"/>
        </dgm:presLayoutVars>
      </dgm:prSet>
      <dgm:spPr/>
      <dgm:t>
        <a:bodyPr/>
        <a:lstStyle/>
        <a:p>
          <a:endParaRPr lang="en-US"/>
        </a:p>
      </dgm:t>
    </dgm:pt>
    <dgm:pt modelId="{BDE1E34A-8311-48ED-9499-2760DBFE93B4}" type="pres">
      <dgm:prSet presAssocID="{FDA16D89-7EB5-4939-BBB0-2661F7973843}" presName="spacer" presStyleCnt="0"/>
      <dgm:spPr/>
    </dgm:pt>
    <dgm:pt modelId="{DA61A8B2-7392-4DE9-A8ED-DB90BFF87FBA}" type="pres">
      <dgm:prSet presAssocID="{1722CF46-EB9E-4699-A94B-51E25CF9B642}" presName="parentText" presStyleLbl="node1" presStyleIdx="1" presStyleCnt="7">
        <dgm:presLayoutVars>
          <dgm:chMax val="0"/>
          <dgm:bulletEnabled val="1"/>
        </dgm:presLayoutVars>
      </dgm:prSet>
      <dgm:spPr/>
      <dgm:t>
        <a:bodyPr/>
        <a:lstStyle/>
        <a:p>
          <a:endParaRPr lang="en-US"/>
        </a:p>
      </dgm:t>
    </dgm:pt>
    <dgm:pt modelId="{3EA3D521-1CD7-4154-B38B-59868DC3ED0C}" type="pres">
      <dgm:prSet presAssocID="{D03A8284-C169-4EF1-878E-547FD1017E17}" presName="spacer" presStyleCnt="0"/>
      <dgm:spPr/>
    </dgm:pt>
    <dgm:pt modelId="{FF34A0C5-EB5E-4A5C-AD2D-CF4EDF8F533A}" type="pres">
      <dgm:prSet presAssocID="{F6D4E833-704B-4890-928C-96E0F7C92F7E}" presName="parentText" presStyleLbl="node1" presStyleIdx="2" presStyleCnt="7">
        <dgm:presLayoutVars>
          <dgm:chMax val="0"/>
          <dgm:bulletEnabled val="1"/>
        </dgm:presLayoutVars>
      </dgm:prSet>
      <dgm:spPr/>
      <dgm:t>
        <a:bodyPr/>
        <a:lstStyle/>
        <a:p>
          <a:endParaRPr lang="en-US"/>
        </a:p>
      </dgm:t>
    </dgm:pt>
    <dgm:pt modelId="{1B2F62F1-3D26-4CB4-9877-B2E66773CF15}" type="pres">
      <dgm:prSet presAssocID="{56E17B98-EA99-4942-875C-05039F6E2868}" presName="spacer" presStyleCnt="0"/>
      <dgm:spPr/>
    </dgm:pt>
    <dgm:pt modelId="{D4A2514A-99AD-4F6A-8AEF-A74A6C26D829}" type="pres">
      <dgm:prSet presAssocID="{BE485BD8-710C-49FF-BE40-65D352420D01}" presName="parentText" presStyleLbl="node1" presStyleIdx="3" presStyleCnt="7">
        <dgm:presLayoutVars>
          <dgm:chMax val="0"/>
          <dgm:bulletEnabled val="1"/>
        </dgm:presLayoutVars>
      </dgm:prSet>
      <dgm:spPr/>
      <dgm:t>
        <a:bodyPr/>
        <a:lstStyle/>
        <a:p>
          <a:endParaRPr lang="en-US"/>
        </a:p>
      </dgm:t>
    </dgm:pt>
    <dgm:pt modelId="{9033CEF8-B7B7-4496-BF75-EF1DE164D552}" type="pres">
      <dgm:prSet presAssocID="{0289F774-72A7-4780-A678-2ECF58C47CB5}" presName="spacer" presStyleCnt="0"/>
      <dgm:spPr/>
    </dgm:pt>
    <dgm:pt modelId="{6309D278-2BC3-4C02-9062-6C74B6F5593C}" type="pres">
      <dgm:prSet presAssocID="{DD15B02F-7CDE-4D73-B5A7-F09332591224}" presName="parentText" presStyleLbl="node1" presStyleIdx="4" presStyleCnt="7">
        <dgm:presLayoutVars>
          <dgm:chMax val="0"/>
          <dgm:bulletEnabled val="1"/>
        </dgm:presLayoutVars>
      </dgm:prSet>
      <dgm:spPr/>
      <dgm:t>
        <a:bodyPr/>
        <a:lstStyle/>
        <a:p>
          <a:endParaRPr lang="en-US"/>
        </a:p>
      </dgm:t>
    </dgm:pt>
    <dgm:pt modelId="{9E72BFD2-FC85-4A36-90B3-FC5452816AE0}" type="pres">
      <dgm:prSet presAssocID="{AABD4CF3-BCDA-4676-8473-5227EDD2DE52}" presName="spacer" presStyleCnt="0"/>
      <dgm:spPr/>
    </dgm:pt>
    <dgm:pt modelId="{E10CDF0C-6411-4AD3-BD02-88135DB45D6B}" type="pres">
      <dgm:prSet presAssocID="{4AE2DE76-A66E-4125-93C1-C9616AE66F57}" presName="parentText" presStyleLbl="node1" presStyleIdx="5" presStyleCnt="7">
        <dgm:presLayoutVars>
          <dgm:chMax val="0"/>
          <dgm:bulletEnabled val="1"/>
        </dgm:presLayoutVars>
      </dgm:prSet>
      <dgm:spPr/>
      <dgm:t>
        <a:bodyPr/>
        <a:lstStyle/>
        <a:p>
          <a:endParaRPr lang="en-US"/>
        </a:p>
      </dgm:t>
    </dgm:pt>
    <dgm:pt modelId="{857F5B57-62EA-45AB-89BA-D8FF2CB92AD3}" type="pres">
      <dgm:prSet presAssocID="{BE5A9BB1-3D53-4DBF-AF2C-EA937C6A2D8C}" presName="spacer" presStyleCnt="0"/>
      <dgm:spPr/>
    </dgm:pt>
    <dgm:pt modelId="{13C4E442-32DC-4107-992F-262CD12DAAF8}" type="pres">
      <dgm:prSet presAssocID="{8DE7B261-374E-425F-BB13-4A53E837288E}" presName="parentText" presStyleLbl="node1" presStyleIdx="6" presStyleCnt="7">
        <dgm:presLayoutVars>
          <dgm:chMax val="0"/>
          <dgm:bulletEnabled val="1"/>
        </dgm:presLayoutVars>
      </dgm:prSet>
      <dgm:spPr/>
      <dgm:t>
        <a:bodyPr/>
        <a:lstStyle/>
        <a:p>
          <a:endParaRPr lang="en-US"/>
        </a:p>
      </dgm:t>
    </dgm:pt>
  </dgm:ptLst>
  <dgm:cxnLst>
    <dgm:cxn modelId="{50FCD6CB-B495-45E6-B7C4-6B23A676239C}" srcId="{1CCC15E9-3F1D-4AF1-8F87-4A7DB631DFD0}" destId="{8DE7B261-374E-425F-BB13-4A53E837288E}" srcOrd="6" destOrd="0" parTransId="{76AE1381-44D7-4141-ACAB-BD186448F62F}" sibTransId="{8A584355-3164-42B1-8AC0-03F86212E073}"/>
    <dgm:cxn modelId="{660984D0-C573-4AC0-8AB5-73E5183845BC}" type="presOf" srcId="{F6D4E833-704B-4890-928C-96E0F7C92F7E}" destId="{FF34A0C5-EB5E-4A5C-AD2D-CF4EDF8F533A}" srcOrd="0" destOrd="0" presId="urn:microsoft.com/office/officeart/2005/8/layout/vList2"/>
    <dgm:cxn modelId="{0580A239-31D5-4547-ABDD-480028CD96D2}" type="presOf" srcId="{1CCC15E9-3F1D-4AF1-8F87-4A7DB631DFD0}" destId="{6EE38DF6-52D6-433C-808F-EF6C5330241F}" srcOrd="0" destOrd="0" presId="urn:microsoft.com/office/officeart/2005/8/layout/vList2"/>
    <dgm:cxn modelId="{EA97A7A0-EFBC-428A-A289-BBD11C2E084A}" type="presOf" srcId="{BE485BD8-710C-49FF-BE40-65D352420D01}" destId="{D4A2514A-99AD-4F6A-8AEF-A74A6C26D829}" srcOrd="0" destOrd="0" presId="urn:microsoft.com/office/officeart/2005/8/layout/vList2"/>
    <dgm:cxn modelId="{4B710397-9572-4992-B0F8-70880A2FB874}" type="presOf" srcId="{8DE7B261-374E-425F-BB13-4A53E837288E}" destId="{13C4E442-32DC-4107-992F-262CD12DAAF8}" srcOrd="0" destOrd="0" presId="urn:microsoft.com/office/officeart/2005/8/layout/vList2"/>
    <dgm:cxn modelId="{08376B02-6121-4C9D-9432-1842ECBD903B}" srcId="{1CCC15E9-3F1D-4AF1-8F87-4A7DB631DFD0}" destId="{1722CF46-EB9E-4699-A94B-51E25CF9B642}" srcOrd="1" destOrd="0" parTransId="{A0C29F9B-93B8-4513-B1EE-0A62372A014A}" sibTransId="{D03A8284-C169-4EF1-878E-547FD1017E17}"/>
    <dgm:cxn modelId="{9C0E8087-C323-4974-92C8-C6218BA86460}" srcId="{1CCC15E9-3F1D-4AF1-8F87-4A7DB631DFD0}" destId="{C70FAE0E-287B-4725-8619-7F36A9930B2A}" srcOrd="0" destOrd="0" parTransId="{22BC366D-A076-45D4-9A9A-84B0F30A7005}" sibTransId="{FDA16D89-7EB5-4939-BBB0-2661F7973843}"/>
    <dgm:cxn modelId="{E02501E9-25A0-4B56-8C92-3B73824E77BF}" type="presOf" srcId="{4AE2DE76-A66E-4125-93C1-C9616AE66F57}" destId="{E10CDF0C-6411-4AD3-BD02-88135DB45D6B}" srcOrd="0" destOrd="0" presId="urn:microsoft.com/office/officeart/2005/8/layout/vList2"/>
    <dgm:cxn modelId="{E8B74DA3-D952-4F1E-BB6F-C9B5438E8750}" srcId="{1CCC15E9-3F1D-4AF1-8F87-4A7DB631DFD0}" destId="{F6D4E833-704B-4890-928C-96E0F7C92F7E}" srcOrd="2" destOrd="0" parTransId="{4EF6C41E-3A3B-4D54-9312-C7F92DB7C4D7}" sibTransId="{56E17B98-EA99-4942-875C-05039F6E2868}"/>
    <dgm:cxn modelId="{5192BF89-08DA-42F7-86B3-FCB1F4EA4745}" type="presOf" srcId="{DD15B02F-7CDE-4D73-B5A7-F09332591224}" destId="{6309D278-2BC3-4C02-9062-6C74B6F5593C}" srcOrd="0" destOrd="0" presId="urn:microsoft.com/office/officeart/2005/8/layout/vList2"/>
    <dgm:cxn modelId="{5ACD01B0-F0C4-4A3E-BDB4-764DED5FB43B}" srcId="{1CCC15E9-3F1D-4AF1-8F87-4A7DB631DFD0}" destId="{BE485BD8-710C-49FF-BE40-65D352420D01}" srcOrd="3" destOrd="0" parTransId="{263AA5F4-9245-4827-8620-C2CBC9992C03}" sibTransId="{0289F774-72A7-4780-A678-2ECF58C47CB5}"/>
    <dgm:cxn modelId="{F7041659-7177-495C-A0A8-480B9A1C9D51}" type="presOf" srcId="{C70FAE0E-287B-4725-8619-7F36A9930B2A}" destId="{30FA9603-0FCB-4CE2-95D0-F53B36AB493D}" srcOrd="0" destOrd="0" presId="urn:microsoft.com/office/officeart/2005/8/layout/vList2"/>
    <dgm:cxn modelId="{F6EBDBD1-8D67-4386-BBDF-1196B9022120}" srcId="{1CCC15E9-3F1D-4AF1-8F87-4A7DB631DFD0}" destId="{4AE2DE76-A66E-4125-93C1-C9616AE66F57}" srcOrd="5" destOrd="0" parTransId="{A1957F62-404B-4C9E-AEEF-D718C4CDCA4C}" sibTransId="{BE5A9BB1-3D53-4DBF-AF2C-EA937C6A2D8C}"/>
    <dgm:cxn modelId="{55002470-5190-438F-A0FC-237E3A24A1E2}" srcId="{1CCC15E9-3F1D-4AF1-8F87-4A7DB631DFD0}" destId="{DD15B02F-7CDE-4D73-B5A7-F09332591224}" srcOrd="4" destOrd="0" parTransId="{E944D087-BA82-4938-94F8-DF76705914FB}" sibTransId="{AABD4CF3-BCDA-4676-8473-5227EDD2DE52}"/>
    <dgm:cxn modelId="{A47FB360-8F0A-4D3B-9829-53C80D622E4C}" type="presOf" srcId="{1722CF46-EB9E-4699-A94B-51E25CF9B642}" destId="{DA61A8B2-7392-4DE9-A8ED-DB90BFF87FBA}" srcOrd="0" destOrd="0" presId="urn:microsoft.com/office/officeart/2005/8/layout/vList2"/>
    <dgm:cxn modelId="{4A0104DB-2119-48F1-88F8-D127A23C516F}" type="presParOf" srcId="{6EE38DF6-52D6-433C-808F-EF6C5330241F}" destId="{30FA9603-0FCB-4CE2-95D0-F53B36AB493D}" srcOrd="0" destOrd="0" presId="urn:microsoft.com/office/officeart/2005/8/layout/vList2"/>
    <dgm:cxn modelId="{AF5887E1-D665-4064-83B3-972419290BBF}" type="presParOf" srcId="{6EE38DF6-52D6-433C-808F-EF6C5330241F}" destId="{BDE1E34A-8311-48ED-9499-2760DBFE93B4}" srcOrd="1" destOrd="0" presId="urn:microsoft.com/office/officeart/2005/8/layout/vList2"/>
    <dgm:cxn modelId="{3129F7B5-921A-42B2-B799-158DE904E239}" type="presParOf" srcId="{6EE38DF6-52D6-433C-808F-EF6C5330241F}" destId="{DA61A8B2-7392-4DE9-A8ED-DB90BFF87FBA}" srcOrd="2" destOrd="0" presId="urn:microsoft.com/office/officeart/2005/8/layout/vList2"/>
    <dgm:cxn modelId="{F7AA2CDF-C0FB-435A-B15F-34A253DF363B}" type="presParOf" srcId="{6EE38DF6-52D6-433C-808F-EF6C5330241F}" destId="{3EA3D521-1CD7-4154-B38B-59868DC3ED0C}" srcOrd="3" destOrd="0" presId="urn:microsoft.com/office/officeart/2005/8/layout/vList2"/>
    <dgm:cxn modelId="{82C22634-D992-4BE9-ACC5-88FF8ED4BA3F}" type="presParOf" srcId="{6EE38DF6-52D6-433C-808F-EF6C5330241F}" destId="{FF34A0C5-EB5E-4A5C-AD2D-CF4EDF8F533A}" srcOrd="4" destOrd="0" presId="urn:microsoft.com/office/officeart/2005/8/layout/vList2"/>
    <dgm:cxn modelId="{21DA947A-DD4D-4407-BA41-CD8CDC84B33B}" type="presParOf" srcId="{6EE38DF6-52D6-433C-808F-EF6C5330241F}" destId="{1B2F62F1-3D26-4CB4-9877-B2E66773CF15}" srcOrd="5" destOrd="0" presId="urn:microsoft.com/office/officeart/2005/8/layout/vList2"/>
    <dgm:cxn modelId="{52D8C559-0122-4829-A6B1-5B26B4BBDE18}" type="presParOf" srcId="{6EE38DF6-52D6-433C-808F-EF6C5330241F}" destId="{D4A2514A-99AD-4F6A-8AEF-A74A6C26D829}" srcOrd="6" destOrd="0" presId="urn:microsoft.com/office/officeart/2005/8/layout/vList2"/>
    <dgm:cxn modelId="{58B809B9-5A8F-4683-927F-4F826D287211}" type="presParOf" srcId="{6EE38DF6-52D6-433C-808F-EF6C5330241F}" destId="{9033CEF8-B7B7-4496-BF75-EF1DE164D552}" srcOrd="7" destOrd="0" presId="urn:microsoft.com/office/officeart/2005/8/layout/vList2"/>
    <dgm:cxn modelId="{E789FEA1-D2D9-4755-96C6-521055C6EB44}" type="presParOf" srcId="{6EE38DF6-52D6-433C-808F-EF6C5330241F}" destId="{6309D278-2BC3-4C02-9062-6C74B6F5593C}" srcOrd="8" destOrd="0" presId="urn:microsoft.com/office/officeart/2005/8/layout/vList2"/>
    <dgm:cxn modelId="{1190E0F5-8998-451E-875F-BB65D54CBBD6}" type="presParOf" srcId="{6EE38DF6-52D6-433C-808F-EF6C5330241F}" destId="{9E72BFD2-FC85-4A36-90B3-FC5452816AE0}" srcOrd="9" destOrd="0" presId="urn:microsoft.com/office/officeart/2005/8/layout/vList2"/>
    <dgm:cxn modelId="{E24B837D-CE14-4181-9C5C-A5FF9C0BACD4}" type="presParOf" srcId="{6EE38DF6-52D6-433C-808F-EF6C5330241F}" destId="{E10CDF0C-6411-4AD3-BD02-88135DB45D6B}" srcOrd="10" destOrd="0" presId="urn:microsoft.com/office/officeart/2005/8/layout/vList2"/>
    <dgm:cxn modelId="{8E607F6F-8723-447B-9AE3-B852B7D0C558}" type="presParOf" srcId="{6EE38DF6-52D6-433C-808F-EF6C5330241F}" destId="{857F5B57-62EA-45AB-89BA-D8FF2CB92AD3}" srcOrd="11" destOrd="0" presId="urn:microsoft.com/office/officeart/2005/8/layout/vList2"/>
    <dgm:cxn modelId="{02AAFEE5-129A-466F-89DC-FD40732EA622}" type="presParOf" srcId="{6EE38DF6-52D6-433C-808F-EF6C5330241F}" destId="{13C4E442-32DC-4107-992F-262CD12DAAF8}" srcOrd="1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BB0AD-580A-4625-AF39-165890F3FBA4}" type="datetimeFigureOut">
              <a:rPr lang="en-US" smtClean="0"/>
              <a:pPr/>
              <a:t>11/3/2009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3970E-9089-4F4B-96C3-E82847EC7E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think we have integrated software management. </a:t>
            </a:r>
            <a:br>
              <a:rPr lang="en-US" dirty="0" smtClean="0"/>
            </a:br>
            <a:r>
              <a:rPr lang="en-US" dirty="0" smtClean="0"/>
              <a:t/>
            </a:r>
            <a:br>
              <a:rPr lang="en-US" dirty="0" smtClean="0"/>
            </a:br>
            <a:r>
              <a:rPr lang="en-US" dirty="0" smtClean="0"/>
              <a:t>Integrated software management is:</a:t>
            </a:r>
            <a:br>
              <a:rPr lang="en-US" dirty="0" smtClean="0"/>
            </a:br>
            <a:r>
              <a:rPr lang="en-US" b="1" dirty="0" smtClean="0"/>
              <a:t>"Commitment to perform</a:t>
            </a:r>
          </a:p>
          <a:p>
            <a:r>
              <a:rPr lang="en-US" b="1" dirty="0" smtClean="0"/>
              <a:t>Commitment 1 -- The project follows a written organizational policy requiring that the software project be planned and managed using the organization's standard software process and related process assets."</a:t>
            </a:r>
          </a:p>
          <a:p>
            <a:r>
              <a:rPr lang="en-US" dirty="0" smtClean="0"/>
              <a:t/>
            </a:r>
            <a:br>
              <a:rPr lang="en-US" dirty="0" smtClean="0"/>
            </a:br>
            <a:r>
              <a:rPr lang="en-US" dirty="0" smtClean="0"/>
              <a:t>I think that all our software follows the design-&gt;implementation-&gt;testing process, and documenting everything throughout, we could say that I guess?</a:t>
            </a:r>
            <a:br>
              <a:rPr lang="en-US" dirty="0" smtClean="0"/>
            </a:br>
            <a:r>
              <a:rPr lang="en-US" dirty="0" smtClean="0"/>
              <a:t/>
            </a:r>
            <a:br>
              <a:rPr lang="en-US" dirty="0" smtClean="0"/>
            </a:br>
            <a:r>
              <a:rPr lang="en-US" dirty="0" smtClean="0"/>
              <a:t>Check the CMM document from Lab 2. Organizational process definition could maybe be like, configuration management process or something? Like we standardize using SVN in ALL our development processes? And Mantis etc. And the kinds of documents needed for each stage of the development cycle will be standardized. Organization process focus just means we follow what we said we would do, to a good standard.</a:t>
            </a:r>
            <a:endParaRPr lang="en-US" dirty="0"/>
          </a:p>
        </p:txBody>
      </p:sp>
      <p:sp>
        <p:nvSpPr>
          <p:cNvPr id="4" name="Slide Number Placeholder 3"/>
          <p:cNvSpPr>
            <a:spLocks noGrp="1"/>
          </p:cNvSpPr>
          <p:nvPr>
            <p:ph type="sldNum" sz="quarter" idx="10"/>
          </p:nvPr>
        </p:nvSpPr>
        <p:spPr/>
        <p:txBody>
          <a:bodyPr/>
          <a:lstStyle/>
          <a:p>
            <a:fld id="{E313970E-9089-4F4B-96C3-E82847EC7EB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C573CDC-4977-414A-851C-58150F653399}" type="datetimeFigureOut">
              <a:rPr lang="en-US" smtClean="0"/>
              <a:pPr/>
              <a:t>11/3/2009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D7AB335-5B1A-44E3-817E-DB5F5C9673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542288"/>
            <a:ext cx="8229600" cy="49347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573CDC-4977-414A-851C-58150F653399}" type="datetimeFigureOut">
              <a:rPr lang="en-US" smtClean="0"/>
              <a:pPr/>
              <a:t>11/3/2009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C573CDC-4977-414A-851C-58150F653399}" type="datetimeFigureOut">
              <a:rPr lang="en-US" smtClean="0"/>
              <a:pPr/>
              <a:t>11/3/2009</a:t>
            </a:fld>
            <a:endParaRPr lang="en-US"/>
          </a:p>
        </p:txBody>
      </p:sp>
      <p:sp>
        <p:nvSpPr>
          <p:cNvPr id="27" name="Slide Number Placeholder 26"/>
          <p:cNvSpPr>
            <a:spLocks noGrp="1"/>
          </p:cNvSpPr>
          <p:nvPr>
            <p:ph type="sldNum" sz="quarter" idx="11"/>
          </p:nvPr>
        </p:nvSpPr>
        <p:spPr/>
        <p:txBody>
          <a:bodyPr rtlCol="0"/>
          <a:lstStyle/>
          <a:p>
            <a:fld id="{ED7AB335-5B1A-44E3-817E-DB5F5C9673A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C573CDC-4977-414A-851C-58150F653399}" type="datetimeFigureOut">
              <a:rPr lang="en-US" smtClean="0"/>
              <a:pPr/>
              <a:t>11/3/2009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D7AB335-5B1A-44E3-817E-DB5F5C967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73CDC-4977-414A-851C-58150F653399}" type="datetimeFigureOut">
              <a:rPr lang="en-US" smtClean="0"/>
              <a:pPr/>
              <a:t>11/3/2009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573CDC-4977-414A-851C-58150F653399}" type="datetimeFigureOut">
              <a:rPr lang="en-US" smtClean="0"/>
              <a:pPr/>
              <a:t>11/3/2009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AB335-5B1A-44E3-817E-DB5F5C9673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C573CDC-4977-414A-851C-58150F653399}" type="datetimeFigureOut">
              <a:rPr lang="en-US" smtClean="0"/>
              <a:pPr/>
              <a:t>11/3/2009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D7AB335-5B1A-44E3-817E-DB5F5C967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Microsoft_Office_Word_97_-_2003_Document2.doc"/></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Pookas</a:t>
            </a:r>
            <a:r>
              <a:rPr lang="en-US" dirty="0" smtClean="0"/>
              <a:t> </a:t>
            </a:r>
            <a:r>
              <a:rPr lang="en-US" dirty="0" err="1" smtClean="0"/>
              <a:t>ETventure</a:t>
            </a:r>
            <a:endParaRPr lang="en-US" dirty="0"/>
          </a:p>
        </p:txBody>
      </p:sp>
      <p:sp>
        <p:nvSpPr>
          <p:cNvPr id="3" name="Subtitle 2"/>
          <p:cNvSpPr>
            <a:spLocks noGrp="1"/>
          </p:cNvSpPr>
          <p:nvPr>
            <p:ph type="subTitle" idx="1"/>
          </p:nvPr>
        </p:nvSpPr>
        <p:spPr/>
        <p:txBody>
          <a:bodyPr/>
          <a:lstStyle/>
          <a:p>
            <a:r>
              <a:rPr lang="en-US" dirty="0" smtClean="0"/>
              <a:t>Virtual Classroom with </a:t>
            </a:r>
            <a:r>
              <a:rPr lang="en-US" dirty="0" err="1" smtClean="0"/>
              <a:t>Edventure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Documentations</a:t>
            </a:r>
            <a:endParaRPr lang="en-US" dirty="0"/>
          </a:p>
        </p:txBody>
      </p:sp>
      <p:graphicFrame>
        <p:nvGraphicFramePr>
          <p:cNvPr id="5" name="Content Placeholder 4"/>
          <p:cNvGraphicFramePr>
            <a:graphicFrameLocks noGrp="1"/>
          </p:cNvGraphicFramePr>
          <p:nvPr>
            <p:ph idx="1"/>
          </p:nvPr>
        </p:nvGraphicFramePr>
        <p:xfrm>
          <a:off x="457200" y="1542288"/>
          <a:ext cx="8229600" cy="493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Diagrams Produced</a:t>
            </a:r>
            <a:endParaRPr lang="en-US" dirty="0"/>
          </a:p>
        </p:txBody>
      </p:sp>
      <p:sp>
        <p:nvSpPr>
          <p:cNvPr id="3" name="Content Placeholder 2"/>
          <p:cNvSpPr>
            <a:spLocks noGrp="1"/>
          </p:cNvSpPr>
          <p:nvPr>
            <p:ph idx="1"/>
          </p:nvPr>
        </p:nvSpPr>
        <p:spPr/>
        <p:txBody>
          <a:bodyPr/>
          <a:lstStyle/>
          <a:p>
            <a:r>
              <a:rPr lang="en-US" dirty="0" smtClean="0"/>
              <a:t>The Team spent countless hours to model all the requirements, design, testing etc.</a:t>
            </a:r>
          </a:p>
          <a:p>
            <a:pPr>
              <a:buNone/>
            </a:pPr>
            <a:endParaRPr lang="en-US" dirty="0" smtClean="0"/>
          </a:p>
          <a:p>
            <a:endParaRPr lang="en-US" dirty="0" smtClean="0"/>
          </a:p>
          <a:p>
            <a:endParaRPr lang="en-US" dirty="0"/>
          </a:p>
        </p:txBody>
      </p:sp>
      <p:graphicFrame>
        <p:nvGraphicFramePr>
          <p:cNvPr id="8" name="Diagram 7"/>
          <p:cNvGraphicFramePr/>
          <p:nvPr/>
        </p:nvGraphicFramePr>
        <p:xfrm>
          <a:off x="990600" y="2895600"/>
          <a:ext cx="76962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Manuals</a:t>
            </a:r>
            <a:endParaRPr lang="en-US" dirty="0"/>
          </a:p>
        </p:txBody>
      </p:sp>
      <p:sp>
        <p:nvSpPr>
          <p:cNvPr id="3" name="Content Placeholder 2"/>
          <p:cNvSpPr>
            <a:spLocks noGrp="1"/>
          </p:cNvSpPr>
          <p:nvPr>
            <p:ph idx="1"/>
          </p:nvPr>
        </p:nvSpPr>
        <p:spPr/>
        <p:txBody>
          <a:bodyPr/>
          <a:lstStyle/>
          <a:p>
            <a:r>
              <a:rPr lang="en-US" dirty="0" smtClean="0"/>
              <a:t>Full instruction manuals on how to use the various functions</a:t>
            </a:r>
          </a:p>
          <a:p>
            <a:endParaRPr lang="en-US" dirty="0" smtClean="0"/>
          </a:p>
          <a:p>
            <a:r>
              <a:rPr lang="en-US" dirty="0" smtClean="0"/>
              <a:t>Manuals includes screenshots for easy reference</a:t>
            </a:r>
          </a:p>
          <a:p>
            <a:endParaRPr lang="en-US" dirty="0" smtClean="0"/>
          </a:p>
          <a:p>
            <a:r>
              <a:rPr lang="en-US" dirty="0" smtClean="0"/>
              <a:t>Video review of all the new functions</a:t>
            </a:r>
          </a:p>
          <a:p>
            <a:endParaRPr lang="en-US" dirty="0" smtClean="0"/>
          </a:p>
          <a:p>
            <a:r>
              <a:rPr lang="en-US" dirty="0" smtClean="0"/>
              <a:t>Good and precise Code documentations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QuizBot</a:t>
            </a:r>
            <a:r>
              <a:rPr lang="en-US" dirty="0" smtClean="0"/>
              <a:t> Manual</a:t>
            </a:r>
            <a:endParaRPr lang="en-US" dirty="0"/>
          </a:p>
        </p:txBody>
      </p:sp>
      <p:pic>
        <p:nvPicPr>
          <p:cNvPr id="35842" name="Picture 2"/>
          <p:cNvPicPr>
            <a:picLocks noChangeAspect="1" noChangeArrowheads="1"/>
          </p:cNvPicPr>
          <p:nvPr/>
        </p:nvPicPr>
        <p:blipFill>
          <a:blip r:embed="rId2"/>
          <a:srcRect/>
          <a:stretch>
            <a:fillRect/>
          </a:stretch>
        </p:blipFill>
        <p:spPr bwMode="auto">
          <a:xfrm>
            <a:off x="457200" y="1676400"/>
            <a:ext cx="8439150" cy="48958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We will now demo the Active World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SVN</a:t>
            </a:r>
            <a:endParaRPr lang="en-US" dirty="0"/>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t="20000" r="9375" b="10000"/>
          <a:stretch>
            <a:fillRect/>
          </a:stretch>
        </p:blipFill>
        <p:spPr bwMode="auto">
          <a:xfrm>
            <a:off x="228600" y="1447800"/>
            <a:ext cx="8610600" cy="4156842"/>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Revision Report</a:t>
            </a:r>
            <a:endParaRPr lang="en-US" dirty="0"/>
          </a:p>
        </p:txBody>
      </p:sp>
      <p:sp>
        <p:nvSpPr>
          <p:cNvPr id="3" name="Content Placeholder 2"/>
          <p:cNvSpPr>
            <a:spLocks noGrp="1"/>
          </p:cNvSpPr>
          <p:nvPr>
            <p:ph idx="1"/>
          </p:nvPr>
        </p:nvSpPr>
        <p:spPr/>
        <p:txBody>
          <a:bodyPr/>
          <a:lstStyle/>
          <a:p>
            <a:endParaRPr lang="en-US"/>
          </a:p>
        </p:txBody>
      </p:sp>
      <p:pic>
        <p:nvPicPr>
          <p:cNvPr id="35842" name="Picture 2">
            <a:hlinkClick r:id="rId2" action="ppaction://hlinksldjump"/>
          </p:cNvPr>
          <p:cNvPicPr>
            <a:picLocks noChangeAspect="1" noChangeArrowheads="1"/>
          </p:cNvPicPr>
          <p:nvPr/>
        </p:nvPicPr>
        <p:blipFill>
          <a:blip r:embed="rId3" cstate="print"/>
          <a:srcRect t="17000" r="15000" b="6000"/>
          <a:stretch>
            <a:fillRect/>
          </a:stretch>
        </p:blipFill>
        <p:spPr bwMode="auto">
          <a:xfrm>
            <a:off x="269173" y="1524000"/>
            <a:ext cx="8748155" cy="495300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Mantis Bug Tracker</a:t>
            </a:r>
            <a:endParaRPr lang="en-US" dirty="0"/>
          </a:p>
        </p:txBody>
      </p:sp>
      <p:sp>
        <p:nvSpPr>
          <p:cNvPr id="3" name="Content Placeholder 2"/>
          <p:cNvSpPr>
            <a:spLocks noGrp="1"/>
          </p:cNvSpPr>
          <p:nvPr>
            <p:ph idx="1"/>
          </p:nvPr>
        </p:nvSpPr>
        <p:spPr/>
        <p:txBody>
          <a:bodyPr/>
          <a:lstStyle/>
          <a:p>
            <a:endParaRPr lang="en-US"/>
          </a:p>
        </p:txBody>
      </p:sp>
      <p:pic>
        <p:nvPicPr>
          <p:cNvPr id="36866" name="Picture 2">
            <a:hlinkClick r:id="rId2" action="ppaction://hlinksldjump"/>
          </p:cNvPr>
          <p:cNvPicPr>
            <a:picLocks noChangeAspect="1" noChangeArrowheads="1"/>
          </p:cNvPicPr>
          <p:nvPr/>
        </p:nvPicPr>
        <p:blipFill>
          <a:blip r:embed="rId3" cstate="print"/>
          <a:srcRect t="5000"/>
          <a:stretch>
            <a:fillRect/>
          </a:stretch>
        </p:blipFill>
        <p:spPr bwMode="auto">
          <a:xfrm>
            <a:off x="152400" y="1371601"/>
            <a:ext cx="8610600" cy="5112544"/>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Pookas</a:t>
            </a:r>
            <a:r>
              <a:rPr lang="en-US" dirty="0" smtClean="0"/>
              <a:t>’ Members</a:t>
            </a:r>
            <a:endParaRPr lang="en-US" dirty="0"/>
          </a:p>
        </p:txBody>
      </p:sp>
      <p:sp>
        <p:nvSpPr>
          <p:cNvPr id="3" name="Content Placeholder 2"/>
          <p:cNvSpPr>
            <a:spLocks noGrp="1"/>
          </p:cNvSpPr>
          <p:nvPr>
            <p:ph idx="1"/>
          </p:nvPr>
        </p:nvSpPr>
        <p:spPr/>
        <p:txBody>
          <a:bodyPr/>
          <a:lstStyle/>
          <a:p>
            <a:r>
              <a:rPr lang="en-US" dirty="0" smtClean="0"/>
              <a:t>Ivan Loh – Project Manager</a:t>
            </a:r>
          </a:p>
          <a:p>
            <a:r>
              <a:rPr lang="en-US" dirty="0" smtClean="0"/>
              <a:t>Sarah Lam – QA</a:t>
            </a:r>
          </a:p>
          <a:p>
            <a:r>
              <a:rPr lang="en-US" dirty="0" smtClean="0"/>
              <a:t>Gillian Ng – System Architect</a:t>
            </a:r>
          </a:p>
          <a:p>
            <a:r>
              <a:rPr lang="en-US" dirty="0" err="1" smtClean="0"/>
              <a:t>Lui</a:t>
            </a:r>
            <a:r>
              <a:rPr lang="en-US" dirty="0" smtClean="0"/>
              <a:t> </a:t>
            </a:r>
            <a:r>
              <a:rPr lang="en-US" dirty="0" err="1" smtClean="0"/>
              <a:t>Quan</a:t>
            </a:r>
            <a:r>
              <a:rPr lang="en-US" dirty="0" smtClean="0"/>
              <a:t> Fu – Lead Developer</a:t>
            </a:r>
          </a:p>
          <a:p>
            <a:r>
              <a:rPr lang="en-US" dirty="0" err="1" smtClean="0"/>
              <a:t>Goh</a:t>
            </a:r>
            <a:r>
              <a:rPr lang="en-US" dirty="0" smtClean="0"/>
              <a:t> Li-Xian – Developer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Classroom with </a:t>
            </a:r>
            <a:r>
              <a:rPr lang="en-US" dirty="0" err="1" smtClean="0"/>
              <a:t>Edventure</a:t>
            </a:r>
            <a:endParaRPr lang="en-US" dirty="0"/>
          </a:p>
        </p:txBody>
      </p:sp>
      <p:sp>
        <p:nvSpPr>
          <p:cNvPr id="3" name="Content Placeholder 2"/>
          <p:cNvSpPr>
            <a:spLocks noGrp="1"/>
          </p:cNvSpPr>
          <p:nvPr>
            <p:ph idx="1"/>
          </p:nvPr>
        </p:nvSpPr>
        <p:spPr/>
        <p:txBody>
          <a:bodyPr>
            <a:normAutofit/>
          </a:bodyPr>
          <a:lstStyle/>
          <a:p>
            <a:r>
              <a:rPr lang="en-US" dirty="0" smtClean="0"/>
              <a:t>Best learning platform for Students in </a:t>
            </a:r>
            <a:r>
              <a:rPr lang="en-US" dirty="0" err="1" smtClean="0"/>
              <a:t>Activeworld</a:t>
            </a:r>
            <a:endParaRPr lang="en-US" dirty="0" smtClean="0"/>
          </a:p>
          <a:p>
            <a:endParaRPr lang="en-US" dirty="0" smtClean="0"/>
          </a:p>
          <a:p>
            <a:r>
              <a:rPr lang="en-US" dirty="0" smtClean="0"/>
              <a:t>Automated Lessons and games</a:t>
            </a:r>
          </a:p>
          <a:p>
            <a:endParaRPr lang="en-US" dirty="0" smtClean="0"/>
          </a:p>
          <a:p>
            <a:r>
              <a:rPr lang="en-US" dirty="0" smtClean="0"/>
              <a:t>Virtual Meeting place for friends</a:t>
            </a:r>
          </a:p>
          <a:p>
            <a:endParaRPr lang="en-US" dirty="0" smtClean="0"/>
          </a:p>
          <a:p>
            <a:r>
              <a:rPr lang="en-US" dirty="0" smtClean="0"/>
              <a:t>Upgraded and improved functions over previous group</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Attained CMM Level 2</a:t>
            </a:r>
            <a:endParaRPr lang="en-US" dirty="0"/>
          </a:p>
        </p:txBody>
      </p:sp>
      <p:graphicFrame>
        <p:nvGraphicFramePr>
          <p:cNvPr id="19457" name="Object 1"/>
          <p:cNvGraphicFramePr>
            <a:graphicFrameLocks noChangeAspect="1"/>
          </p:cNvGraphicFramePr>
          <p:nvPr/>
        </p:nvGraphicFramePr>
        <p:xfrm>
          <a:off x="609600" y="1600200"/>
          <a:ext cx="8102600" cy="4643438"/>
        </p:xfrm>
        <a:graphic>
          <a:graphicData uri="http://schemas.openxmlformats.org/presentationml/2006/ole">
            <p:oleObj spid="_x0000_s19457" name="Document" r:id="rId3" imgW="9307372" imgH="5322953" progId="Word.Document.8">
              <p:embed/>
            </p:oleObj>
          </a:graphicData>
        </a:graphic>
      </p:graphicFrame>
      <p:pic>
        <p:nvPicPr>
          <p:cNvPr id="19461" name="Picture 5"/>
          <p:cNvPicPr>
            <a:picLocks noChangeAspect="1" noChangeArrowheads="1"/>
          </p:cNvPicPr>
          <p:nvPr/>
        </p:nvPicPr>
        <p:blipFill>
          <a:blip r:embed="rId4" cstate="print"/>
          <a:srcRect l="7018" t="10827" r="5263"/>
          <a:stretch>
            <a:fillRect/>
          </a:stretch>
        </p:blipFill>
        <p:spPr bwMode="auto">
          <a:xfrm>
            <a:off x="6781800" y="685800"/>
            <a:ext cx="685800" cy="677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we are CMM Level 3 Company!</a:t>
            </a:r>
            <a:endParaRPr lang="en-US" dirty="0"/>
          </a:p>
        </p:txBody>
      </p:sp>
      <p:graphicFrame>
        <p:nvGraphicFramePr>
          <p:cNvPr id="4" name="Object 6"/>
          <p:cNvGraphicFramePr>
            <a:graphicFrameLocks noChangeAspect="1"/>
          </p:cNvGraphicFramePr>
          <p:nvPr/>
        </p:nvGraphicFramePr>
        <p:xfrm>
          <a:off x="463550" y="1206500"/>
          <a:ext cx="7862888" cy="4962525"/>
        </p:xfrm>
        <a:graphic>
          <a:graphicData uri="http://schemas.openxmlformats.org/presentationml/2006/ole">
            <p:oleObj spid="_x0000_s1026" name="Document" r:id="rId4" imgW="9039341" imgH="5712154" progId="Word.Document.8">
              <p:embed/>
            </p:oleObj>
          </a:graphicData>
        </a:graphic>
      </p:graphicFrame>
      <p:pic>
        <p:nvPicPr>
          <p:cNvPr id="5" name="Picture 5"/>
          <p:cNvPicPr>
            <a:picLocks noChangeAspect="1" noChangeArrowheads="1"/>
          </p:cNvPicPr>
          <p:nvPr/>
        </p:nvPicPr>
        <p:blipFill>
          <a:blip r:embed="rId5" cstate="print"/>
          <a:srcRect l="7018" t="10827" r="5263"/>
          <a:stretch>
            <a:fillRect/>
          </a:stretch>
        </p:blipFill>
        <p:spPr bwMode="auto">
          <a:xfrm>
            <a:off x="8229600" y="685800"/>
            <a:ext cx="385497"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Functions	</a:t>
            </a:r>
            <a:endParaRPr lang="en-US" dirty="0"/>
          </a:p>
        </p:txBody>
      </p:sp>
      <p:sp>
        <p:nvSpPr>
          <p:cNvPr id="3" name="Content Placeholder 2"/>
          <p:cNvSpPr>
            <a:spLocks noGrp="1"/>
          </p:cNvSpPr>
          <p:nvPr>
            <p:ph idx="1"/>
          </p:nvPr>
        </p:nvSpPr>
        <p:spPr/>
        <p:txBody>
          <a:bodyPr>
            <a:normAutofit/>
          </a:bodyPr>
          <a:lstStyle/>
          <a:p>
            <a:r>
              <a:rPr lang="en-US" dirty="0" smtClean="0"/>
              <a:t>Student </a:t>
            </a:r>
            <a:r>
              <a:rPr lang="en-US" dirty="0" err="1" smtClean="0"/>
              <a:t>Bot</a:t>
            </a:r>
            <a:r>
              <a:rPr lang="en-US" dirty="0" smtClean="0"/>
              <a:t> for All-day chatting</a:t>
            </a:r>
          </a:p>
          <a:p>
            <a:pPr>
              <a:buNone/>
            </a:pPr>
            <a:endParaRPr lang="en-US" dirty="0" smtClean="0"/>
          </a:p>
          <a:p>
            <a:r>
              <a:rPr lang="en-US" dirty="0" smtClean="0"/>
              <a:t>Lecturer </a:t>
            </a:r>
            <a:r>
              <a:rPr lang="en-US" dirty="0" err="1" smtClean="0"/>
              <a:t>Bot</a:t>
            </a:r>
            <a:r>
              <a:rPr lang="en-US" dirty="0" smtClean="0"/>
              <a:t> for Announcements &amp; chatting about course-related information</a:t>
            </a:r>
          </a:p>
          <a:p>
            <a:endParaRPr lang="en-US" dirty="0" smtClean="0"/>
          </a:p>
          <a:p>
            <a:r>
              <a:rPr lang="en-US" dirty="0" smtClean="0"/>
              <a:t>Real time announcements retrieved from Edventure.sg</a:t>
            </a:r>
          </a:p>
          <a:p>
            <a:pPr>
              <a:buNone/>
            </a:pPr>
            <a:endParaRPr lang="en-US" dirty="0" smtClean="0"/>
          </a:p>
          <a:p>
            <a:r>
              <a:rPr lang="en-US" dirty="0" smtClean="0"/>
              <a:t>Lecture Video streamed directly from Eventure.sg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Wow! Functions</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No more</a:t>
            </a:r>
            <a:r>
              <a:rPr lang="en-US" dirty="0" smtClean="0"/>
              <a:t> using Active-world Web Browser</a:t>
            </a:r>
          </a:p>
          <a:p>
            <a:pPr lvl="1"/>
            <a:r>
              <a:rPr lang="en-US" dirty="0" err="1" smtClean="0"/>
              <a:t>Powerpoint</a:t>
            </a:r>
            <a:r>
              <a:rPr lang="en-US" dirty="0" smtClean="0"/>
              <a:t> displayed directly inside 3D game world</a:t>
            </a:r>
          </a:p>
          <a:p>
            <a:pPr lvl="1"/>
            <a:r>
              <a:rPr lang="en-US" dirty="0" err="1" smtClean="0"/>
              <a:t>Powerpoint</a:t>
            </a:r>
            <a:r>
              <a:rPr lang="en-US" dirty="0" smtClean="0"/>
              <a:t> retrieved from Edventure.sg</a:t>
            </a:r>
          </a:p>
          <a:p>
            <a:pPr lvl="1"/>
            <a:endParaRPr lang="en-US" dirty="0" smtClean="0"/>
          </a:p>
          <a:p>
            <a:r>
              <a:rPr lang="en-US" dirty="0" smtClean="0"/>
              <a:t>Real Time Game Quiz with fellow users</a:t>
            </a:r>
          </a:p>
          <a:p>
            <a:pPr lvl="1"/>
            <a:r>
              <a:rPr lang="en-US" dirty="0" smtClean="0"/>
              <a:t>Active Scoring System</a:t>
            </a:r>
          </a:p>
          <a:p>
            <a:pPr lvl="1"/>
            <a:r>
              <a:rPr lang="en-US" dirty="0" smtClean="0"/>
              <a:t>Multiple users able to join game quiz</a:t>
            </a:r>
          </a:p>
          <a:p>
            <a:pPr lvl="1"/>
            <a:r>
              <a:rPr lang="en-US" dirty="0" smtClean="0"/>
              <a:t>Choose answer by running to grid box</a:t>
            </a:r>
          </a:p>
          <a:p>
            <a:pPr lvl="1"/>
            <a:r>
              <a:rPr lang="en-US" dirty="0" smtClean="0"/>
              <a:t>Quiz questions retrieved from remote server to simulate retrieval from Edventure.sg</a:t>
            </a:r>
          </a:p>
          <a:p>
            <a:pPr lvl="1"/>
            <a:endParaRPr lang="en-US" dirty="0" smtClean="0"/>
          </a:p>
          <a:p>
            <a:r>
              <a:rPr lang="en-US" dirty="0" smtClean="0"/>
              <a:t>Teleport to different areas in the world</a:t>
            </a:r>
          </a:p>
          <a:p>
            <a:endParaRPr lang="en-US" dirty="0"/>
          </a:p>
        </p:txBody>
      </p:sp>
      <p:grpSp>
        <p:nvGrpSpPr>
          <p:cNvPr id="7" name="Group 6"/>
          <p:cNvGrpSpPr/>
          <p:nvPr/>
        </p:nvGrpSpPr>
        <p:grpSpPr>
          <a:xfrm>
            <a:off x="1600200" y="2971800"/>
            <a:ext cx="5715000" cy="3886200"/>
            <a:chOff x="685800" y="990600"/>
            <a:chExt cx="7696200" cy="5476875"/>
          </a:xfrm>
        </p:grpSpPr>
        <p:pic>
          <p:nvPicPr>
            <p:cNvPr id="36866" name="Picture 2"/>
            <p:cNvPicPr>
              <a:picLocks noChangeAspect="1" noChangeArrowheads="1"/>
            </p:cNvPicPr>
            <p:nvPr/>
          </p:nvPicPr>
          <p:blipFill>
            <a:blip r:embed="rId2"/>
            <a:srcRect/>
            <a:stretch>
              <a:fillRect/>
            </a:stretch>
          </p:blipFill>
          <p:spPr bwMode="auto">
            <a:xfrm>
              <a:off x="685800" y="990600"/>
              <a:ext cx="7620000" cy="5476875"/>
            </a:xfrm>
            <a:prstGeom prst="rect">
              <a:avLst/>
            </a:prstGeom>
            <a:noFill/>
            <a:ln w="9525">
              <a:noFill/>
              <a:miter lim="800000"/>
              <a:headEnd/>
              <a:tailEnd/>
            </a:ln>
          </p:spPr>
        </p:pic>
        <p:sp>
          <p:nvSpPr>
            <p:cNvPr id="6" name="Rectangle 5"/>
            <p:cNvSpPr/>
            <p:nvPr/>
          </p:nvSpPr>
          <p:spPr>
            <a:xfrm>
              <a:off x="4953000" y="1295400"/>
              <a:ext cx="3429000" cy="5105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Project Management</a:t>
            </a:r>
            <a:endParaRPr lang="en-US" dirty="0"/>
          </a:p>
        </p:txBody>
      </p:sp>
      <p:sp>
        <p:nvSpPr>
          <p:cNvPr id="3" name="Content Placeholder 2"/>
          <p:cNvSpPr>
            <a:spLocks noGrp="1"/>
          </p:cNvSpPr>
          <p:nvPr>
            <p:ph idx="1"/>
          </p:nvPr>
        </p:nvSpPr>
        <p:spPr/>
        <p:txBody>
          <a:bodyPr>
            <a:normAutofit fontScale="92500"/>
          </a:bodyPr>
          <a:lstStyle/>
          <a:p>
            <a:r>
              <a:rPr lang="en-US" dirty="0" smtClean="0"/>
              <a:t>Regular Meeting chaired by Project Manager</a:t>
            </a:r>
          </a:p>
          <a:p>
            <a:r>
              <a:rPr lang="en-US" dirty="0" smtClean="0"/>
              <a:t>Meetings are documented in meeting minutes</a:t>
            </a:r>
          </a:p>
          <a:p>
            <a:endParaRPr lang="en-US" dirty="0" smtClean="0"/>
          </a:p>
          <a:p>
            <a:r>
              <a:rPr lang="en-US" dirty="0" smtClean="0">
                <a:hlinkClick r:id="rId2" action="ppaction://hlinksldjump"/>
              </a:rPr>
              <a:t>Use of SVN to manage changes</a:t>
            </a:r>
            <a:endParaRPr lang="en-US" dirty="0" smtClean="0"/>
          </a:p>
          <a:p>
            <a:r>
              <a:rPr lang="en-US" dirty="0" smtClean="0">
                <a:hlinkClick r:id="rId3" action="ppaction://hlinksldjump"/>
              </a:rPr>
              <a:t>Use of bugs tracking software to track all bugs issues</a:t>
            </a:r>
            <a:endParaRPr lang="en-US" dirty="0" smtClean="0"/>
          </a:p>
          <a:p>
            <a:endParaRPr lang="en-US" dirty="0" smtClean="0"/>
          </a:p>
          <a:p>
            <a:r>
              <a:rPr lang="en-US" dirty="0" smtClean="0"/>
              <a:t>4 x Code Reviews </a:t>
            </a:r>
          </a:p>
          <a:p>
            <a:r>
              <a:rPr lang="en-US" dirty="0" smtClean="0"/>
              <a:t>1 x Peer Review</a:t>
            </a:r>
          </a:p>
          <a:p>
            <a:r>
              <a:rPr lang="en-US" dirty="0" smtClean="0"/>
              <a:t>Training provided</a:t>
            </a:r>
          </a:p>
          <a:p>
            <a:pPr lvl="1"/>
            <a:r>
              <a:rPr lang="en-US" dirty="0" smtClean="0"/>
              <a:t>Team member skilled in certain areas trained other team members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Industry</a:t>
            </a:r>
            <a:endParaRPr lang="en-US" dirty="0"/>
          </a:p>
        </p:txBody>
      </p:sp>
      <p:sp>
        <p:nvSpPr>
          <p:cNvPr id="3" name="Content Placeholder 2"/>
          <p:cNvSpPr>
            <a:spLocks noGrp="1"/>
          </p:cNvSpPr>
          <p:nvPr>
            <p:ph idx="1"/>
          </p:nvPr>
        </p:nvSpPr>
        <p:spPr>
          <a:xfrm>
            <a:off x="304800" y="5257800"/>
            <a:ext cx="8382000" cy="1295400"/>
          </a:xfrm>
        </p:spPr>
        <p:txBody>
          <a:bodyPr>
            <a:noAutofit/>
          </a:bodyPr>
          <a:lstStyle/>
          <a:p>
            <a:r>
              <a:rPr lang="en-US" sz="1800" b="1" dirty="0" smtClean="0"/>
              <a:t>What other tools/programs do you use to help you make your games? </a:t>
            </a:r>
            <a:r>
              <a:rPr lang="en-US" sz="1800" b="1" dirty="0" smtClean="0">
                <a:solidFill>
                  <a:srgbClr val="0070C0"/>
                </a:solidFill>
              </a:rPr>
              <a:t/>
            </a:r>
            <a:br>
              <a:rPr lang="en-US" sz="1800" b="1" dirty="0" smtClean="0">
                <a:solidFill>
                  <a:srgbClr val="0070C0"/>
                </a:solidFill>
              </a:rPr>
            </a:br>
            <a:r>
              <a:rPr lang="en-US" sz="1800" dirty="0" smtClean="0">
                <a:solidFill>
                  <a:srgbClr val="0070C0"/>
                </a:solidFill>
              </a:rPr>
              <a:t> </a:t>
            </a:r>
            <a:br>
              <a:rPr lang="en-US" sz="1800" dirty="0" smtClean="0">
                <a:solidFill>
                  <a:srgbClr val="0070C0"/>
                </a:solidFill>
              </a:rPr>
            </a:br>
            <a:r>
              <a:rPr lang="en-US" sz="1800" dirty="0" smtClean="0">
                <a:solidFill>
                  <a:srgbClr val="0070C0"/>
                </a:solidFill>
              </a:rPr>
              <a:t>“…. </a:t>
            </a:r>
            <a:r>
              <a:rPr lang="en-US" sz="1800" b="1" dirty="0" smtClean="0">
                <a:solidFill>
                  <a:srgbClr val="0070C0"/>
                </a:solidFill>
              </a:rPr>
              <a:t>Tortoise SVN </a:t>
            </a:r>
            <a:r>
              <a:rPr lang="en-US" sz="1800" dirty="0" smtClean="0">
                <a:solidFill>
                  <a:srgbClr val="0070C0"/>
                </a:solidFill>
              </a:rPr>
              <a:t>was our version control tool, </a:t>
            </a:r>
            <a:r>
              <a:rPr lang="en-US" sz="1800" b="1" dirty="0" smtClean="0">
                <a:solidFill>
                  <a:srgbClr val="0070C0"/>
                </a:solidFill>
              </a:rPr>
              <a:t>Mantis</a:t>
            </a:r>
            <a:r>
              <a:rPr lang="en-US" sz="1800" dirty="0" smtClean="0">
                <a:solidFill>
                  <a:srgbClr val="0070C0"/>
                </a:solidFill>
              </a:rPr>
              <a:t> was used for bug and task </a:t>
            </a:r>
            <a:r>
              <a:rPr lang="en-US" sz="1800" dirty="0" smtClean="0">
                <a:solidFill>
                  <a:srgbClr val="0070C0"/>
                </a:solidFill>
              </a:rPr>
              <a:t>tracking ….” </a:t>
            </a:r>
            <a:r>
              <a:rPr lang="en-US" sz="1800" dirty="0" smtClean="0">
                <a:solidFill>
                  <a:srgbClr val="7030A0"/>
                </a:solidFill>
              </a:rPr>
              <a:t>-- Adam </a:t>
            </a:r>
            <a:r>
              <a:rPr lang="en-US" sz="1800" dirty="0" smtClean="0">
                <a:solidFill>
                  <a:srgbClr val="7030A0"/>
                </a:solidFill>
              </a:rPr>
              <a:t>and </a:t>
            </a:r>
            <a:r>
              <a:rPr lang="en-US" sz="1800" dirty="0" err="1" smtClean="0">
                <a:solidFill>
                  <a:srgbClr val="7030A0"/>
                </a:solidFill>
              </a:rPr>
              <a:t>Perusse</a:t>
            </a:r>
            <a:r>
              <a:rPr lang="en-US" sz="1800" dirty="0" smtClean="0">
                <a:solidFill>
                  <a:srgbClr val="7030A0"/>
                </a:solidFill>
              </a:rPr>
              <a:t>, 2009</a:t>
            </a:r>
            <a:endParaRPr lang="en-US" sz="1800" dirty="0">
              <a:solidFill>
                <a:srgbClr val="7030A0"/>
              </a:solidFill>
            </a:endParaRPr>
          </a:p>
        </p:txBody>
      </p:sp>
      <p:pic>
        <p:nvPicPr>
          <p:cNvPr id="36866" name="Picture 2"/>
          <p:cNvPicPr>
            <a:picLocks noChangeAspect="1" noChangeArrowheads="1"/>
          </p:cNvPicPr>
          <p:nvPr/>
        </p:nvPicPr>
        <p:blipFill>
          <a:blip r:embed="rId2"/>
          <a:srcRect l="11875" t="12024" r="12500" b="28016"/>
          <a:stretch>
            <a:fillRect/>
          </a:stretch>
        </p:blipFill>
        <p:spPr bwMode="auto">
          <a:xfrm>
            <a:off x="1752600" y="1371600"/>
            <a:ext cx="5334000" cy="3297382"/>
          </a:xfrm>
          <a:prstGeom prst="rect">
            <a:avLst/>
          </a:prstGeom>
          <a:noFill/>
          <a:ln w="9525">
            <a:solidFill>
              <a:schemeClr val="tx1"/>
            </a:solidFill>
            <a:miter lim="800000"/>
            <a:headEnd/>
            <a:tailEnd/>
          </a:ln>
        </p:spPr>
      </p:pic>
      <p:sp>
        <p:nvSpPr>
          <p:cNvPr id="5" name="TextBox 4"/>
          <p:cNvSpPr txBox="1"/>
          <p:nvPr/>
        </p:nvSpPr>
        <p:spPr>
          <a:xfrm>
            <a:off x="1828800" y="4648200"/>
            <a:ext cx="5497018" cy="338554"/>
          </a:xfrm>
          <a:prstGeom prst="rect">
            <a:avLst/>
          </a:prstGeom>
          <a:noFill/>
        </p:spPr>
        <p:txBody>
          <a:bodyPr wrap="none" rtlCol="0">
            <a:spAutoFit/>
          </a:bodyPr>
          <a:lstStyle/>
          <a:p>
            <a:r>
              <a:rPr lang="en-US" sz="1600" dirty="0" smtClean="0"/>
              <a:t>http://creators.xna.com/en-US/spotlight/hotpotatoonline</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171</TotalTime>
  <Words>368</Words>
  <Application>Microsoft Office PowerPoint</Application>
  <PresentationFormat>On-screen Show (4:3)</PresentationFormat>
  <Paragraphs>92</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Urban</vt:lpstr>
      <vt:lpstr>Document</vt:lpstr>
      <vt:lpstr>Microsoft Office Word 97 - 2003 Document</vt:lpstr>
      <vt:lpstr>Pookas ETventure</vt:lpstr>
      <vt:lpstr>Pookas’ Members</vt:lpstr>
      <vt:lpstr>Virtual Classroom with Edventure</vt:lpstr>
      <vt:lpstr>We Attained CMM Level 2</vt:lpstr>
      <vt:lpstr>Now, we are CMM Level 3 Company!</vt:lpstr>
      <vt:lpstr>Wow! Functions </vt:lpstr>
      <vt:lpstr>More Wow! Functions</vt:lpstr>
      <vt:lpstr>Proper Project Management</vt:lpstr>
      <vt:lpstr>Tools Used In Industry</vt:lpstr>
      <vt:lpstr>Proper Documentations</vt:lpstr>
      <vt:lpstr>Many Diagrams Produced</vt:lpstr>
      <vt:lpstr>Testing</vt:lpstr>
      <vt:lpstr>Manuals</vt:lpstr>
      <vt:lpstr>QuizBot Manual</vt:lpstr>
      <vt:lpstr>Demo</vt:lpstr>
      <vt:lpstr>Pookas’ SVN</vt:lpstr>
      <vt:lpstr>Change Revision Report</vt:lpstr>
      <vt:lpstr>Mantis Bug Tracker</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Pookas ETventure</dc:title>
  <dc:creator>Ivan</dc:creator>
  <cp:lastModifiedBy>pc1</cp:lastModifiedBy>
  <cp:revision>47</cp:revision>
  <dcterms:created xsi:type="dcterms:W3CDTF">2009-10-29T04:08:13Z</dcterms:created>
  <dcterms:modified xsi:type="dcterms:W3CDTF">2009-11-03T03:25:28Z</dcterms:modified>
</cp:coreProperties>
</file>