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17"/>
  </p:notesMasterIdLst>
  <p:handoutMasterIdLst>
    <p:handoutMasterId r:id="rId18"/>
  </p:handoutMasterIdLst>
  <p:sldIdLst>
    <p:sldId id="272" r:id="rId4"/>
    <p:sldId id="259" r:id="rId5"/>
    <p:sldId id="257" r:id="rId6"/>
    <p:sldId id="276" r:id="rId7"/>
    <p:sldId id="269" r:id="rId8"/>
    <p:sldId id="280" r:id="rId9"/>
    <p:sldId id="278" r:id="rId10"/>
    <p:sldId id="279" r:id="rId11"/>
    <p:sldId id="281" r:id="rId12"/>
    <p:sldId id="283" r:id="rId13"/>
    <p:sldId id="284" r:id="rId14"/>
    <p:sldId id="285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9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616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1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image" Target="../media/image1.wmf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Cybage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(Delete Books explained by </a:t>
            </a:r>
            <a:r>
              <a:rPr dirty="0" err="1" smtClean="0"/>
              <a:t>Hemant</a:t>
            </a:r>
            <a:r>
              <a:rPr dirty="0" smtClean="0"/>
              <a:t> </a:t>
            </a:r>
            <a:r>
              <a:rPr dirty="0" err="1" smtClean="0"/>
              <a:t>Bhosale</a:t>
            </a:r>
            <a:r>
              <a:rPr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(Search Books with  Reviews explained by </a:t>
            </a:r>
            <a:r>
              <a:rPr dirty="0" err="1" smtClean="0"/>
              <a:t>Abhinav</a:t>
            </a:r>
            <a:r>
              <a:rPr dirty="0" smtClean="0"/>
              <a:t> </a:t>
            </a:r>
            <a:r>
              <a:rPr dirty="0" err="1" smtClean="0"/>
              <a:t>Anand</a:t>
            </a:r>
            <a:r>
              <a:rPr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</a:t>
            </a:r>
            <a:r>
              <a:rPr dirty="0" err="1" smtClean="0"/>
              <a:t>LogOut</a:t>
            </a:r>
            <a:r>
              <a:rPr dirty="0" smtClean="0"/>
              <a:t> explained by </a:t>
            </a:r>
            <a:r>
              <a:rPr dirty="0" err="1" smtClean="0"/>
              <a:t>Umesh</a:t>
            </a:r>
            <a:r>
              <a:rPr dirty="0" smtClean="0"/>
              <a:t> Kumar Toke)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     </a:t>
            </a:r>
            <a:r>
              <a:rPr dirty="0" err="1" smtClean="0"/>
              <a:t>CybageNet</a:t>
            </a:r>
            <a:r>
              <a:rPr dirty="0" smtClean="0"/>
              <a:t>-Book Review System 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CybageNet</a:t>
            </a:r>
            <a:r>
              <a:rPr lang="en-US" dirty="0" smtClean="0"/>
              <a:t>-Book Review System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8588" y="2374710"/>
            <a:ext cx="878681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latin typeface="Times New Roman" panose="02020603050405020304" pitchFamily="18" charset="0"/>
              </a:rPr>
              <a:t>                                        Group 7-Team Members</a:t>
            </a: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16110  </a:t>
            </a:r>
            <a:r>
              <a:rPr lang="en-IN" sz="2500" dirty="0" err="1" smtClean="0">
                <a:latin typeface="Times New Roman" panose="02020603050405020304" pitchFamily="18" charset="0"/>
              </a:rPr>
              <a:t>Lokesh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Nehete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16170</a:t>
            </a:r>
            <a:r>
              <a:rPr lang="en-IN" sz="2500" dirty="0">
                <a:latin typeface="Times New Roman" panose="02020603050405020304" pitchFamily="18" charset="0"/>
              </a:rPr>
              <a:t>	</a:t>
            </a:r>
            <a:r>
              <a:rPr lang="en-IN" sz="2500" dirty="0" err="1" smtClean="0">
                <a:latin typeface="Times New Roman" panose="02020603050405020304" pitchFamily="18" charset="0"/>
              </a:rPr>
              <a:t>Geetanjali</a:t>
            </a:r>
            <a:r>
              <a:rPr lang="en-IN" sz="2500" dirty="0" smtClean="0">
                <a:latin typeface="Times New Roman" panose="02020603050405020304" pitchFamily="18" charset="0"/>
              </a:rPr>
              <a:t>  Kulkarni</a:t>
            </a:r>
          </a:p>
          <a:p>
            <a:r>
              <a:rPr lang="en-IN" sz="2500" dirty="0" smtClean="0">
                <a:latin typeface="Times New Roman" panose="02020603050405020304" pitchFamily="18" charset="0"/>
              </a:rPr>
              <a:t>16083</a:t>
            </a:r>
            <a:r>
              <a:rPr lang="en-IN" sz="2500" dirty="0">
                <a:latin typeface="Times New Roman" panose="02020603050405020304" pitchFamily="18" charset="0"/>
              </a:rPr>
              <a:t>	</a:t>
            </a:r>
            <a:r>
              <a:rPr lang="en-IN" sz="2500" dirty="0" err="1" smtClean="0">
                <a:latin typeface="Times New Roman" panose="02020603050405020304" pitchFamily="18" charset="0"/>
              </a:rPr>
              <a:t>Abhinav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Anand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        </a:t>
            </a:r>
            <a:r>
              <a:rPr lang="en-IN" sz="2500" dirty="0" err="1" smtClean="0">
                <a:latin typeface="Times New Roman" panose="02020603050405020304" pitchFamily="18" charset="0"/>
              </a:rPr>
              <a:t>Hemant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Bhosale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16206  </a:t>
            </a:r>
            <a:r>
              <a:rPr lang="en-IN" sz="2500" dirty="0" err="1" smtClean="0">
                <a:latin typeface="Times New Roman" panose="02020603050405020304" pitchFamily="18" charset="0"/>
              </a:rPr>
              <a:t>Subhashini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Asthana</a:t>
            </a:r>
            <a:endParaRPr lang="en-IN" sz="2500" dirty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16210  </a:t>
            </a:r>
            <a:r>
              <a:rPr lang="en-IN" sz="2500" dirty="0" err="1" smtClean="0">
                <a:latin typeface="Times New Roman" panose="02020603050405020304" pitchFamily="18" charset="0"/>
              </a:rPr>
              <a:t>Umesh</a:t>
            </a:r>
            <a:r>
              <a:rPr lang="en-IN" sz="2500" dirty="0" smtClean="0">
                <a:latin typeface="Times New Roman" panose="02020603050405020304" pitchFamily="18" charset="0"/>
              </a:rPr>
              <a:t> Kumar </a:t>
            </a:r>
            <a:r>
              <a:rPr lang="en-IN" sz="2500" dirty="0" err="1" smtClean="0">
                <a:latin typeface="Times New Roman" panose="02020603050405020304" pitchFamily="18" charset="0"/>
              </a:rPr>
              <a:t>Toke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CybageNet</a:t>
            </a:r>
            <a:r>
              <a:rPr lang="en-US" dirty="0" smtClean="0"/>
              <a:t>—Book Review System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8588" y="2374710"/>
            <a:ext cx="8786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Followed Model2 (MVC) Approach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UI Designed by using Bootstrap for user responsiveness 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Jsp</a:t>
            </a:r>
            <a:r>
              <a:rPr lang="en-IN" dirty="0" smtClean="0"/>
              <a:t> pages moved to WEB-INF/views folder for security purpose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DAO design Pattern  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Accepting the database properties from </a:t>
            </a:r>
            <a:r>
              <a:rPr lang="en-IN" dirty="0" err="1" smtClean="0"/>
              <a:t>resource.properites</a:t>
            </a:r>
            <a:r>
              <a:rPr lang="en-IN" dirty="0" smtClean="0"/>
              <a:t> file (Loose Coupling)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Singleton </a:t>
            </a:r>
            <a:r>
              <a:rPr lang="en-IN" dirty="0"/>
              <a:t>Design Pattern for </a:t>
            </a:r>
            <a:r>
              <a:rPr lang="en-IN" dirty="0" smtClean="0"/>
              <a:t>Database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" b="1614"/>
          <a:stretch>
            <a:fillRect/>
          </a:stretch>
        </p:blipFill>
        <p:spPr>
          <a:xfrm>
            <a:off x="395785" y="1855788"/>
            <a:ext cx="8297839" cy="3848976"/>
          </a:xfrm>
        </p:spPr>
      </p:pic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        </a:t>
            </a:r>
            <a:r>
              <a:rPr lang="en-US" dirty="0" err="1" smtClean="0"/>
              <a:t>CybageNet</a:t>
            </a:r>
            <a:r>
              <a:rPr lang="en-US" dirty="0" smtClean="0"/>
              <a:t>—Book </a:t>
            </a:r>
            <a:r>
              <a:rPr lang="en-US" dirty="0"/>
              <a:t>Review System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8270" y="6022407"/>
            <a:ext cx="3853810" cy="370456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smtClean="0"/>
              <a:t>     Model2 (MVC)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(Database Schema explained by </a:t>
            </a:r>
            <a:r>
              <a:rPr dirty="0" err="1" smtClean="0"/>
              <a:t>geetanjali</a:t>
            </a:r>
            <a:r>
              <a:rPr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(Login Module explained by </a:t>
            </a:r>
            <a:r>
              <a:rPr dirty="0" err="1" smtClean="0"/>
              <a:t>Umesh</a:t>
            </a:r>
            <a:r>
              <a:rPr dirty="0" smtClean="0"/>
              <a:t> Toke)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(Active Users explained by </a:t>
            </a:r>
            <a:r>
              <a:rPr dirty="0" err="1" smtClean="0"/>
              <a:t>Subhashini</a:t>
            </a:r>
            <a:r>
              <a:rPr dirty="0" smtClean="0"/>
              <a:t> </a:t>
            </a:r>
            <a:r>
              <a:rPr dirty="0" err="1" smtClean="0"/>
              <a:t>Asthana</a:t>
            </a:r>
            <a:r>
              <a:rPr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CybageNet</a:t>
            </a:r>
            <a:r>
              <a:rPr dirty="0" smtClean="0"/>
              <a:t>  (Add Books explained by </a:t>
            </a:r>
            <a:r>
              <a:rPr dirty="0" err="1" smtClean="0"/>
              <a:t>Lokesh</a:t>
            </a:r>
            <a:r>
              <a:rPr dirty="0" smtClean="0"/>
              <a:t> </a:t>
            </a:r>
            <a:r>
              <a:rPr dirty="0" err="1" smtClean="0"/>
              <a:t>Nehete</a:t>
            </a:r>
            <a:r>
              <a:rPr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174</Words>
  <Application>Microsoft Office PowerPoint</Application>
  <PresentationFormat>On-screen Show (4:3)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Kozuka Gothic Pro L</vt:lpstr>
      <vt:lpstr>Kozuka Gothic Pro M</vt:lpstr>
      <vt:lpstr>Kozuka Gothic Pro R</vt:lpstr>
      <vt:lpstr>Microsoft Sans Serif</vt:lpstr>
      <vt:lpstr>Segoe UI</vt:lpstr>
      <vt:lpstr>Times New Roman</vt:lpstr>
      <vt:lpstr>Office Theme</vt:lpstr>
      <vt:lpstr>1_Office Theme</vt:lpstr>
      <vt:lpstr>2_Office Theme</vt:lpstr>
      <vt:lpstr>Welcome to Cybage</vt:lpstr>
      <vt:lpstr>     CybageNet-Book Review System </vt:lpstr>
      <vt:lpstr>     CybageNet-Book Review System</vt:lpstr>
      <vt:lpstr>CybageNet—Book Review System</vt:lpstr>
      <vt:lpstr>        CybageNet—Book Review System</vt:lpstr>
      <vt:lpstr>CybageNet  (Database Schema explained by geetanjali)</vt:lpstr>
      <vt:lpstr>CybageNet  (Login Module explained by Umesh Toke)</vt:lpstr>
      <vt:lpstr>CybageNet  (Active Users explained by Subhashini Asthana)</vt:lpstr>
      <vt:lpstr>CybageNet  (Add Books explained by Lokesh Nehete)</vt:lpstr>
      <vt:lpstr>CybageNet  (Delete Books explained by Hemant Bhosale)</vt:lpstr>
      <vt:lpstr>CybageNet  (Search Books with  Reviews explained by Abhinav Anand)</vt:lpstr>
      <vt:lpstr>CybageNet  (LogOut explained by Umesh Kumar Toke)</vt:lpstr>
      <vt:lpstr>Thank You!</vt:lpstr>
    </vt:vector>
  </TitlesOfParts>
  <Company>Cybage Software Pvt.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SONY</cp:lastModifiedBy>
  <cp:revision>315</cp:revision>
  <dcterms:created xsi:type="dcterms:W3CDTF">2009-07-20T04:26:09Z</dcterms:created>
  <dcterms:modified xsi:type="dcterms:W3CDTF">2016-05-22T13:30:44Z</dcterms:modified>
</cp:coreProperties>
</file>