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4" r:id="rId2"/>
  </p:sldMasterIdLst>
  <p:sldIdLst>
    <p:sldId id="432" r:id="rId3"/>
    <p:sldId id="433" r:id="rId4"/>
    <p:sldId id="434" r:id="rId5"/>
    <p:sldId id="435" r:id="rId6"/>
    <p:sldId id="257" r:id="rId7"/>
    <p:sldId id="438" r:id="rId8"/>
    <p:sldId id="439" r:id="rId9"/>
    <p:sldId id="440" r:id="rId10"/>
    <p:sldId id="436" r:id="rId11"/>
    <p:sldId id="437" r:id="rId12"/>
    <p:sldId id="441" r:id="rId13"/>
    <p:sldId id="442" r:id="rId14"/>
    <p:sldId id="443" r:id="rId15"/>
    <p:sldId id="444" r:id="rId16"/>
    <p:sldId id="445" r:id="rId17"/>
    <p:sldId id="44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DBD"/>
    <a:srgbClr val="FF746C"/>
    <a:srgbClr val="FF0000"/>
    <a:srgbClr val="4F94CC"/>
    <a:srgbClr val="F5DFBC"/>
    <a:srgbClr val="BFD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+ Body | White">
    <p:bg>
      <p:bgRef idx="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E5225AB-9C68-48C0-B481-4F436A3B7308}"/>
              </a:ext>
            </a:extLst>
          </p:cNvPr>
          <p:cNvSpPr>
            <a:spLocks noGrp="1"/>
          </p:cNvSpPr>
          <p:nvPr>
            <p:ph type="body" idx="2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FBE7D4-FDCA-0F4E-B63D-291E8DDF9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0972800" cy="75850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8355C-FA3B-4066-92A2-32029C5A17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09600" y="1682496"/>
            <a:ext cx="10972800" cy="4401760"/>
          </a:xfrm>
          <a:prstGeom prst="rect">
            <a:avLst/>
          </a:prstGeom>
        </p:spPr>
        <p:txBody>
          <a:bodyPr>
            <a:noAutofit/>
          </a:bodyPr>
          <a:lstStyle>
            <a:lvl1pPr marL="233363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C8824-0868-4FA8-BAE4-101D6897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6730C-B129-4981-BDF8-FCCAB3B2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83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| White | No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4572E7-7425-4C17-972B-9287FED039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B0995-EA19-4990-AF4B-4097FA44D9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787D3AD-A96D-41C2-BC61-0733E7B9DF8F}"/>
              </a:ext>
            </a:extLst>
          </p:cNvPr>
          <p:cNvSpPr txBox="1">
            <a:spLocks/>
          </p:cNvSpPr>
          <p:nvPr/>
        </p:nvSpPr>
        <p:spPr>
          <a:xfrm>
            <a:off x="5296103" y="6279970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600" spc="0" baseline="0" dirty="0">
                <a:solidFill>
                  <a:schemeClr val="tx1"/>
                </a:solidFill>
              </a:rPr>
              <a:t>Collins Aerospace</a:t>
            </a:r>
            <a:endParaRPr lang="en-US" sz="6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87510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+ Body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61B13AE-08FF-4182-B13B-7EB8F4FA053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895352"/>
            <a:ext cx="10972800" cy="4188904"/>
          </a:xfrm>
        </p:spPr>
        <p:txBody>
          <a:bodyPr>
            <a:noAutofit/>
          </a:bodyPr>
          <a:lstStyle>
            <a:lvl1pPr marL="233363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F01E6AB-8035-CC44-8226-FB6BA86CD6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FBE7D4-FDCA-0F4E-B63D-291E8DDF9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D98B8D-DCA3-4BD6-A11A-ED3B7B2C6A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94BEA-A368-4593-9A57-A3D0128BB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6743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Body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F2EFB-1FFD-0640-A59A-CE7F226354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401380"/>
            <a:ext cx="10972800" cy="4664517"/>
          </a:xfrm>
        </p:spPr>
        <p:txBody>
          <a:bodyPr>
            <a:noAutofit/>
          </a:bodyPr>
          <a:lstStyle>
            <a:lvl1pPr marL="233363" indent="-233363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9C789-234B-0041-B311-916160AEF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9B8D00-5DA5-4638-B20A-F06736E623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805BD7-0FC8-4CFC-8B71-3CC33B9FBF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125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A13725E-EEC9-A541-A129-451A9DC7953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33CA67-2743-BE45-A4E6-B088ACBBA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D23D9B-E365-4390-B4C2-73EC374CA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FBCDF-CD63-4BEF-BE6A-CD05B51514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92232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42A82-65F5-9643-8C5E-E126C1F2F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4F9EE2-4406-4C21-92F4-F3E5A020A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DD45E3-18F7-4B84-9FB9-181D23BECA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7629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+ Sub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77EED0EA-774D-0F41-A218-DE820FFCF14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73738"/>
            <a:ext cx="4145280" cy="913107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A25B962-B6D5-E443-8523-A4362723BE0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30412" y="1973736"/>
            <a:ext cx="8046720" cy="414267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9303EEA9-2941-B74E-9117-7A9AD13BCA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86845"/>
            <a:ext cx="4145280" cy="3229565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09CE1B-EC33-4340-989A-4E157D4BA7D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AFF837-9556-424F-BF3B-DC25B38857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4FD6C8-43BC-4102-ACE7-BF469C8BBAF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1BDE68-94B6-4E33-A15B-7D0201FF59A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94957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F40DBD9-649C-9E44-A365-E9AF1300EC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52919"/>
            <a:ext cx="4145280" cy="12218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1115DFFC-CD2E-F041-805B-96932B19DA1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30412" y="1555531"/>
            <a:ext cx="8046720" cy="4560876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5025509D-C23E-E24C-9625-BD927A967CA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774731"/>
            <a:ext cx="4145280" cy="3341676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A98B6A-953C-CB4D-B187-26021C9C7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21283D-BD12-4875-AF80-4F52F686B3D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F32B8-F448-4736-85DD-63E5A177F60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89046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wo Columns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044BBBB-5C96-3A4C-B91C-AC2AB125BBA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FBF85-F908-9543-AF8C-C05EF7A128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401187-5DE5-46F5-BE19-2596CA0E38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C5A4B9D-E5EB-4E0B-9B27-98BCC447BC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753431"/>
            <a:ext cx="5386917" cy="4327516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F1C83059-51E5-4C78-98F2-FD7F352BC5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93367" y="1754660"/>
            <a:ext cx="5386917" cy="4318856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ED366-2A05-459B-9DF8-5BF698B7A4F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5046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hree Columns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D6962E5-3DA9-814E-8D8E-BA7C9106E7C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2CE58-32D5-3345-8D45-4B2911CEF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8A64F6-4B15-444C-BB90-5F5E8F3B383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 marL="1371532" indent="0">
              <a:buClr>
                <a:schemeClr val="bg2"/>
              </a:buClr>
              <a:buNone/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4672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32816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9F715-BBA8-46EE-81BA-5AB0ECF70A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43145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6A440C-5DF3-4DDD-A00A-84F8F4748E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E18CA-2E4A-41D9-B678-28F90E51E0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1989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Body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F2EFB-1FFD-0640-A59A-CE7F226354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402078"/>
            <a:ext cx="10972800" cy="4708975"/>
          </a:xfrm>
          <a:prstGeom prst="rect">
            <a:avLst/>
          </a:prstGeom>
        </p:spPr>
        <p:txBody>
          <a:bodyPr>
            <a:noAutofit/>
          </a:bodyPr>
          <a:lstStyle>
            <a:lvl1pPr marL="233363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9C789-234B-0041-B311-916160AEF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E5EA4B-59AD-415B-8D7A-5804883562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6F1E04-0B6C-4B81-9C54-243FC5DE3E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91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| Black |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C24002-EE42-4430-9A4A-6C0B504FEA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0FB2B-E08A-4F60-8C05-86602CA65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3DD90CB-1EDF-48E1-BC72-0C5983054F42}"/>
              </a:ext>
            </a:extLst>
          </p:cNvPr>
          <p:cNvSpPr txBox="1">
            <a:spLocks/>
          </p:cNvSpPr>
          <p:nvPr/>
        </p:nvSpPr>
        <p:spPr>
          <a:xfrm>
            <a:off x="5296103" y="6279970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600" spc="0" baseline="0" dirty="0">
                <a:solidFill>
                  <a:schemeClr val="tx1"/>
                </a:solidFill>
              </a:rPr>
              <a:t>Collins Aerospace</a:t>
            </a:r>
            <a:endParaRPr lang="en-US" sz="6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15790316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|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9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300" baseline="0"/>
            </a:lvl1pPr>
          </a:lstStyle>
          <a:p>
            <a:pPr lvl="0"/>
            <a:r>
              <a:rPr lang="en-US" dirty="0"/>
              <a:t>TITLE HERE. ALL CAPS. WHITE. 24 PT.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397E52E-98A3-4984-931D-1E63DCDB9A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20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21D27-7279-4E5A-A354-B1B0C73D427F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56E47-238B-4F65-BF44-6D8FA932FBB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468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|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9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300" baseline="0"/>
            </a:lvl1pPr>
          </a:lstStyle>
          <a:p>
            <a:pPr lvl="0"/>
            <a:r>
              <a:rPr lang="en-US" dirty="0"/>
              <a:t>TITLE HERE. ALL CAPS. BLACK.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7AA4070-7CFC-45F6-8A11-958B4586B16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20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45897C-23C1-436B-89DF-882EE349FC81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CD10A-591E-4F9C-9814-BD8C78107065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87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7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3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white.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1" y="4376177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609600"/>
            <a:ext cx="11582400" cy="0"/>
          </a:xfrm>
          <a:prstGeom prst="line">
            <a:avLst/>
          </a:prstGeom>
          <a:ln w="6350" cap="sq">
            <a:solidFill>
              <a:schemeClr val="accent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AAEC19-A6B2-4318-8059-930560E2463A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0D61B-C032-47A0-817B-E65EADC178E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68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7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3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black.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3" y="4376177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609600"/>
            <a:ext cx="11582400" cy="9912"/>
          </a:xfrm>
          <a:prstGeom prst="line">
            <a:avLst/>
          </a:prstGeom>
          <a:ln w="6350" cap="sq">
            <a:solidFill>
              <a:schemeClr val="accent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4A3360-5419-403A-BF9A-FFDBE6F34F28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8E21A3-FD86-4B24-9BF4-D756D4A8106C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25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Terra Cot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7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3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WHITE.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3" y="4376177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SUBHEAD HERE. ALL CAPS. white. 11 PT.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609600"/>
            <a:ext cx="11582400" cy="9912"/>
          </a:xfrm>
          <a:prstGeom prst="line">
            <a:avLst/>
          </a:prstGeom>
          <a:ln w="6350" cap="sq">
            <a:solidFill>
              <a:schemeClr val="tx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4E10CE-6D19-4A8A-AAD8-85840FDD8F3C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D1D29-7C65-4277-A32E-2FD693FAC8A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73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901" y="345062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2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E988F-F066-469F-B9DB-2509596932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500" spc="300" baseline="0"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WHITE.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B6529-7FFC-481C-8C50-839650D8F5EB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30380-8D6C-48ED-B960-5D3CA89888C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18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901" y="345062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2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A2C1F3-FA25-47B6-8A37-E9A0CD151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500" spc="300" baseline="0"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Black.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2BE83E-D886-418F-9C93-2D5DEA9C3484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A2071B-2C30-49B6-95FF-C5CCFE8BAA7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82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Terra Cot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901" y="345062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2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SUBHEAD HERE. ALL CAPS. white. 11 PT.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91C7030-7C21-4D01-94C3-78400167FE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500" spc="300" baseline="0">
                <a:solidFill>
                  <a:schemeClr val="tx1"/>
                </a:solidFill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WHITE.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9FA3B2-D0F0-46D2-9466-44B642FC905B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3A297C-A2D6-40CA-AD99-EEB809D81A8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74206"/>
      </p:ext>
    </p:extLst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1237379" cy="75850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958B17C-FE6E-4F59-A161-671D59ABF97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9600" y="1166707"/>
            <a:ext cx="11237379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5ABFF238-972F-FB40-BE5D-68E2F1D9EC2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93792" y="164195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8EC76AE-7BE5-294B-9BF4-53BFFAFF7E7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93792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2D8180D-0D8E-B642-AD57-6BA7F62375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76400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6A15E34-936C-DF49-858C-AB3A808ED2C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5008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C68ADBA-D7D6-D342-AE08-FD1C53F945E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59024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E02ECDB4-5AD6-7C45-91D3-82FE33CE6D9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93792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B967F4E4-8CE7-2944-A00F-24639A4022F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040880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6067C2E-8A1A-C24E-ABBB-BFD08C1671B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711184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56D8DE8-5B64-8D4D-9781-CB5B72A560F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381488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4" name="Text Placeholder 59">
            <a:extLst>
              <a:ext uri="{FF2B5EF4-FFF2-40B4-BE49-F238E27FC236}">
                <a16:creationId xmlns:a16="http://schemas.microsoft.com/office/drawing/2014/main" id="{AAD068EC-C3F2-0F46-B6CB-4A760746362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39840" y="1806231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46396501-5E4A-4547-BD0E-75445D8F480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9840" y="2300952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6" name="Text Placeholder 59">
            <a:extLst>
              <a:ext uri="{FF2B5EF4-FFF2-40B4-BE49-F238E27FC236}">
                <a16:creationId xmlns:a16="http://schemas.microsoft.com/office/drawing/2014/main" id="{2603966A-E2D9-824B-A89F-EA677B9EFE1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859024" y="3175234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F306B794-F127-CD4A-AF19-BEEFCAA85BB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859024" y="3683206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34112D37-2205-B848-AC2E-BD4056D73F7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5009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19" name="Text Placeholder 59">
            <a:extLst>
              <a:ext uri="{FF2B5EF4-FFF2-40B4-BE49-F238E27FC236}">
                <a16:creationId xmlns:a16="http://schemas.microsoft.com/office/drawing/2014/main" id="{F7F8772C-0E28-B04E-BD81-B40EF87AEC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009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0" name="Text Placeholder 59">
            <a:extLst>
              <a:ext uri="{FF2B5EF4-FFF2-40B4-BE49-F238E27FC236}">
                <a16:creationId xmlns:a16="http://schemas.microsoft.com/office/drawing/2014/main" id="{9227AD50-FBF9-A246-AF49-3CEF5A9B092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859024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1" name="Text Placeholder 59">
            <a:extLst>
              <a:ext uri="{FF2B5EF4-FFF2-40B4-BE49-F238E27FC236}">
                <a16:creationId xmlns:a16="http://schemas.microsoft.com/office/drawing/2014/main" id="{A9801118-1422-A14E-BD94-22F26787C1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59024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2" name="Text Placeholder 59">
            <a:extLst>
              <a:ext uri="{FF2B5EF4-FFF2-40B4-BE49-F238E27FC236}">
                <a16:creationId xmlns:a16="http://schemas.microsoft.com/office/drawing/2014/main" id="{DA83B46F-FD84-814E-B725-028067D91D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193792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3" name="Text Placeholder 59">
            <a:extLst>
              <a:ext uri="{FF2B5EF4-FFF2-40B4-BE49-F238E27FC236}">
                <a16:creationId xmlns:a16="http://schemas.microsoft.com/office/drawing/2014/main" id="{7608E6CD-ACB2-4A4E-99C9-BA790309A6C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93792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4" name="Text Placeholder 59">
            <a:extLst>
              <a:ext uri="{FF2B5EF4-FFF2-40B4-BE49-F238E27FC236}">
                <a16:creationId xmlns:a16="http://schemas.microsoft.com/office/drawing/2014/main" id="{34273060-1F39-A54E-B595-D24001E81C2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040880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5" name="Text Placeholder 59">
            <a:extLst>
              <a:ext uri="{FF2B5EF4-FFF2-40B4-BE49-F238E27FC236}">
                <a16:creationId xmlns:a16="http://schemas.microsoft.com/office/drawing/2014/main" id="{DB3F8C38-E7FA-EC4B-B0EA-E8968653CAE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040880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6" name="Text Placeholder 59">
            <a:extLst>
              <a:ext uri="{FF2B5EF4-FFF2-40B4-BE49-F238E27FC236}">
                <a16:creationId xmlns:a16="http://schemas.microsoft.com/office/drawing/2014/main" id="{C10AEC33-A230-184B-A765-7D4A74A8F4C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723755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7" name="Text Placeholder 59">
            <a:extLst>
              <a:ext uri="{FF2B5EF4-FFF2-40B4-BE49-F238E27FC236}">
                <a16:creationId xmlns:a16="http://schemas.microsoft.com/office/drawing/2014/main" id="{9F2E478C-C4E9-4146-9EC3-D0C9AB7A659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723755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81E76849-5610-2C40-93D4-822EF3028FBB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674232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11A9C59D-F39D-D14F-AF46-5BA85F56768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431280" y="3175234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30" name="Text Placeholder 59">
            <a:extLst>
              <a:ext uri="{FF2B5EF4-FFF2-40B4-BE49-F238E27FC236}">
                <a16:creationId xmlns:a16="http://schemas.microsoft.com/office/drawing/2014/main" id="{4695BFE7-6E66-EB4F-83FA-D531E3D06BC2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431280" y="3683206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1" name="Text Placeholder 59">
            <a:extLst>
              <a:ext uri="{FF2B5EF4-FFF2-40B4-BE49-F238E27FC236}">
                <a16:creationId xmlns:a16="http://schemas.microsoft.com/office/drawing/2014/main" id="{81818247-7E1D-6647-BB1B-ACB36AE7600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819904" y="3174297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32" name="Text Placeholder 59">
            <a:extLst>
              <a:ext uri="{FF2B5EF4-FFF2-40B4-BE49-F238E27FC236}">
                <a16:creationId xmlns:a16="http://schemas.microsoft.com/office/drawing/2014/main" id="{4F1CECA1-565B-7540-B43C-49770A617EC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819904" y="3683206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3" name="Text Placeholder 59">
            <a:extLst>
              <a:ext uri="{FF2B5EF4-FFF2-40B4-BE49-F238E27FC236}">
                <a16:creationId xmlns:a16="http://schemas.microsoft.com/office/drawing/2014/main" id="{5A430AF1-FF22-0A4E-9AAB-B6FEC573BCF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0381488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34" name="Text Placeholder 59">
            <a:extLst>
              <a:ext uri="{FF2B5EF4-FFF2-40B4-BE49-F238E27FC236}">
                <a16:creationId xmlns:a16="http://schemas.microsoft.com/office/drawing/2014/main" id="{99BD1052-19CC-5A4B-9443-95FF06B7100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0381488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5F1AE9EA-E293-486F-B3CE-4BF2AB9EE23C}"/>
              </a:ext>
            </a:extLst>
          </p:cNvPr>
          <p:cNvSpPr>
            <a:spLocks noGrp="1"/>
          </p:cNvSpPr>
          <p:nvPr>
            <p:ph type="sldNum" sz="quarter" idx="67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74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387E6DC-BC84-4C86-A9DE-0160AC1C9D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33CA67-2743-BE45-A4E6-B088ACBBA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AD5D2E-A2AC-4899-90EB-41A4D9D52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3E2829-C632-4D45-94B3-B004173EEE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94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1322776" cy="75850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D6962E5-3DA9-814E-8D8E-BA7C9106E7C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600" y="1166707"/>
            <a:ext cx="11322776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BFF238-972F-FB40-BE5D-68E2F1D9EC2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193792" y="1666663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8EC76AE-7BE5-294B-9BF4-53BFFAFF7E7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93792" y="3054843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6A15E34-936C-DF49-858C-AB3A808ED2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5008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C68ADBA-D7D6-D342-AE08-FD1C53F945E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59024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E02ECDB4-5AD6-7C45-91D3-82FE33CE6D9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93792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B967F4E4-8CE7-2944-A00F-24639A4022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040880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6067C2E-8A1A-C24E-ABBB-BFD08C16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711184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56D8DE8-5B64-8D4D-9781-CB5B72A560F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0381488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27A2740-AC7D-7345-984A-5BD6779737F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711184" y="3054843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4ABFBA9D-330E-B447-889F-71B98260E15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39840" y="1821269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16" name="Text Placeholder 59">
            <a:extLst>
              <a:ext uri="{FF2B5EF4-FFF2-40B4-BE49-F238E27FC236}">
                <a16:creationId xmlns:a16="http://schemas.microsoft.com/office/drawing/2014/main" id="{29383DA9-35EB-A841-B8E8-066B4EA04E9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9840" y="2325664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B4988776-510F-FE4F-9066-FE58CA4CE68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45008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5CA73BAF-90D6-DF40-BA83-5BBD69EFFCB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45008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19" name="Text Placeholder 59">
            <a:extLst>
              <a:ext uri="{FF2B5EF4-FFF2-40B4-BE49-F238E27FC236}">
                <a16:creationId xmlns:a16="http://schemas.microsoft.com/office/drawing/2014/main" id="{EDE97D3D-175D-6149-AF76-3EF0663BC7E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822448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0" name="Text Placeholder 59">
            <a:extLst>
              <a:ext uri="{FF2B5EF4-FFF2-40B4-BE49-F238E27FC236}">
                <a16:creationId xmlns:a16="http://schemas.microsoft.com/office/drawing/2014/main" id="{07AEE21D-ADEA-DA47-A36B-ED05986C0AD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822448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1" name="Text Placeholder 59">
            <a:extLst>
              <a:ext uri="{FF2B5EF4-FFF2-40B4-BE49-F238E27FC236}">
                <a16:creationId xmlns:a16="http://schemas.microsoft.com/office/drawing/2014/main" id="{A3570388-CF93-E14C-8871-B14FC996C81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193792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2" name="Text Placeholder 59">
            <a:extLst>
              <a:ext uri="{FF2B5EF4-FFF2-40B4-BE49-F238E27FC236}">
                <a16:creationId xmlns:a16="http://schemas.microsoft.com/office/drawing/2014/main" id="{B7D95C78-A9DC-5142-80B0-BEE8D025B55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193792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3" name="Text Placeholder 59">
            <a:extLst>
              <a:ext uri="{FF2B5EF4-FFF2-40B4-BE49-F238E27FC236}">
                <a16:creationId xmlns:a16="http://schemas.microsoft.com/office/drawing/2014/main" id="{5C20E454-7D71-6D49-8340-2C2C92BAB60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032647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4" name="Text Placeholder 59">
            <a:extLst>
              <a:ext uri="{FF2B5EF4-FFF2-40B4-BE49-F238E27FC236}">
                <a16:creationId xmlns:a16="http://schemas.microsoft.com/office/drawing/2014/main" id="{DC2A92B2-B90B-AC44-8367-CC89EF31785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032647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5" name="Text Placeholder 59">
            <a:extLst>
              <a:ext uri="{FF2B5EF4-FFF2-40B4-BE49-F238E27FC236}">
                <a16:creationId xmlns:a16="http://schemas.microsoft.com/office/drawing/2014/main" id="{DAA62298-769A-A843-804C-507D94C7C8D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737767" y="5516340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6" name="Text Placeholder 59">
            <a:extLst>
              <a:ext uri="{FF2B5EF4-FFF2-40B4-BE49-F238E27FC236}">
                <a16:creationId xmlns:a16="http://schemas.microsoft.com/office/drawing/2014/main" id="{90DB92DC-5B96-6947-9102-329E9AD6B4B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737767" y="5822193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7" name="Text Placeholder 59">
            <a:extLst>
              <a:ext uri="{FF2B5EF4-FFF2-40B4-BE49-F238E27FC236}">
                <a16:creationId xmlns:a16="http://schemas.microsoft.com/office/drawing/2014/main" id="{11145940-26F6-D345-AEB5-DB00F76C7F1F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0381488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8" name="Text Placeholder 59">
            <a:extLst>
              <a:ext uri="{FF2B5EF4-FFF2-40B4-BE49-F238E27FC236}">
                <a16:creationId xmlns:a16="http://schemas.microsoft.com/office/drawing/2014/main" id="{7FC80356-24FA-3340-B9FC-DE1492BFA62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0381488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F8E227CA-C8B1-FD4F-9719-AC576682CC3A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1804416" y="3034200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30" name="Text Placeholder 59">
            <a:extLst>
              <a:ext uri="{FF2B5EF4-FFF2-40B4-BE49-F238E27FC236}">
                <a16:creationId xmlns:a16="http://schemas.microsoft.com/office/drawing/2014/main" id="{479DAFC0-5785-0446-A3E7-5BF65BCC02A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339840" y="3214947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1" name="Text Placeholder 59">
            <a:extLst>
              <a:ext uri="{FF2B5EF4-FFF2-40B4-BE49-F238E27FC236}">
                <a16:creationId xmlns:a16="http://schemas.microsoft.com/office/drawing/2014/main" id="{01FF4553-5F63-074B-8CB3-DF55725FEFB3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339840" y="3712306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2" name="Text Placeholder 59">
            <a:extLst>
              <a:ext uri="{FF2B5EF4-FFF2-40B4-BE49-F238E27FC236}">
                <a16:creationId xmlns:a16="http://schemas.microsoft.com/office/drawing/2014/main" id="{2ACC479D-100C-AB4A-B437-FFCD18495B7E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917848" y="3194666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3" name="Text Placeholder 59">
            <a:extLst>
              <a:ext uri="{FF2B5EF4-FFF2-40B4-BE49-F238E27FC236}">
                <a16:creationId xmlns:a16="http://schemas.microsoft.com/office/drawing/2014/main" id="{F88A7EF7-25F7-5349-8978-9A5DA5F31094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917848" y="3699062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4" name="Text Placeholder 59">
            <a:extLst>
              <a:ext uri="{FF2B5EF4-FFF2-40B4-BE49-F238E27FC236}">
                <a16:creationId xmlns:a16="http://schemas.microsoft.com/office/drawing/2014/main" id="{F442EBC6-A1C6-C446-97E7-801C6B76BA9D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9859736" y="3186214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5" name="Text Placeholder 59">
            <a:extLst>
              <a:ext uri="{FF2B5EF4-FFF2-40B4-BE49-F238E27FC236}">
                <a16:creationId xmlns:a16="http://schemas.microsoft.com/office/drawing/2014/main" id="{AB54CC23-A2BA-0E4F-BE56-2BD32D275D06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9859736" y="3690610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B862910-D742-4D11-A987-CE16A6571602}"/>
              </a:ext>
            </a:extLst>
          </p:cNvPr>
          <p:cNvSpPr>
            <a:spLocks noGrp="1"/>
          </p:cNvSpPr>
          <p:nvPr>
            <p:ph type="sldNum" sz="quarter" idx="75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47410"/>
      </p:ext>
    </p:extLst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49D8-65DA-4712-BD8B-98784DBB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69272"/>
      </p:ext>
    </p:extLst>
  </p:cSld>
  <p:clrMapOvr>
    <a:masterClrMapping/>
  </p:clrMapOvr>
  <p:transition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5001-2F50-47FD-A4A7-1DF33CF7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877D5-65E9-461D-8AB1-C8DAD1B1B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B5690-F643-471A-945B-D0BAB3241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7EDBD-0485-4A57-9580-2C6E6CFD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BB67-6EE7-4C23-B985-43789AB9C88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C92B3-8FC1-4537-9821-A39100EA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B8795-6527-4E61-94A8-C9FE74CD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2648-93CB-489D-A3BA-32E3E61B4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72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userDrawn="1">
  <p:cSld name="2 Title and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609600" y="734833"/>
            <a:ext cx="10972801" cy="5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9" tIns="121879" rIns="121879" bIns="121879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29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903818" y="1523837"/>
            <a:ext cx="10693400" cy="475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9" tIns="121879" rIns="121879" bIns="121879" anchor="t" anchorCtr="0"/>
          <a:lstStyle>
            <a:lvl1pPr marL="609493" marR="0" lvl="0" indent="-44019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18987" marR="0" lvl="1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8480" marR="0" lvl="2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437973" marR="0" lvl="3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047467" marR="0" lvl="4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656960" marR="0" lvl="5" indent="-4740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4266453" marR="0" lvl="6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875947" marR="0" lvl="7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5485440" marR="0" lvl="8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9998383"/>
      </p:ext>
    </p:extLst>
  </p:cSld>
  <p:clrMapOvr>
    <a:masterClrMapping/>
  </p:clrMapOvr>
  <p:transition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186C-5005-40FC-A5D8-1F6B7A11C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37D4E-B72F-4BBC-842F-67DDC9F1D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E45DB-CE7D-4430-9A91-74BF0F1A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B2695-6C01-4137-B949-51D8F5EC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C18-5E6D-4B47-A743-52FBCAD7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914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7242-32A2-4FC5-950D-29889BBF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55164-C515-4265-8678-25E461387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19DCC-FAAA-4EC2-8EEF-FD205E13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0B303-FF72-4FB4-9109-A97F5302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6D53-5F29-472C-A22F-08A48365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584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3B49-6BB9-4726-9D09-9B14CC8B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D5460-2776-4912-B280-2CE4EF918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537BA-8E37-4956-8D26-EBB65A6B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4D46C-96D1-44C4-A655-B1D35D8C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28192-0F36-4077-9749-0EB92862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451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6D1F-B70E-4FA6-8A66-C88B754F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2C65-8DB7-4F32-B25B-7454FD4DC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417AE-BB92-45BE-88CB-A9F0E330D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FA9DD-3476-4E52-960B-7B29F6F4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DC755-E342-4D33-B861-A7B26A65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96135-E066-4426-BEEF-B6023E9E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087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D27B-F652-4785-BDAA-A837A6C3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CA6CA-CB6C-46F5-BABB-BD418213E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2562C-A0AA-4436-A226-7587AD043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F44E7-AE38-4C3B-9009-FD6161A77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B8FE4-F244-4958-AE67-5C69AF830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39CA6-9686-4AB6-9FF4-8A847F3F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8E66F0-C2B1-4438-89DB-1ECBD094A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195B5-7680-4A45-A089-74D25598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475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ED66-9FCC-4B1C-9233-18050993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80071-84AF-431E-842F-86AE2129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BD972-EA71-464A-9538-7043795F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7029B-DCF5-4968-8111-1F90D0D1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42A82-65F5-9643-8C5E-E126C1F2F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85A6D3-BFB1-4C67-96C5-155EB52E99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4C15CF-47DB-495F-9FCC-9F29980C5D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73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EF755-3E57-472D-A2E8-4E8FE812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5DEC5-FF28-4DAF-990B-8A2A33BB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7F426-9A83-46FB-B916-07E97791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162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0EE1-30D0-4C65-A51C-7D6E653F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FC27-DC20-4F30-AE57-53839986B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FE9E0-14E8-4D47-9098-7700DE40C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7006F-7792-4A9D-8F65-5B5D7993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A3B5F-B6FC-4473-93B3-05EC0CA3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8580F-A474-4E07-BF22-160E438A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385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6248-44F4-453D-8B1E-9E6107D6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35767-2549-4D88-9B61-5F98D26C7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5B2F2-1B3A-48F7-8DF4-1C2004A19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99F85-17C5-4472-8B88-0F3D23AD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A080F-3625-4144-8977-90665980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5C501-958A-4F05-A9D0-C40C7D5D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652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341F-8506-49DE-AB4A-BF903CE8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E4828-CE5E-432C-98F4-98CE80C01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DDD27-BEFF-428B-AB2C-F2415154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3984C-8979-476A-B7AF-54C38AAC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D67ED-80E0-4670-B64A-6AF44540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033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7A109C-8839-48F4-8717-EFC811D9E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F8BC1-C3AA-4347-8A24-7F78F164B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81673-3953-4EDC-8070-058E0B5F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26519-8AC3-4462-9A6F-98CFD8D3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911A3-0774-42D1-A5CE-1AE6CBD4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1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+ Sub | Whi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5A6B3B-BED3-47B7-ABC7-94D4715C511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AFF837-9556-424F-BF3B-DC25B38857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F5C344-815E-4E6C-A632-35A2661C7C8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FF72F07-E416-4EC9-BFB1-4C53521819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73738"/>
            <a:ext cx="4145280" cy="91310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B604ED8E-155F-4A46-8432-A06E849BF6D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30412" y="1973737"/>
            <a:ext cx="8046720" cy="371755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B83E9807-3886-4F79-9EE8-B285427DC91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86846"/>
            <a:ext cx="4145280" cy="280444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EC55EE-56F3-4C86-AA4D-E940CBB8B9F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8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| Whi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A98B6A-953C-CB4D-B187-26021C9C7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95D5D8-5FFC-44B7-B3F9-A60157051E2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B9372DE6-DCF8-476C-A783-0468C556516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52919"/>
            <a:ext cx="4145280" cy="122181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05D7251-2D12-4ED9-B64E-0883A8600C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30412" y="1555531"/>
            <a:ext cx="8046720" cy="40813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A891B195-2B7F-4952-BE48-9C09438F1A3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774731"/>
            <a:ext cx="4145280" cy="28621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13834E-16A5-4F30-87AB-A27ECFD0766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07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wo Columns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DB3C81C-40F3-42DA-9512-9E80A45B221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FBF85-F908-9543-AF8C-C05EF7A128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9D82DC-4516-4CFC-A86F-BFEA28FF5E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4C5A4B9D-E5EB-4E0B-9B27-98BCC447BC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753432"/>
            <a:ext cx="5386917" cy="4372672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F1C83059-51E5-4C78-98F2-FD7F352BC5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93367" y="1754662"/>
            <a:ext cx="5386917" cy="4363921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22D29-83B6-4887-8B46-FACDF1A79E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39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hree Columns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958B17C-FE6E-4F59-A161-671D59ABF97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2CE58-32D5-3345-8D45-4B2911CEF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D36293-A803-4765-A0C6-F9722EFE8E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 marL="1371532" indent="0">
              <a:buClr>
                <a:schemeClr val="bg2"/>
              </a:buClr>
              <a:buNone/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4672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32816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4BAAF-F2D1-459C-AC12-D3DB70C0866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36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25543-6B7F-4B41-BD8C-976212A546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882028-C1CE-4B82-A985-EB48E9AC23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43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02080"/>
            <a:ext cx="10972800" cy="4707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66827"/>
            <a:ext cx="10972800" cy="758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HERE. ALL CAPS. WHITE. 24 PT.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60F46-2E67-474C-9893-046DAFD1D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47360" y="6446011"/>
            <a:ext cx="5791200" cy="3752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600" spc="0" baseline="0" dirty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26748-83C3-467A-9DF6-CC369EE24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8560" y="6360992"/>
            <a:ext cx="304800" cy="200055"/>
          </a:xfrm>
          <a:prstGeom prst="rect">
            <a:avLst/>
          </a:prstGeom>
        </p:spPr>
        <p:txBody>
          <a:bodyPr wrap="square" lIns="0" rIns="0" anchor="ctr">
            <a:spAutoFit/>
          </a:bodyPr>
          <a:lstStyle>
            <a:lvl1pPr>
              <a:defRPr lang="en-US" sz="700" b="0" i="0" smtClean="0">
                <a:latin typeface="Arial Regular"/>
                <a:cs typeface="DIN-Light"/>
              </a:defRPr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15BF577F-DD63-462C-8D95-AD4D3295C9A9}"/>
              </a:ext>
            </a:extLst>
          </p:cNvPr>
          <p:cNvSpPr txBox="1">
            <a:spLocks/>
          </p:cNvSpPr>
          <p:nvPr/>
        </p:nvSpPr>
        <p:spPr>
          <a:xfrm>
            <a:off x="5296103" y="6279970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spc="0" baseline="0" dirty="0">
                <a:solidFill>
                  <a:schemeClr val="tx1"/>
                </a:solidFill>
                <a:cs typeface="DIN-Light"/>
              </a:rPr>
              <a:t>© 2021 </a:t>
            </a:r>
            <a:r>
              <a:rPr lang="en-US" sz="600" spc="0" baseline="0" dirty="0">
                <a:solidFill>
                  <a:schemeClr val="tx1"/>
                </a:solidFill>
              </a:rPr>
              <a:t>Collins Aerospace</a:t>
            </a:r>
            <a:endParaRPr lang="en-US" sz="6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  <p:sp>
        <p:nvSpPr>
          <p:cNvPr id="40" name="Logo">
            <a:extLst>
              <a:ext uri="{FF2B5EF4-FFF2-40B4-BE49-F238E27FC236}">
                <a16:creationId xmlns:a16="http://schemas.microsoft.com/office/drawing/2014/main" id="{B4023E06-5263-4C9E-8BEF-4E169EF2921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29733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transition>
    <p:wipe dir="r"/>
  </p:transition>
  <p:hf hdr="0" ftr="0" dt="0"/>
  <p:txStyles>
    <p:titleStyle>
      <a:lvl1pPr algn="l" defTabSz="457178" rtl="0" eaLnBrk="1" latinLnBrk="0" hangingPunct="1">
        <a:spcBef>
          <a:spcPct val="0"/>
        </a:spcBef>
        <a:buNone/>
        <a:defRPr sz="2400" b="0" i="0" kern="1200" cap="all" spc="3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3363" indent="-233363" algn="l" defTabSz="4571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5425" algn="l" defTabSz="4571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4" indent="-228588" algn="l" defTabSz="4571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8" algn="l" defTabSz="457178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7" indent="-228588" algn="l" defTabSz="457178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200" kern="1200">
          <a:solidFill>
            <a:schemeClr val="accent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1B9CA-7F64-4191-8FE6-C24DBFC6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42A3C-30EB-4F6D-9841-CCFD863C4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7ABE-7271-434A-87D9-8918D0B38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FEDC4-D0B3-4856-9A38-C1252647D9D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2E8CC-9C57-4959-9B84-6E7071769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A298C-2393-4CED-82B4-F0A288C9F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7A7B3-C3F8-4603-AA01-CF9846869D8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Collins Common Avionics Architecture System (CAAS)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Ph3 Demo Platform : Baseline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FC2886-2E8E-43C0-9410-D3A8CE05052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09600" y="1482471"/>
            <a:ext cx="10972800" cy="4401760"/>
          </a:xfrm>
        </p:spPr>
        <p:txBody>
          <a:bodyPr/>
          <a:lstStyle/>
          <a:p>
            <a:r>
              <a:rPr lang="en-US" sz="1800" dirty="0"/>
              <a:t>Goal : Extend (securely) to add wireless connectivity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77CF2307-1D62-4A96-B62B-9FF64FF5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3AA935-0552-4053-AB5F-13160B57B31C}" type="slidenum">
              <a:rPr kumimoji="0" lang="en-US" sz="9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Regular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3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Regular"/>
              <a:ea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19900" y="2285997"/>
            <a:ext cx="1104900" cy="704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ADSB</a:t>
            </a:r>
          </a:p>
        </p:txBody>
      </p:sp>
      <p:sp>
        <p:nvSpPr>
          <p:cNvPr id="7" name="Rectangle 6"/>
          <p:cNvSpPr/>
          <p:nvPr/>
        </p:nvSpPr>
        <p:spPr>
          <a:xfrm>
            <a:off x="8267700" y="2276473"/>
            <a:ext cx="1104900" cy="704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VDTU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MC1</a:t>
            </a:r>
          </a:p>
        </p:txBody>
      </p:sp>
      <p:sp>
        <p:nvSpPr>
          <p:cNvPr id="8" name="Rectangle 7"/>
          <p:cNvSpPr/>
          <p:nvPr/>
        </p:nvSpPr>
        <p:spPr>
          <a:xfrm>
            <a:off x="5372100" y="2276473"/>
            <a:ext cx="1104900" cy="704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VPM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67212" y="4552950"/>
            <a:ext cx="1104900" cy="704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Switch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Digital switch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 PSM1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53600" y="2276473"/>
            <a:ext cx="1104900" cy="70485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Other CAAS</a:t>
            </a:r>
          </a:p>
        </p:txBody>
      </p:sp>
      <p:cxnSp>
        <p:nvCxnSpPr>
          <p:cNvPr id="23" name="Elbow Connector 22"/>
          <p:cNvCxnSpPr>
            <a:cxnSpLocks/>
            <a:stCxn id="13" idx="3"/>
            <a:endCxn id="8" idx="2"/>
          </p:cNvCxnSpPr>
          <p:nvPr/>
        </p:nvCxnSpPr>
        <p:spPr>
          <a:xfrm flipV="1">
            <a:off x="5472112" y="2981323"/>
            <a:ext cx="452438" cy="192405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4" name="Elbow Connector 23"/>
          <p:cNvCxnSpPr>
            <a:stCxn id="13" idx="3"/>
            <a:endCxn id="6" idx="2"/>
          </p:cNvCxnSpPr>
          <p:nvPr/>
        </p:nvCxnSpPr>
        <p:spPr>
          <a:xfrm flipV="1">
            <a:off x="5472112" y="2990847"/>
            <a:ext cx="1900238" cy="1914528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Elbow Connector 31"/>
          <p:cNvCxnSpPr>
            <a:stCxn id="13" idx="3"/>
            <a:endCxn id="15" idx="2"/>
          </p:cNvCxnSpPr>
          <p:nvPr/>
        </p:nvCxnSpPr>
        <p:spPr>
          <a:xfrm flipV="1">
            <a:off x="5472112" y="2981323"/>
            <a:ext cx="4833938" cy="192405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8" name="Elbow Connector 47"/>
          <p:cNvCxnSpPr>
            <a:stCxn id="13" idx="3"/>
            <a:endCxn id="7" idx="2"/>
          </p:cNvCxnSpPr>
          <p:nvPr/>
        </p:nvCxnSpPr>
        <p:spPr>
          <a:xfrm flipV="1">
            <a:off x="5472112" y="2981323"/>
            <a:ext cx="3348038" cy="192405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30743A-FDD1-4E2C-8C28-CDDE89B21FC4}"/>
              </a:ext>
            </a:extLst>
          </p:cNvPr>
          <p:cNvGrpSpPr/>
          <p:nvPr/>
        </p:nvGrpSpPr>
        <p:grpSpPr>
          <a:xfrm>
            <a:off x="904874" y="2796954"/>
            <a:ext cx="3462338" cy="2841846"/>
            <a:chOff x="904874" y="2796954"/>
            <a:chExt cx="3462338" cy="284184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34977A9-7CC0-4A03-807E-C58981046432}"/>
                </a:ext>
              </a:extLst>
            </p:cNvPr>
            <p:cNvGrpSpPr/>
            <p:nvPr/>
          </p:nvGrpSpPr>
          <p:grpSpPr>
            <a:xfrm>
              <a:off x="904874" y="2796954"/>
              <a:ext cx="3462338" cy="2460846"/>
              <a:chOff x="904874" y="2796954"/>
              <a:chExt cx="3462338" cy="246084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666999" y="4552950"/>
                <a:ext cx="1104900" cy="7048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Wireless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Router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964532" y="2796954"/>
                <a:ext cx="795336" cy="101441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Pilot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Tablet1</a:t>
                </a:r>
              </a:p>
            </p:txBody>
          </p:sp>
          <p:cxnSp>
            <p:nvCxnSpPr>
              <p:cNvPr id="19" name="Straight Arrow Connector 18"/>
              <p:cNvCxnSpPr>
                <a:cxnSpLocks/>
                <a:stCxn id="12" idx="3"/>
                <a:endCxn id="13" idx="1"/>
              </p:cNvCxnSpPr>
              <p:nvPr/>
            </p:nvCxnSpPr>
            <p:spPr>
              <a:xfrm>
                <a:off x="3771899" y="4905375"/>
                <a:ext cx="595313" cy="0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2" name="Rectangle 51"/>
              <p:cNvSpPr/>
              <p:nvPr/>
            </p:nvSpPr>
            <p:spPr>
              <a:xfrm>
                <a:off x="904874" y="2796954"/>
                <a:ext cx="777480" cy="101441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Soldier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Tablet2</a:t>
                </a:r>
              </a:p>
            </p:txBody>
          </p:sp>
          <p:cxnSp>
            <p:nvCxnSpPr>
              <p:cNvPr id="54" name="Elbow Connector 53"/>
              <p:cNvCxnSpPr>
                <a:stCxn id="12" idx="1"/>
                <a:endCxn id="14" idx="2"/>
              </p:cNvCxnSpPr>
              <p:nvPr/>
            </p:nvCxnSpPr>
            <p:spPr>
              <a:xfrm rot="10800000">
                <a:off x="2362201" y="3811367"/>
                <a:ext cx="304799" cy="1094009"/>
              </a:xfrm>
              <a:prstGeom prst="bentConnector2">
                <a:avLst/>
              </a:prstGeom>
              <a:noFill/>
              <a:ln w="19050">
                <a:solidFill>
                  <a:srgbClr val="00B0F0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Elbow Connector 56"/>
              <p:cNvCxnSpPr>
                <a:stCxn id="12" idx="1"/>
                <a:endCxn id="52" idx="2"/>
              </p:cNvCxnSpPr>
              <p:nvPr/>
            </p:nvCxnSpPr>
            <p:spPr>
              <a:xfrm rot="10800000">
                <a:off x="1293615" y="3811367"/>
                <a:ext cx="1373385" cy="1094009"/>
              </a:xfrm>
              <a:prstGeom prst="bentConnector2">
                <a:avLst/>
              </a:prstGeom>
              <a:noFill/>
              <a:ln w="19050">
                <a:solidFill>
                  <a:srgbClr val="00B0F0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6D7F82-F921-4C71-A7C0-FDD5C1F6A7F8}"/>
                </a:ext>
              </a:extLst>
            </p:cNvPr>
            <p:cNvSpPr txBox="1"/>
            <p:nvPr/>
          </p:nvSpPr>
          <p:spPr>
            <a:xfrm>
              <a:off x="1381645" y="5331023"/>
              <a:ext cx="20473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Wireless device access</a:t>
              </a:r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CEE4422-EF5E-438C-8955-295AD526F06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13310" y="-366923"/>
            <a:ext cx="830043" cy="7526536"/>
          </a:xfrm>
          <a:prstGeom prst="bentConnector3">
            <a:avLst>
              <a:gd name="adj1" fmla="val -74149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D6FA19E-F220-42AA-84DB-E576D9B1E39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28465" y="896032"/>
            <a:ext cx="820519" cy="5010150"/>
          </a:xfrm>
          <a:prstGeom prst="bentConnector3">
            <a:avLst>
              <a:gd name="adj1" fmla="val -60721"/>
            </a:avLst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012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32AF38A6-5F4A-40E4-BD5E-B2A2CE11100D">
            <a:extLst>
              <a:ext uri="{FF2B5EF4-FFF2-40B4-BE49-F238E27FC236}">
                <a16:creationId xmlns:a16="http://schemas.microsoft.com/office/drawing/2014/main" id="{9AB57185-BD20-4B1E-9934-F9215A538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11" y="733425"/>
            <a:ext cx="9844677" cy="590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6AE1AE-87B9-4E1E-B831-8823F158BBE4}"/>
              </a:ext>
            </a:extLst>
          </p:cNvPr>
          <p:cNvSpPr/>
          <p:nvPr/>
        </p:nvSpPr>
        <p:spPr>
          <a:xfrm>
            <a:off x="837610" y="295275"/>
            <a:ext cx="9844677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does map information propagate from Ground Station through UAV Mission Software to produce a waypoint?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AABC1-468F-4DB5-8ACE-3E2803630C39}"/>
              </a:ext>
            </a:extLst>
          </p:cNvPr>
          <p:cNvSpPr/>
          <p:nvPr/>
        </p:nvSpPr>
        <p:spPr>
          <a:xfrm>
            <a:off x="7638869" y="4429125"/>
            <a:ext cx="2724331" cy="4953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Resulting information flows displayed for different subsystems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F72F0F-9410-46F9-9CA6-688B0CFC8477}"/>
              </a:ext>
            </a:extLst>
          </p:cNvPr>
          <p:cNvSpPr/>
          <p:nvPr/>
        </p:nvSpPr>
        <p:spPr>
          <a:xfrm>
            <a:off x="952501" y="1685925"/>
            <a:ext cx="2781299" cy="4953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Compute “forward propagation” from GS “send_map” output port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38190B-18A0-47E9-BE02-1A721BB034DE}"/>
              </a:ext>
            </a:extLst>
          </p:cNvPr>
          <p:cNvCxnSpPr>
            <a:cxnSpLocks/>
          </p:cNvCxnSpPr>
          <p:nvPr/>
        </p:nvCxnSpPr>
        <p:spPr>
          <a:xfrm flipH="1" flipV="1">
            <a:off x="3324225" y="2181225"/>
            <a:ext cx="171453" cy="540544"/>
          </a:xfrm>
          <a:prstGeom prst="straightConnector1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2137D8-9855-4360-8334-36CA81F62A94}"/>
              </a:ext>
            </a:extLst>
          </p:cNvPr>
          <p:cNvCxnSpPr>
            <a:cxnSpLocks/>
          </p:cNvCxnSpPr>
          <p:nvPr/>
        </p:nvCxnSpPr>
        <p:spPr>
          <a:xfrm>
            <a:off x="7534275" y="3429000"/>
            <a:ext cx="447675" cy="1000125"/>
          </a:xfrm>
          <a:prstGeom prst="straightConnector1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125F70-336B-418C-84C8-084C485915B4}"/>
              </a:ext>
            </a:extLst>
          </p:cNvPr>
          <p:cNvCxnSpPr>
            <a:cxnSpLocks/>
          </p:cNvCxnSpPr>
          <p:nvPr/>
        </p:nvCxnSpPr>
        <p:spPr>
          <a:xfrm flipV="1">
            <a:off x="7758112" y="4924425"/>
            <a:ext cx="223838" cy="428625"/>
          </a:xfrm>
          <a:prstGeom prst="straightConnector1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1588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82">
            <a:extLst>
              <a:ext uri="{FF2B5EF4-FFF2-40B4-BE49-F238E27FC236}">
                <a16:creationId xmlns:a16="http://schemas.microsoft.com/office/drawing/2014/main" id="{AD0CEBB3-63C0-4544-9833-F861074362CD}"/>
              </a:ext>
            </a:extLst>
          </p:cNvPr>
          <p:cNvSpPr/>
          <p:nvPr/>
        </p:nvSpPr>
        <p:spPr>
          <a:xfrm>
            <a:off x="9582625" y="1905000"/>
            <a:ext cx="1085375" cy="73874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DD79165-C4D2-4BE8-B5D7-13681F92A2F2}"/>
              </a:ext>
            </a:extLst>
          </p:cNvPr>
          <p:cNvGrpSpPr/>
          <p:nvPr/>
        </p:nvGrpSpPr>
        <p:grpSpPr>
          <a:xfrm>
            <a:off x="2451554" y="1243472"/>
            <a:ext cx="6875998" cy="1681317"/>
            <a:chOff x="924232" y="1386347"/>
            <a:chExt cx="6875998" cy="1681317"/>
          </a:xfrm>
        </p:grpSpPr>
        <p:sp>
          <p:nvSpPr>
            <p:cNvPr id="60" name="Rounded Rectangle 3">
              <a:extLst>
                <a:ext uri="{FF2B5EF4-FFF2-40B4-BE49-F238E27FC236}">
                  <a16:creationId xmlns:a16="http://schemas.microsoft.com/office/drawing/2014/main" id="{FE624042-07D2-4DF4-9D60-2A9B441F1BE0}"/>
                </a:ext>
              </a:extLst>
            </p:cNvPr>
            <p:cNvSpPr/>
            <p:nvPr/>
          </p:nvSpPr>
          <p:spPr>
            <a:xfrm>
              <a:off x="924232" y="1386347"/>
              <a:ext cx="6875998" cy="1681317"/>
            </a:xfrm>
            <a:prstGeom prst="roundRect">
              <a:avLst>
                <a:gd name="adj" fmla="val 6667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OSATE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3BCF27E-FA0B-4588-B8D9-FA4E75F1F0A8}"/>
                </a:ext>
              </a:extLst>
            </p:cNvPr>
            <p:cNvSpPr/>
            <p:nvPr/>
          </p:nvSpPr>
          <p:spPr>
            <a:xfrm>
              <a:off x="1809135" y="1543665"/>
              <a:ext cx="5852276" cy="471948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AADL model</a:t>
              </a:r>
            </a:p>
          </p:txBody>
        </p:sp>
        <p:sp>
          <p:nvSpPr>
            <p:cNvPr id="62" name="Rounded Rectangle 6">
              <a:extLst>
                <a:ext uri="{FF2B5EF4-FFF2-40B4-BE49-F238E27FC236}">
                  <a16:creationId xmlns:a16="http://schemas.microsoft.com/office/drawing/2014/main" id="{74978FFF-7237-458A-8E97-66F4CB4E910C}"/>
                </a:ext>
              </a:extLst>
            </p:cNvPr>
            <p:cNvSpPr/>
            <p:nvPr/>
          </p:nvSpPr>
          <p:spPr>
            <a:xfrm>
              <a:off x="1265903" y="2254043"/>
              <a:ext cx="1361768" cy="663676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HAMR plugin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EFA455D-7576-4B2A-9919-54716A876357}"/>
                </a:ext>
              </a:extLst>
            </p:cNvPr>
            <p:cNvCxnSpPr>
              <a:endCxn id="62" idx="0"/>
            </p:cNvCxnSpPr>
            <p:nvPr/>
          </p:nvCxnSpPr>
          <p:spPr>
            <a:xfrm>
              <a:off x="1946787" y="2015613"/>
              <a:ext cx="0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64" name="Rounded Rectangle 12">
              <a:extLst>
                <a:ext uri="{FF2B5EF4-FFF2-40B4-BE49-F238E27FC236}">
                  <a16:creationId xmlns:a16="http://schemas.microsoft.com/office/drawing/2014/main" id="{8A53815B-DB3F-4A32-B112-B811B8FF3EDF}"/>
                </a:ext>
              </a:extLst>
            </p:cNvPr>
            <p:cNvSpPr/>
            <p:nvPr/>
          </p:nvSpPr>
          <p:spPr>
            <a:xfrm>
              <a:off x="4362944" y="2254043"/>
              <a:ext cx="1361768" cy="663676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Cyber Transform plugin</a:t>
              </a:r>
            </a:p>
          </p:txBody>
        </p:sp>
        <p:sp>
          <p:nvSpPr>
            <p:cNvPr id="65" name="Rounded Rectangle 13">
              <a:extLst>
                <a:ext uri="{FF2B5EF4-FFF2-40B4-BE49-F238E27FC236}">
                  <a16:creationId xmlns:a16="http://schemas.microsoft.com/office/drawing/2014/main" id="{8586F126-C46A-44DC-8663-26C64309FCCA}"/>
                </a:ext>
              </a:extLst>
            </p:cNvPr>
            <p:cNvSpPr/>
            <p:nvPr/>
          </p:nvSpPr>
          <p:spPr>
            <a:xfrm>
              <a:off x="5959132" y="2254043"/>
              <a:ext cx="1361768" cy="306366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AGREE</a:t>
              </a:r>
            </a:p>
          </p:txBody>
        </p:sp>
        <p:sp>
          <p:nvSpPr>
            <p:cNvPr id="66" name="Rounded Rectangle 14">
              <a:extLst>
                <a:ext uri="{FF2B5EF4-FFF2-40B4-BE49-F238E27FC236}">
                  <a16:creationId xmlns:a16="http://schemas.microsoft.com/office/drawing/2014/main" id="{7460D3A4-6490-4FA8-8575-657F977C5245}"/>
                </a:ext>
              </a:extLst>
            </p:cNvPr>
            <p:cNvSpPr/>
            <p:nvPr/>
          </p:nvSpPr>
          <p:spPr>
            <a:xfrm>
              <a:off x="5959132" y="2611353"/>
              <a:ext cx="1361768" cy="306366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Resolute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E1D2B94-D4D6-421F-AEC6-F4BF80F240F0}"/>
                </a:ext>
              </a:extLst>
            </p:cNvPr>
            <p:cNvCxnSpPr>
              <a:endCxn id="65" idx="0"/>
            </p:cNvCxnSpPr>
            <p:nvPr/>
          </p:nvCxnSpPr>
          <p:spPr>
            <a:xfrm>
              <a:off x="6635099" y="2015613"/>
              <a:ext cx="4917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95CDE83-07D7-4A17-8D9F-54F36D6F22E7}"/>
                </a:ext>
              </a:extLst>
            </p:cNvPr>
            <p:cNvCxnSpPr/>
            <p:nvPr/>
          </p:nvCxnSpPr>
          <p:spPr>
            <a:xfrm flipH="1">
              <a:off x="5711678" y="2407226"/>
              <a:ext cx="235852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F5AB737-40B7-4B38-9882-7F986E9FA9DE}"/>
                </a:ext>
              </a:extLst>
            </p:cNvPr>
            <p:cNvCxnSpPr/>
            <p:nvPr/>
          </p:nvCxnSpPr>
          <p:spPr>
            <a:xfrm flipH="1">
              <a:off x="5711678" y="2764536"/>
              <a:ext cx="235852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F481ED9-6271-47B9-8D9F-6637E1171FA7}"/>
                </a:ext>
              </a:extLst>
            </p:cNvPr>
            <p:cNvCxnSpPr>
              <a:endCxn id="64" idx="0"/>
            </p:cNvCxnSpPr>
            <p:nvPr/>
          </p:nvCxnSpPr>
          <p:spPr>
            <a:xfrm>
              <a:off x="5043828" y="2015613"/>
              <a:ext cx="0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sp>
        <p:nvSpPr>
          <p:cNvPr id="71" name="Rounded Rectangle 45">
            <a:extLst>
              <a:ext uri="{FF2B5EF4-FFF2-40B4-BE49-F238E27FC236}">
                <a16:creationId xmlns:a16="http://schemas.microsoft.com/office/drawing/2014/main" id="{B947BB66-EBBB-466E-8B71-D767F6987FE3}"/>
              </a:ext>
            </a:extLst>
          </p:cNvPr>
          <p:cNvSpPr/>
          <p:nvPr/>
        </p:nvSpPr>
        <p:spPr>
          <a:xfrm>
            <a:off x="4953014" y="3276600"/>
            <a:ext cx="1361768" cy="544797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SPLAT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E849D1-BF44-4304-9965-F4071BDCFF23}"/>
              </a:ext>
            </a:extLst>
          </p:cNvPr>
          <p:cNvCxnSpPr>
            <a:endCxn id="71" idx="0"/>
          </p:cNvCxnSpPr>
          <p:nvPr/>
        </p:nvCxnSpPr>
        <p:spPr>
          <a:xfrm flipH="1">
            <a:off x="5633898" y="2763306"/>
            <a:ext cx="485454" cy="51329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580C0A8-91C1-429B-9A72-EC1A0CC412D2}"/>
              </a:ext>
            </a:extLst>
          </p:cNvPr>
          <p:cNvSpPr/>
          <p:nvPr/>
        </p:nvSpPr>
        <p:spPr>
          <a:xfrm>
            <a:off x="4220230" y="4106463"/>
            <a:ext cx="2827336" cy="47194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input model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F841AEE-0E8E-46C7-A1BA-D40AC9009081}"/>
              </a:ext>
            </a:extLst>
          </p:cNvPr>
          <p:cNvGrpSpPr/>
          <p:nvPr/>
        </p:nvGrpSpPr>
        <p:grpSpPr>
          <a:xfrm>
            <a:off x="4324546" y="1872738"/>
            <a:ext cx="1565720" cy="902106"/>
            <a:chOff x="5952861" y="2015613"/>
            <a:chExt cx="1565720" cy="902106"/>
          </a:xfrm>
        </p:grpSpPr>
        <p:sp>
          <p:nvSpPr>
            <p:cNvPr id="75" name="Rounded Rectangle 58">
              <a:extLst>
                <a:ext uri="{FF2B5EF4-FFF2-40B4-BE49-F238E27FC236}">
                  <a16:creationId xmlns:a16="http://schemas.microsoft.com/office/drawing/2014/main" id="{2B38A19E-4853-48E8-B3D7-2CF5D1DCFF89}"/>
                </a:ext>
              </a:extLst>
            </p:cNvPr>
            <p:cNvSpPr/>
            <p:nvPr/>
          </p:nvSpPr>
          <p:spPr>
            <a:xfrm>
              <a:off x="5952861" y="2254043"/>
              <a:ext cx="1080092" cy="663676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TA1 plugin</a:t>
              </a:r>
            </a:p>
          </p:txBody>
        </p:sp>
        <p:sp>
          <p:nvSpPr>
            <p:cNvPr id="76" name="Rounded Rectangle 59">
              <a:extLst>
                <a:ext uri="{FF2B5EF4-FFF2-40B4-BE49-F238E27FC236}">
                  <a16:creationId xmlns:a16="http://schemas.microsoft.com/office/drawing/2014/main" id="{28AF0974-A4AE-4F51-A466-9DF1F093C8A0}"/>
                </a:ext>
              </a:extLst>
            </p:cNvPr>
            <p:cNvSpPr/>
            <p:nvPr/>
          </p:nvSpPr>
          <p:spPr>
            <a:xfrm>
              <a:off x="6070634" y="2254043"/>
              <a:ext cx="1131524" cy="663676"/>
            </a:xfrm>
            <a:prstGeom prst="roundRect">
              <a:avLst>
                <a:gd name="adj" fmla="val 13390"/>
              </a:avLst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Cyber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Reqts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plugins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6025D4F-F9CE-4669-ADCE-7BC58964AA71}"/>
                </a:ext>
              </a:extLst>
            </p:cNvPr>
            <p:cNvCxnSpPr/>
            <p:nvPr/>
          </p:nvCxnSpPr>
          <p:spPr>
            <a:xfrm flipH="1">
              <a:off x="7197400" y="2407226"/>
              <a:ext cx="321181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86FD576-3A48-4230-A178-913BACD135C2}"/>
                </a:ext>
              </a:extLst>
            </p:cNvPr>
            <p:cNvCxnSpPr/>
            <p:nvPr/>
          </p:nvCxnSpPr>
          <p:spPr>
            <a:xfrm flipH="1">
              <a:off x="7197400" y="2754565"/>
              <a:ext cx="321181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BF4AD0D-BE24-44E4-B73D-65CA7F0AE012}"/>
                </a:ext>
              </a:extLst>
            </p:cNvPr>
            <p:cNvCxnSpPr>
              <a:endCxn id="76" idx="0"/>
            </p:cNvCxnSpPr>
            <p:nvPr/>
          </p:nvCxnSpPr>
          <p:spPr>
            <a:xfrm>
              <a:off x="6634356" y="2015613"/>
              <a:ext cx="2040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619F92E-25A0-4E82-B864-816A0076C858}"/>
              </a:ext>
            </a:extLst>
          </p:cNvPr>
          <p:cNvCxnSpPr>
            <a:stCxn id="71" idx="2"/>
            <a:endCxn id="73" idx="0"/>
          </p:cNvCxnSpPr>
          <p:nvPr/>
        </p:nvCxnSpPr>
        <p:spPr>
          <a:xfrm>
            <a:off x="5633898" y="3821397"/>
            <a:ext cx="0" cy="28506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869C526-EC37-412B-BAC0-020C50781CC5}"/>
              </a:ext>
            </a:extLst>
          </p:cNvPr>
          <p:cNvCxnSpPr>
            <a:stCxn id="62" idx="2"/>
          </p:cNvCxnSpPr>
          <p:nvPr/>
        </p:nvCxnSpPr>
        <p:spPr>
          <a:xfrm>
            <a:off x="3474109" y="2774844"/>
            <a:ext cx="977430" cy="1331619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2" name="Rounded Rectangle 72">
            <a:extLst>
              <a:ext uri="{FF2B5EF4-FFF2-40B4-BE49-F238E27FC236}">
                <a16:creationId xmlns:a16="http://schemas.microsoft.com/office/drawing/2014/main" id="{372452D0-90C9-487E-A755-EFA14AC0E0AC}"/>
              </a:ext>
            </a:extLst>
          </p:cNvPr>
          <p:cNvSpPr/>
          <p:nvPr/>
        </p:nvSpPr>
        <p:spPr>
          <a:xfrm>
            <a:off x="4069268" y="4791914"/>
            <a:ext cx="3127663" cy="4645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988A1E0-D82C-4E4C-9916-69327126376A}"/>
              </a:ext>
            </a:extLst>
          </p:cNvPr>
          <p:cNvGrpSpPr/>
          <p:nvPr/>
        </p:nvGrpSpPr>
        <p:grpSpPr>
          <a:xfrm>
            <a:off x="5047385" y="5487236"/>
            <a:ext cx="1178528" cy="757313"/>
            <a:chOff x="2980460" y="5706311"/>
            <a:chExt cx="1178528" cy="757313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D5FB50C-87D6-4EE4-93BF-94871980AB66}"/>
                </a:ext>
              </a:extLst>
            </p:cNvPr>
            <p:cNvSpPr/>
            <p:nvPr/>
          </p:nvSpPr>
          <p:spPr>
            <a:xfrm>
              <a:off x="2980460" y="5706311"/>
              <a:ext cx="1178528" cy="35091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UAV exe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76EB69C-7627-4F0A-8DE8-860A17CDD828}"/>
                </a:ext>
              </a:extLst>
            </p:cNvPr>
            <p:cNvSpPr/>
            <p:nvPr/>
          </p:nvSpPr>
          <p:spPr>
            <a:xfrm>
              <a:off x="2980460" y="6112714"/>
              <a:ext cx="572365" cy="35091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seL4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5AF98D9-D355-4AEB-B17C-F552AFEB5C5E}"/>
                </a:ext>
              </a:extLst>
            </p:cNvPr>
            <p:cNvSpPr/>
            <p:nvPr/>
          </p:nvSpPr>
          <p:spPr>
            <a:xfrm>
              <a:off x="3585172" y="6112714"/>
              <a:ext cx="572365" cy="35091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capDL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2716BC1-EB39-4330-A7DD-1EAFC5E439A5}"/>
              </a:ext>
            </a:extLst>
          </p:cNvPr>
          <p:cNvCxnSpPr>
            <a:stCxn id="73" idx="2"/>
            <a:endCxn id="82" idx="0"/>
          </p:cNvCxnSpPr>
          <p:nvPr/>
        </p:nvCxnSpPr>
        <p:spPr>
          <a:xfrm flipH="1">
            <a:off x="5633100" y="4578411"/>
            <a:ext cx="798" cy="213503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119D0CA-7994-4DFB-B847-FE4A580853AA}"/>
              </a:ext>
            </a:extLst>
          </p:cNvPr>
          <p:cNvCxnSpPr>
            <a:stCxn id="82" idx="2"/>
            <a:endCxn id="84" idx="0"/>
          </p:cNvCxnSpPr>
          <p:nvPr/>
        </p:nvCxnSpPr>
        <p:spPr>
          <a:xfrm>
            <a:off x="5633100" y="5256492"/>
            <a:ext cx="3549" cy="23074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9" name="Rounded Rectangle 83">
            <a:extLst>
              <a:ext uri="{FF2B5EF4-FFF2-40B4-BE49-F238E27FC236}">
                <a16:creationId xmlns:a16="http://schemas.microsoft.com/office/drawing/2014/main" id="{A91295DC-1546-4D96-802E-EC2734A8D1A3}"/>
              </a:ext>
            </a:extLst>
          </p:cNvPr>
          <p:cNvSpPr/>
          <p:nvPr/>
        </p:nvSpPr>
        <p:spPr>
          <a:xfrm>
            <a:off x="2730564" y="4791914"/>
            <a:ext cx="1045657" cy="4645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 compiler</a:t>
            </a:r>
          </a:p>
        </p:txBody>
      </p:sp>
      <p:sp>
        <p:nvSpPr>
          <p:cNvPr id="90" name="Rounded Rectangle 84">
            <a:extLst>
              <a:ext uri="{FF2B5EF4-FFF2-40B4-BE49-F238E27FC236}">
                <a16:creationId xmlns:a16="http://schemas.microsoft.com/office/drawing/2014/main" id="{413F3B59-DEC4-4E55-B74F-C6522F499955}"/>
              </a:ext>
            </a:extLst>
          </p:cNvPr>
          <p:cNvSpPr/>
          <p:nvPr/>
        </p:nvSpPr>
        <p:spPr>
          <a:xfrm>
            <a:off x="7542736" y="4791914"/>
            <a:ext cx="1045657" cy="4645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CakeML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compiler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7C921A8-DC67-4712-9D7C-BC74D4CCCCF3}"/>
              </a:ext>
            </a:extLst>
          </p:cNvPr>
          <p:cNvCxnSpPr>
            <a:stCxn id="89" idx="3"/>
            <a:endCxn id="82" idx="1"/>
          </p:cNvCxnSpPr>
          <p:nvPr/>
        </p:nvCxnSpPr>
        <p:spPr>
          <a:xfrm>
            <a:off x="3776221" y="5024203"/>
            <a:ext cx="293047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ECB994-4EA6-40DB-A001-9F86BADC1D7E}"/>
              </a:ext>
            </a:extLst>
          </p:cNvPr>
          <p:cNvCxnSpPr>
            <a:stCxn id="90" idx="1"/>
            <a:endCxn id="82" idx="3"/>
          </p:cNvCxnSpPr>
          <p:nvPr/>
        </p:nvCxnSpPr>
        <p:spPr>
          <a:xfrm flipH="1">
            <a:off x="7196931" y="5024203"/>
            <a:ext cx="345805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442851B-0E2B-4CE8-8C18-A1FC719FEFF8}"/>
              </a:ext>
            </a:extLst>
          </p:cNvPr>
          <p:cNvSpPr/>
          <p:nvPr/>
        </p:nvSpPr>
        <p:spPr>
          <a:xfrm>
            <a:off x="2375854" y="3307821"/>
            <a:ext cx="1122528" cy="798642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Component implementation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and glue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*.c files</a:t>
            </a:r>
          </a:p>
        </p:txBody>
      </p:sp>
      <p:cxnSp>
        <p:nvCxnSpPr>
          <p:cNvPr id="94" name="Elbow Connector 98">
            <a:extLst>
              <a:ext uri="{FF2B5EF4-FFF2-40B4-BE49-F238E27FC236}">
                <a16:creationId xmlns:a16="http://schemas.microsoft.com/office/drawing/2014/main" id="{ACA6A670-07B9-43CD-97C1-432A3C356E95}"/>
              </a:ext>
            </a:extLst>
          </p:cNvPr>
          <p:cNvCxnSpPr>
            <a:stCxn id="61" idx="1"/>
          </p:cNvCxnSpPr>
          <p:nvPr/>
        </p:nvCxnSpPr>
        <p:spPr>
          <a:xfrm rot="10800000" flipV="1">
            <a:off x="2634621" y="1636763"/>
            <a:ext cx="701837" cy="1658537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dash"/>
            <a:headEnd type="none" w="med" len="med"/>
            <a:tailEnd type="arrow" w="med" len="med"/>
          </a:ln>
          <a:effectLst/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0D636D1-FD0D-4448-B9CD-713A9F19A331}"/>
              </a:ext>
            </a:extLst>
          </p:cNvPr>
          <p:cNvCxnSpPr>
            <a:endCxn id="93" idx="0"/>
          </p:cNvCxnSpPr>
          <p:nvPr/>
        </p:nvCxnSpPr>
        <p:spPr>
          <a:xfrm>
            <a:off x="2937118" y="2774843"/>
            <a:ext cx="0" cy="53297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190995-C63F-4A1D-8C51-395E8BBE78C1}"/>
              </a:ext>
            </a:extLst>
          </p:cNvPr>
          <p:cNvCxnSpPr>
            <a:stCxn id="93" idx="2"/>
          </p:cNvCxnSpPr>
          <p:nvPr/>
        </p:nvCxnSpPr>
        <p:spPr>
          <a:xfrm flipH="1">
            <a:off x="2934430" y="4106463"/>
            <a:ext cx="2688" cy="68545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B6619D5-ED81-4D53-B02E-EBB4705B75D3}"/>
              </a:ext>
            </a:extLst>
          </p:cNvPr>
          <p:cNvGrpSpPr/>
          <p:nvPr/>
        </p:nvGrpSpPr>
        <p:grpSpPr>
          <a:xfrm>
            <a:off x="8848224" y="2057400"/>
            <a:ext cx="1820582" cy="738748"/>
            <a:chOff x="8922917" y="2133600"/>
            <a:chExt cx="1421221" cy="738748"/>
          </a:xfrm>
        </p:grpSpPr>
        <p:sp>
          <p:nvSpPr>
            <p:cNvPr id="98" name="Rounded Rectangle 113">
              <a:extLst>
                <a:ext uri="{FF2B5EF4-FFF2-40B4-BE49-F238E27FC236}">
                  <a16:creationId xmlns:a16="http://schemas.microsoft.com/office/drawing/2014/main" id="{C5334B9E-3132-492A-BF11-1CF6B3B022ED}"/>
                </a:ext>
              </a:extLst>
            </p:cNvPr>
            <p:cNvSpPr/>
            <p:nvPr/>
          </p:nvSpPr>
          <p:spPr>
            <a:xfrm>
              <a:off x="9496850" y="2133600"/>
              <a:ext cx="847288" cy="738748"/>
            </a:xfrm>
            <a:prstGeom prst="roundRect">
              <a:avLst>
                <a:gd name="adj" fmla="val 13390"/>
              </a:avLst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Solvers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17E5B008-4523-43CC-88EE-0C11F4A633C9}"/>
                </a:ext>
              </a:extLst>
            </p:cNvPr>
            <p:cNvCxnSpPr/>
            <p:nvPr/>
          </p:nvCxnSpPr>
          <p:spPr>
            <a:xfrm>
              <a:off x="8922917" y="2342562"/>
              <a:ext cx="573933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2F37E30F-D1ED-419D-A147-40A7428626D6}"/>
              </a:ext>
            </a:extLst>
          </p:cNvPr>
          <p:cNvSpPr/>
          <p:nvPr/>
        </p:nvSpPr>
        <p:spPr>
          <a:xfrm>
            <a:off x="1357412" y="3304944"/>
            <a:ext cx="846921" cy="798642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System Build evidence</a:t>
            </a:r>
          </a:p>
        </p:txBody>
      </p:sp>
      <p:cxnSp>
        <p:nvCxnSpPr>
          <p:cNvPr id="101" name="Elbow Connector 127">
            <a:extLst>
              <a:ext uri="{FF2B5EF4-FFF2-40B4-BE49-F238E27FC236}">
                <a16:creationId xmlns:a16="http://schemas.microsoft.com/office/drawing/2014/main" id="{A0AEC6FD-7618-4822-871F-AA9A12AAB35E}"/>
              </a:ext>
            </a:extLst>
          </p:cNvPr>
          <p:cNvCxnSpPr>
            <a:stCxn id="62" idx="1"/>
            <a:endCxn id="100" idx="0"/>
          </p:cNvCxnSpPr>
          <p:nvPr/>
        </p:nvCxnSpPr>
        <p:spPr>
          <a:xfrm rot="10800000" flipV="1">
            <a:off x="1780873" y="2443006"/>
            <a:ext cx="1012352" cy="861938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dash"/>
            <a:headEnd type="none" w="med" len="med"/>
            <a:tailEnd type="arrow" w="med" len="med"/>
          </a:ln>
          <a:effectLst/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DD6A564-904E-4BA8-A4EB-A8990DCA043A}"/>
              </a:ext>
            </a:extLst>
          </p:cNvPr>
          <p:cNvCxnSpPr>
            <a:endCxn id="93" idx="3"/>
          </p:cNvCxnSpPr>
          <p:nvPr/>
        </p:nvCxnSpPr>
        <p:spPr>
          <a:xfrm flipH="1" flipV="1">
            <a:off x="3498382" y="3707142"/>
            <a:ext cx="721848" cy="108477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DBC5B3-7396-4B30-A4EC-140956B5374C}"/>
              </a:ext>
            </a:extLst>
          </p:cNvPr>
          <p:cNvSpPr/>
          <p:nvPr/>
        </p:nvSpPr>
        <p:spPr>
          <a:xfrm>
            <a:off x="7993618" y="3306399"/>
            <a:ext cx="1122528" cy="798642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Component implementation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and glue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CakeML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files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E5A3ED-D39F-4052-9C6F-8857A6706E23}"/>
              </a:ext>
            </a:extLst>
          </p:cNvPr>
          <p:cNvCxnSpPr>
            <a:endCxn id="103" idx="1"/>
          </p:cNvCxnSpPr>
          <p:nvPr/>
        </p:nvCxnSpPr>
        <p:spPr>
          <a:xfrm flipV="1">
            <a:off x="7032364" y="3705720"/>
            <a:ext cx="961254" cy="108619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368B2C-50A4-457A-9CB9-32CB73EDEFEB}"/>
              </a:ext>
            </a:extLst>
          </p:cNvPr>
          <p:cNvCxnSpPr/>
          <p:nvPr/>
        </p:nvCxnSpPr>
        <p:spPr>
          <a:xfrm flipH="1">
            <a:off x="8336735" y="4103586"/>
            <a:ext cx="2688" cy="68545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0F569C2-3DB4-4E0D-A856-4CBF5ACA9AA8}"/>
              </a:ext>
            </a:extLst>
          </p:cNvPr>
          <p:cNvGrpSpPr/>
          <p:nvPr/>
        </p:nvGrpSpPr>
        <p:grpSpPr>
          <a:xfrm>
            <a:off x="2695932" y="5487236"/>
            <a:ext cx="1178528" cy="757313"/>
            <a:chOff x="2980460" y="5706311"/>
            <a:chExt cx="1178528" cy="757313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0184493-08BF-4F5A-BE3D-03334B50ED5E}"/>
                </a:ext>
              </a:extLst>
            </p:cNvPr>
            <p:cNvSpPr/>
            <p:nvPr/>
          </p:nvSpPr>
          <p:spPr>
            <a:xfrm>
              <a:off x="2980460" y="5706311"/>
              <a:ext cx="1178528" cy="35091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UAV exe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5DE9B28-59A8-440A-98AB-47966F7F6F14}"/>
                </a:ext>
              </a:extLst>
            </p:cNvPr>
            <p:cNvSpPr/>
            <p:nvPr/>
          </p:nvSpPr>
          <p:spPr>
            <a:xfrm>
              <a:off x="2980460" y="6112714"/>
              <a:ext cx="1178528" cy="35091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Linux</a:t>
              </a:r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7CFAA03-39DB-4550-B6D3-5D1534AF42E0}"/>
              </a:ext>
            </a:extLst>
          </p:cNvPr>
          <p:cNvCxnSpPr>
            <a:endCxn id="107" idx="0"/>
          </p:cNvCxnSpPr>
          <p:nvPr/>
        </p:nvCxnSpPr>
        <p:spPr>
          <a:xfrm>
            <a:off x="3281647" y="5256492"/>
            <a:ext cx="3549" cy="23074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10" name="Rounded Rectangle 5">
            <a:extLst>
              <a:ext uri="{FF2B5EF4-FFF2-40B4-BE49-F238E27FC236}">
                <a16:creationId xmlns:a16="http://schemas.microsoft.com/office/drawing/2014/main" id="{72C27D8A-2144-46E2-8D8A-0391C656C034}"/>
              </a:ext>
            </a:extLst>
          </p:cNvPr>
          <p:cNvSpPr/>
          <p:nvPr/>
        </p:nvSpPr>
        <p:spPr>
          <a:xfrm>
            <a:off x="744279" y="1139602"/>
            <a:ext cx="10037136" cy="1943840"/>
          </a:xfrm>
          <a:prstGeom prst="roundRect">
            <a:avLst>
              <a:gd name="adj" fmla="val 7368"/>
            </a:avLst>
          </a:prstGeom>
          <a:noFill/>
          <a:ln w="19050" cap="flat" cmpd="sng" algn="ctr">
            <a:solidFill>
              <a:srgbClr val="E4551F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System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Environment</a:t>
            </a:r>
          </a:p>
        </p:txBody>
      </p:sp>
      <p:sp>
        <p:nvSpPr>
          <p:cNvPr id="111" name="Rounded Rectangle 71">
            <a:extLst>
              <a:ext uri="{FF2B5EF4-FFF2-40B4-BE49-F238E27FC236}">
                <a16:creationId xmlns:a16="http://schemas.microsoft.com/office/drawing/2014/main" id="{A563F05D-0B34-49B3-95BC-A29A7E86DC84}"/>
              </a:ext>
            </a:extLst>
          </p:cNvPr>
          <p:cNvSpPr/>
          <p:nvPr/>
        </p:nvSpPr>
        <p:spPr>
          <a:xfrm>
            <a:off x="744279" y="3130194"/>
            <a:ext cx="10037136" cy="2217983"/>
          </a:xfrm>
          <a:prstGeom prst="roundRect">
            <a:avLst>
              <a:gd name="adj" fmla="val 7368"/>
            </a:avLst>
          </a:prstGeom>
          <a:noFill/>
          <a:ln w="19050" cap="flat" cmpd="sng" algn="ctr">
            <a:solidFill>
              <a:srgbClr val="E4551F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High-Assurance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Code Generation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Tools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80F575F-BFF8-4D1E-BE6B-1E0BE563EF02}"/>
              </a:ext>
            </a:extLst>
          </p:cNvPr>
          <p:cNvCxnSpPr>
            <a:stCxn id="71" idx="3"/>
          </p:cNvCxnSpPr>
          <p:nvPr/>
        </p:nvCxnSpPr>
        <p:spPr>
          <a:xfrm>
            <a:off x="6314782" y="3548999"/>
            <a:ext cx="1678836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E44C490-C780-4F1B-A181-807A09ED5996}"/>
              </a:ext>
            </a:extLst>
          </p:cNvPr>
          <p:cNvCxnSpPr/>
          <p:nvPr/>
        </p:nvCxnSpPr>
        <p:spPr>
          <a:xfrm>
            <a:off x="6858000" y="1866900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5033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3">
            <a:extLst>
              <a:ext uri="{FF2B5EF4-FFF2-40B4-BE49-F238E27FC236}">
                <a16:creationId xmlns:a16="http://schemas.microsoft.com/office/drawing/2014/main" id="{FE624042-07D2-4DF4-9D60-2A9B441F1BE0}"/>
              </a:ext>
            </a:extLst>
          </p:cNvPr>
          <p:cNvSpPr/>
          <p:nvPr/>
        </p:nvSpPr>
        <p:spPr>
          <a:xfrm>
            <a:off x="1523194" y="1243472"/>
            <a:ext cx="8283280" cy="1681317"/>
          </a:xfrm>
          <a:prstGeom prst="roundRect">
            <a:avLst>
              <a:gd name="adj" fmla="val 6667"/>
            </a:avLst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OSATE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BCF27E-FA0B-4588-B8D9-FA4E75F1F0A8}"/>
              </a:ext>
            </a:extLst>
          </p:cNvPr>
          <p:cNvSpPr/>
          <p:nvPr/>
        </p:nvSpPr>
        <p:spPr>
          <a:xfrm>
            <a:off x="2574770" y="1400790"/>
            <a:ext cx="6208738" cy="47194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AADL model</a:t>
            </a:r>
          </a:p>
        </p:txBody>
      </p:sp>
      <p:sp>
        <p:nvSpPr>
          <p:cNvPr id="62" name="Rounded Rectangle 6">
            <a:extLst>
              <a:ext uri="{FF2B5EF4-FFF2-40B4-BE49-F238E27FC236}">
                <a16:creationId xmlns:a16="http://schemas.microsoft.com/office/drawing/2014/main" id="{74978FFF-7237-458A-8E97-66F4CB4E910C}"/>
              </a:ext>
            </a:extLst>
          </p:cNvPr>
          <p:cNvSpPr/>
          <p:nvPr/>
        </p:nvSpPr>
        <p:spPr>
          <a:xfrm>
            <a:off x="3358540" y="2111168"/>
            <a:ext cx="845296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HAMR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FA455D-7576-4B2A-9919-54716A876357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781188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4" name="Rounded Rectangle 12">
            <a:extLst>
              <a:ext uri="{FF2B5EF4-FFF2-40B4-BE49-F238E27FC236}">
                <a16:creationId xmlns:a16="http://schemas.microsoft.com/office/drawing/2014/main" id="{8A53815B-DB3F-4A32-B112-B811B8FF3EDF}"/>
              </a:ext>
            </a:extLst>
          </p:cNvPr>
          <p:cNvSpPr/>
          <p:nvPr/>
        </p:nvSpPr>
        <p:spPr>
          <a:xfrm>
            <a:off x="5705708" y="2111168"/>
            <a:ext cx="1266101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Cyber Transforms</a:t>
            </a:r>
          </a:p>
        </p:txBody>
      </p:sp>
      <p:sp>
        <p:nvSpPr>
          <p:cNvPr id="65" name="Rounded Rectangle 13">
            <a:extLst>
              <a:ext uri="{FF2B5EF4-FFF2-40B4-BE49-F238E27FC236}">
                <a16:creationId xmlns:a16="http://schemas.microsoft.com/office/drawing/2014/main" id="{8586F126-C46A-44DC-8663-26C64309FCCA}"/>
              </a:ext>
            </a:extLst>
          </p:cNvPr>
          <p:cNvSpPr/>
          <p:nvPr/>
        </p:nvSpPr>
        <p:spPr>
          <a:xfrm>
            <a:off x="7438808" y="2111168"/>
            <a:ext cx="1024605" cy="30636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AGREE</a:t>
            </a:r>
          </a:p>
        </p:txBody>
      </p:sp>
      <p:sp>
        <p:nvSpPr>
          <p:cNvPr id="66" name="Rounded Rectangle 14">
            <a:extLst>
              <a:ext uri="{FF2B5EF4-FFF2-40B4-BE49-F238E27FC236}">
                <a16:creationId xmlns:a16="http://schemas.microsoft.com/office/drawing/2014/main" id="{7460D3A4-6490-4FA8-8575-657F977C5245}"/>
              </a:ext>
            </a:extLst>
          </p:cNvPr>
          <p:cNvSpPr/>
          <p:nvPr/>
        </p:nvSpPr>
        <p:spPr>
          <a:xfrm>
            <a:off x="7161680" y="2468478"/>
            <a:ext cx="1320784" cy="30636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Resolute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E1D2B94-D4D6-421F-AEC6-F4BF80F240F0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7951111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F481ED9-6271-47B9-8D9F-6637E1171FA7}"/>
              </a:ext>
            </a:extLst>
          </p:cNvPr>
          <p:cNvCxnSpPr>
            <a:cxnSpLocks/>
          </p:cNvCxnSpPr>
          <p:nvPr/>
        </p:nvCxnSpPr>
        <p:spPr>
          <a:xfrm>
            <a:off x="6025159" y="1866900"/>
            <a:ext cx="0" cy="24426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1" name="Rounded Rectangle 45">
            <a:extLst>
              <a:ext uri="{FF2B5EF4-FFF2-40B4-BE49-F238E27FC236}">
                <a16:creationId xmlns:a16="http://schemas.microsoft.com/office/drawing/2014/main" id="{B947BB66-EBBB-466E-8B71-D767F6987FE3}"/>
              </a:ext>
            </a:extLst>
          </p:cNvPr>
          <p:cNvSpPr/>
          <p:nvPr/>
        </p:nvSpPr>
        <p:spPr>
          <a:xfrm>
            <a:off x="5732579" y="3263456"/>
            <a:ext cx="1224433" cy="687574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SPLAT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E849D1-BF44-4304-9965-F4071BDCFF23}"/>
              </a:ext>
            </a:extLst>
          </p:cNvPr>
          <p:cNvCxnSpPr>
            <a:cxnSpLocks/>
            <a:stCxn id="64" idx="2"/>
            <a:endCxn id="71" idx="0"/>
          </p:cNvCxnSpPr>
          <p:nvPr/>
        </p:nvCxnSpPr>
        <p:spPr>
          <a:xfrm>
            <a:off x="6338759" y="2774844"/>
            <a:ext cx="6037" cy="4886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6" name="Rounded Rectangle 59">
            <a:extLst>
              <a:ext uri="{FF2B5EF4-FFF2-40B4-BE49-F238E27FC236}">
                <a16:creationId xmlns:a16="http://schemas.microsoft.com/office/drawing/2014/main" id="{28AF0974-A4AE-4F51-A466-9DF1F093C8A0}"/>
              </a:ext>
            </a:extLst>
          </p:cNvPr>
          <p:cNvSpPr/>
          <p:nvPr/>
        </p:nvSpPr>
        <p:spPr>
          <a:xfrm>
            <a:off x="4330347" y="2111168"/>
            <a:ext cx="1131524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Requirements Analysis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6FD576-3A48-4230-A178-913BACD135C2}"/>
              </a:ext>
            </a:extLst>
          </p:cNvPr>
          <p:cNvCxnSpPr>
            <a:cxnSpLocks/>
            <a:stCxn id="64" idx="1"/>
            <a:endCxn id="76" idx="3"/>
          </p:cNvCxnSpPr>
          <p:nvPr/>
        </p:nvCxnSpPr>
        <p:spPr>
          <a:xfrm flipH="1">
            <a:off x="5461871" y="2443006"/>
            <a:ext cx="243837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BF4AD0D-BE24-44E4-B73D-65CA7F0AE012}"/>
              </a:ext>
            </a:extLst>
          </p:cNvPr>
          <p:cNvCxnSpPr>
            <a:cxnSpLocks/>
          </p:cNvCxnSpPr>
          <p:nvPr/>
        </p:nvCxnSpPr>
        <p:spPr>
          <a:xfrm>
            <a:off x="4670129" y="1872738"/>
            <a:ext cx="204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2" name="Rounded Rectangle 72">
            <a:extLst>
              <a:ext uri="{FF2B5EF4-FFF2-40B4-BE49-F238E27FC236}">
                <a16:creationId xmlns:a16="http://schemas.microsoft.com/office/drawing/2014/main" id="{372452D0-90C9-487E-A755-EFA14AC0E0AC}"/>
              </a:ext>
            </a:extLst>
          </p:cNvPr>
          <p:cNvSpPr/>
          <p:nvPr/>
        </p:nvSpPr>
        <p:spPr>
          <a:xfrm>
            <a:off x="4199990" y="4288060"/>
            <a:ext cx="1129455" cy="557778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9" name="Rounded Rectangle 83">
            <a:extLst>
              <a:ext uri="{FF2B5EF4-FFF2-40B4-BE49-F238E27FC236}">
                <a16:creationId xmlns:a16="http://schemas.microsoft.com/office/drawing/2014/main" id="{A91295DC-1546-4D96-802E-EC2734A8D1A3}"/>
              </a:ext>
            </a:extLst>
          </p:cNvPr>
          <p:cNvSpPr/>
          <p:nvPr/>
        </p:nvSpPr>
        <p:spPr>
          <a:xfrm>
            <a:off x="2842530" y="4288060"/>
            <a:ext cx="1045657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 compiler</a:t>
            </a:r>
          </a:p>
        </p:txBody>
      </p:sp>
      <p:sp>
        <p:nvSpPr>
          <p:cNvPr id="90" name="Rounded Rectangle 84">
            <a:extLst>
              <a:ext uri="{FF2B5EF4-FFF2-40B4-BE49-F238E27FC236}">
                <a16:creationId xmlns:a16="http://schemas.microsoft.com/office/drawing/2014/main" id="{413F3B59-DEC4-4E55-B74F-C6522F499955}"/>
              </a:ext>
            </a:extLst>
          </p:cNvPr>
          <p:cNvSpPr/>
          <p:nvPr/>
        </p:nvSpPr>
        <p:spPr>
          <a:xfrm>
            <a:off x="7306935" y="4288060"/>
            <a:ext cx="1018941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CakeML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compiler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7C921A8-DC67-4712-9D7C-BC74D4CCCCF3}"/>
              </a:ext>
            </a:extLst>
          </p:cNvPr>
          <p:cNvCxnSpPr>
            <a:cxnSpLocks/>
            <a:stCxn id="89" idx="3"/>
            <a:endCxn id="82" idx="1"/>
          </p:cNvCxnSpPr>
          <p:nvPr/>
        </p:nvCxnSpPr>
        <p:spPr>
          <a:xfrm>
            <a:off x="3888187" y="4566949"/>
            <a:ext cx="311803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ECB994-4EA6-40DB-A001-9F86BADC1D7E}"/>
              </a:ext>
            </a:extLst>
          </p:cNvPr>
          <p:cNvCxnSpPr>
            <a:cxnSpLocks/>
            <a:stCxn id="90" idx="1"/>
            <a:endCxn id="82" idx="3"/>
          </p:cNvCxnSpPr>
          <p:nvPr/>
        </p:nvCxnSpPr>
        <p:spPr>
          <a:xfrm flipH="1">
            <a:off x="5329445" y="4566949"/>
            <a:ext cx="1977490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442851B-0E2B-4CE8-8C18-A1FC719FEFF8}"/>
              </a:ext>
            </a:extLst>
          </p:cNvPr>
          <p:cNvSpPr/>
          <p:nvPr/>
        </p:nvSpPr>
        <p:spPr>
          <a:xfrm>
            <a:off x="2876850" y="3253520"/>
            <a:ext cx="9651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Generated code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190995-C63F-4A1D-8C51-395E8BBE78C1}"/>
              </a:ext>
            </a:extLst>
          </p:cNvPr>
          <p:cNvCxnSpPr>
            <a:cxnSpLocks/>
            <a:stCxn id="62" idx="2"/>
            <a:endCxn id="93" idx="0"/>
          </p:cNvCxnSpPr>
          <p:nvPr/>
        </p:nvCxnSpPr>
        <p:spPr>
          <a:xfrm flipH="1">
            <a:off x="3359401" y="2774844"/>
            <a:ext cx="421787" cy="4786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DD6A564-904E-4BA8-A4EB-A8990DCA043A}"/>
              </a:ext>
            </a:extLst>
          </p:cNvPr>
          <p:cNvCxnSpPr>
            <a:cxnSpLocks/>
            <a:stCxn id="71" idx="1"/>
            <a:endCxn id="170" idx="3"/>
          </p:cNvCxnSpPr>
          <p:nvPr/>
        </p:nvCxnSpPr>
        <p:spPr>
          <a:xfrm flipH="1">
            <a:off x="5329445" y="3607243"/>
            <a:ext cx="403134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DBC5B3-7396-4B30-A4EC-140956B5374C}"/>
              </a:ext>
            </a:extLst>
          </p:cNvPr>
          <p:cNvSpPr/>
          <p:nvPr/>
        </p:nvSpPr>
        <p:spPr>
          <a:xfrm>
            <a:off x="7306936" y="3263456"/>
            <a:ext cx="10253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Synthesized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code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E5A3ED-D39F-4052-9C6F-8857A6706E23}"/>
              </a:ext>
            </a:extLst>
          </p:cNvPr>
          <p:cNvCxnSpPr>
            <a:cxnSpLocks/>
            <a:stCxn id="71" idx="3"/>
            <a:endCxn id="103" idx="1"/>
          </p:cNvCxnSpPr>
          <p:nvPr/>
        </p:nvCxnSpPr>
        <p:spPr>
          <a:xfrm>
            <a:off x="6957012" y="3607243"/>
            <a:ext cx="349924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368B2C-50A4-457A-9CB9-32CB73EDEFEB}"/>
              </a:ext>
            </a:extLst>
          </p:cNvPr>
          <p:cNvCxnSpPr>
            <a:cxnSpLocks/>
            <a:stCxn id="103" idx="2"/>
            <a:endCxn id="90" idx="0"/>
          </p:cNvCxnSpPr>
          <p:nvPr/>
        </p:nvCxnSpPr>
        <p:spPr>
          <a:xfrm flipH="1">
            <a:off x="7816406" y="3951030"/>
            <a:ext cx="3181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184493-08BF-4F5A-BE3D-03334B50ED5E}"/>
              </a:ext>
            </a:extLst>
          </p:cNvPr>
          <p:cNvSpPr/>
          <p:nvPr/>
        </p:nvSpPr>
        <p:spPr>
          <a:xfrm>
            <a:off x="4199991" y="5163806"/>
            <a:ext cx="2771820" cy="35091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Executable code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80F575F-BFF8-4D1E-BE6B-1E0BE563EF02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2148811" y="3940968"/>
            <a:ext cx="785898" cy="34528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E44C490-C780-4F1B-A181-807A09ED5996}"/>
              </a:ext>
            </a:extLst>
          </p:cNvPr>
          <p:cNvCxnSpPr/>
          <p:nvPr/>
        </p:nvCxnSpPr>
        <p:spPr>
          <a:xfrm>
            <a:off x="6587410" y="1866900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2EF082-6D4C-464F-BF89-5314BCF84569}"/>
              </a:ext>
            </a:extLst>
          </p:cNvPr>
          <p:cNvSpPr/>
          <p:nvPr/>
        </p:nvSpPr>
        <p:spPr>
          <a:xfrm>
            <a:off x="1523193" y="3253394"/>
            <a:ext cx="125123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Hand-written component code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DDE2433-5DC8-414A-8297-C1B544705C3E}"/>
              </a:ext>
            </a:extLst>
          </p:cNvPr>
          <p:cNvSpPr/>
          <p:nvPr/>
        </p:nvSpPr>
        <p:spPr>
          <a:xfrm>
            <a:off x="8540710" y="3263456"/>
            <a:ext cx="1251729" cy="676063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component code (Attestation)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5425A1C-9D28-4037-8876-54779061E44A}"/>
              </a:ext>
            </a:extLst>
          </p:cNvPr>
          <p:cNvCxnSpPr>
            <a:cxnSpLocks/>
            <a:stCxn id="93" idx="2"/>
            <a:endCxn id="89" idx="0"/>
          </p:cNvCxnSpPr>
          <p:nvPr/>
        </p:nvCxnSpPr>
        <p:spPr>
          <a:xfrm>
            <a:off x="3359401" y="3941094"/>
            <a:ext cx="5958" cy="34696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BB61A9D-3B92-4D98-9933-11FCB4BB2EED}"/>
              </a:ext>
            </a:extLst>
          </p:cNvPr>
          <p:cNvSpPr/>
          <p:nvPr/>
        </p:nvSpPr>
        <p:spPr>
          <a:xfrm>
            <a:off x="1513484" y="4286249"/>
            <a:ext cx="1045658" cy="557779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code (seL4)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B7B7870-B6E7-45C2-BB03-FA81926EB055}"/>
              </a:ext>
            </a:extLst>
          </p:cNvPr>
          <p:cNvCxnSpPr>
            <a:cxnSpLocks/>
            <a:stCxn id="115" idx="2"/>
            <a:endCxn id="90" idx="3"/>
          </p:cNvCxnSpPr>
          <p:nvPr/>
        </p:nvCxnSpPr>
        <p:spPr>
          <a:xfrm rot="5400000">
            <a:off x="8432511" y="3832885"/>
            <a:ext cx="627430" cy="840699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9826064-40DE-482F-84A5-76BC2CDB7267}"/>
              </a:ext>
            </a:extLst>
          </p:cNvPr>
          <p:cNvCxnSpPr>
            <a:cxnSpLocks/>
            <a:stCxn id="126" idx="3"/>
            <a:endCxn id="89" idx="1"/>
          </p:cNvCxnSpPr>
          <p:nvPr/>
        </p:nvCxnSpPr>
        <p:spPr>
          <a:xfrm>
            <a:off x="2559142" y="4565139"/>
            <a:ext cx="283388" cy="181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E47D892-871D-4EDB-B82A-1AC457583D62}"/>
              </a:ext>
            </a:extLst>
          </p:cNvPr>
          <p:cNvCxnSpPr>
            <a:cxnSpLocks/>
          </p:cNvCxnSpPr>
          <p:nvPr/>
        </p:nvCxnSpPr>
        <p:spPr>
          <a:xfrm>
            <a:off x="7307453" y="1875191"/>
            <a:ext cx="0" cy="60055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0A626FF-AF98-4F99-BBB9-6CB9987F2124}"/>
              </a:ext>
            </a:extLst>
          </p:cNvPr>
          <p:cNvSpPr/>
          <p:nvPr/>
        </p:nvSpPr>
        <p:spPr>
          <a:xfrm>
            <a:off x="4199990" y="3263456"/>
            <a:ext cx="112945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config files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D223902-46F5-4E76-AC3D-7235EF9BD2AE}"/>
              </a:ext>
            </a:extLst>
          </p:cNvPr>
          <p:cNvCxnSpPr>
            <a:cxnSpLocks/>
            <a:stCxn id="62" idx="2"/>
            <a:endCxn id="170" idx="0"/>
          </p:cNvCxnSpPr>
          <p:nvPr/>
        </p:nvCxnSpPr>
        <p:spPr>
          <a:xfrm>
            <a:off x="3781188" y="2774844"/>
            <a:ext cx="983530" cy="4886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88EDAEDC-7473-489A-B912-FFE6A2D23040}"/>
              </a:ext>
            </a:extLst>
          </p:cNvPr>
          <p:cNvCxnSpPr>
            <a:cxnSpLocks/>
            <a:stCxn id="89" idx="2"/>
            <a:endCxn id="107" idx="1"/>
          </p:cNvCxnSpPr>
          <p:nvPr/>
        </p:nvCxnSpPr>
        <p:spPr>
          <a:xfrm rot="16200000" flipH="1">
            <a:off x="3535964" y="4675233"/>
            <a:ext cx="493423" cy="834632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4F729DF2-08D9-4E9F-9E75-42BC1EECB09F}"/>
              </a:ext>
            </a:extLst>
          </p:cNvPr>
          <p:cNvCxnSpPr>
            <a:cxnSpLocks/>
            <a:stCxn id="90" idx="2"/>
            <a:endCxn id="107" idx="3"/>
          </p:cNvCxnSpPr>
          <p:nvPr/>
        </p:nvCxnSpPr>
        <p:spPr>
          <a:xfrm rot="5400000">
            <a:off x="7147398" y="4670252"/>
            <a:ext cx="493423" cy="844595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DA5AFC0-A729-447E-8E21-E66C913343E6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8482464" y="2621661"/>
            <a:ext cx="289028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7090243-E285-458A-A5E3-2655E273C41D}"/>
              </a:ext>
            </a:extLst>
          </p:cNvPr>
          <p:cNvCxnSpPr>
            <a:cxnSpLocks/>
            <a:stCxn id="170" idx="2"/>
            <a:endCxn id="82" idx="0"/>
          </p:cNvCxnSpPr>
          <p:nvPr/>
        </p:nvCxnSpPr>
        <p:spPr>
          <a:xfrm>
            <a:off x="4764718" y="3951030"/>
            <a:ext cx="0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56" name="Rectangle: Folded Corner 255">
            <a:extLst>
              <a:ext uri="{FF2B5EF4-FFF2-40B4-BE49-F238E27FC236}">
                <a16:creationId xmlns:a16="http://schemas.microsoft.com/office/drawing/2014/main" id="{EAAF9A9E-E074-41F2-B466-63E9B4929F4B}"/>
              </a:ext>
            </a:extLst>
          </p:cNvPr>
          <p:cNvSpPr/>
          <p:nvPr/>
        </p:nvSpPr>
        <p:spPr>
          <a:xfrm>
            <a:off x="8778322" y="2105330"/>
            <a:ext cx="840177" cy="665741"/>
          </a:xfrm>
          <a:prstGeom prst="foldedCorner">
            <a:avLst/>
          </a:prstGeom>
          <a:solidFill>
            <a:srgbClr val="D6ED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Assurance Case</a:t>
            </a:r>
          </a:p>
        </p:txBody>
      </p:sp>
      <p:sp>
        <p:nvSpPr>
          <p:cNvPr id="270" name="Rounded Rectangle 6">
            <a:extLst>
              <a:ext uri="{FF2B5EF4-FFF2-40B4-BE49-F238E27FC236}">
                <a16:creationId xmlns:a16="http://schemas.microsoft.com/office/drawing/2014/main" id="{D166B131-0F5D-4F9D-8AD5-57F87C152A61}"/>
              </a:ext>
            </a:extLst>
          </p:cNvPr>
          <p:cNvSpPr/>
          <p:nvPr/>
        </p:nvSpPr>
        <p:spPr>
          <a:xfrm>
            <a:off x="2379059" y="2111168"/>
            <a:ext cx="845296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Awas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Info Flow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7772B12-8077-415D-A2BF-8F0438032C56}"/>
              </a:ext>
            </a:extLst>
          </p:cNvPr>
          <p:cNvCxnSpPr>
            <a:cxnSpLocks/>
            <a:endCxn id="270" idx="0"/>
          </p:cNvCxnSpPr>
          <p:nvPr/>
        </p:nvCxnSpPr>
        <p:spPr>
          <a:xfrm>
            <a:off x="2801707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D4255AA1-0514-46DE-B422-442C29A740B1}"/>
              </a:ext>
            </a:extLst>
          </p:cNvPr>
          <p:cNvCxnSpPr/>
          <p:nvPr/>
        </p:nvCxnSpPr>
        <p:spPr>
          <a:xfrm>
            <a:off x="5153603" y="1870007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FFADDA0C-0172-4B6D-98D6-8C009B0D7DAD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8463413" y="2264351"/>
            <a:ext cx="308079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6097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3">
            <a:extLst>
              <a:ext uri="{FF2B5EF4-FFF2-40B4-BE49-F238E27FC236}">
                <a16:creationId xmlns:a16="http://schemas.microsoft.com/office/drawing/2014/main" id="{FE624042-07D2-4DF4-9D60-2A9B441F1BE0}"/>
              </a:ext>
            </a:extLst>
          </p:cNvPr>
          <p:cNvSpPr/>
          <p:nvPr/>
        </p:nvSpPr>
        <p:spPr>
          <a:xfrm>
            <a:off x="1356993" y="1243472"/>
            <a:ext cx="8615682" cy="1681317"/>
          </a:xfrm>
          <a:prstGeom prst="roundRect">
            <a:avLst>
              <a:gd name="adj" fmla="val 6667"/>
            </a:avLst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MODELING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ENVIRONMENT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BCF27E-FA0B-4588-B8D9-FA4E75F1F0A8}"/>
              </a:ext>
            </a:extLst>
          </p:cNvPr>
          <p:cNvSpPr/>
          <p:nvPr/>
        </p:nvSpPr>
        <p:spPr>
          <a:xfrm>
            <a:off x="2679545" y="1400790"/>
            <a:ext cx="6208738" cy="47194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AADL model</a:t>
            </a:r>
          </a:p>
        </p:txBody>
      </p:sp>
      <p:sp>
        <p:nvSpPr>
          <p:cNvPr id="62" name="Rounded Rectangle 6">
            <a:extLst>
              <a:ext uri="{FF2B5EF4-FFF2-40B4-BE49-F238E27FC236}">
                <a16:creationId xmlns:a16="http://schemas.microsoft.com/office/drawing/2014/main" id="{74978FFF-7237-458A-8E97-66F4CB4E910C}"/>
              </a:ext>
            </a:extLst>
          </p:cNvPr>
          <p:cNvSpPr/>
          <p:nvPr/>
        </p:nvSpPr>
        <p:spPr>
          <a:xfrm>
            <a:off x="3358540" y="2111168"/>
            <a:ext cx="749339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HAMR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FA455D-7576-4B2A-9919-54716A876357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733210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4" name="Rounded Rectangle 12">
            <a:extLst>
              <a:ext uri="{FF2B5EF4-FFF2-40B4-BE49-F238E27FC236}">
                <a16:creationId xmlns:a16="http://schemas.microsoft.com/office/drawing/2014/main" id="{8A53815B-DB3F-4A32-B112-B811B8FF3EDF}"/>
              </a:ext>
            </a:extLst>
          </p:cNvPr>
          <p:cNvSpPr/>
          <p:nvPr/>
        </p:nvSpPr>
        <p:spPr>
          <a:xfrm>
            <a:off x="5534258" y="2111168"/>
            <a:ext cx="943671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Cyber Transforms</a:t>
            </a:r>
          </a:p>
        </p:txBody>
      </p:sp>
      <p:sp>
        <p:nvSpPr>
          <p:cNvPr id="65" name="Rounded Rectangle 13">
            <a:extLst>
              <a:ext uri="{FF2B5EF4-FFF2-40B4-BE49-F238E27FC236}">
                <a16:creationId xmlns:a16="http://schemas.microsoft.com/office/drawing/2014/main" id="{8586F126-C46A-44DC-8663-26C64309FCCA}"/>
              </a:ext>
            </a:extLst>
          </p:cNvPr>
          <p:cNvSpPr/>
          <p:nvPr/>
        </p:nvSpPr>
        <p:spPr>
          <a:xfrm>
            <a:off x="6648234" y="2111167"/>
            <a:ext cx="681071" cy="658865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AGREE</a:t>
            </a:r>
          </a:p>
        </p:txBody>
      </p:sp>
      <p:sp>
        <p:nvSpPr>
          <p:cNvPr id="66" name="Rounded Rectangle 14">
            <a:extLst>
              <a:ext uri="{FF2B5EF4-FFF2-40B4-BE49-F238E27FC236}">
                <a16:creationId xmlns:a16="http://schemas.microsoft.com/office/drawing/2014/main" id="{7460D3A4-6490-4FA8-8575-657F977C5245}"/>
              </a:ext>
            </a:extLst>
          </p:cNvPr>
          <p:cNvSpPr/>
          <p:nvPr/>
        </p:nvSpPr>
        <p:spPr>
          <a:xfrm>
            <a:off x="7538526" y="2115979"/>
            <a:ext cx="696288" cy="658865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algn="ctr"/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Resolute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E1D2B94-D4D6-421F-AEC6-F4BF80F240F0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6988770" y="1875191"/>
            <a:ext cx="1" cy="2359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F481ED9-6271-47B9-8D9F-6637E1171FA7}"/>
              </a:ext>
            </a:extLst>
          </p:cNvPr>
          <p:cNvCxnSpPr>
            <a:cxnSpLocks/>
          </p:cNvCxnSpPr>
          <p:nvPr/>
        </p:nvCxnSpPr>
        <p:spPr>
          <a:xfrm>
            <a:off x="5853709" y="1866900"/>
            <a:ext cx="0" cy="24426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1" name="Rounded Rectangle 45">
            <a:extLst>
              <a:ext uri="{FF2B5EF4-FFF2-40B4-BE49-F238E27FC236}">
                <a16:creationId xmlns:a16="http://schemas.microsoft.com/office/drawing/2014/main" id="{B947BB66-EBBB-466E-8B71-D767F6987FE3}"/>
              </a:ext>
            </a:extLst>
          </p:cNvPr>
          <p:cNvSpPr/>
          <p:nvPr/>
        </p:nvSpPr>
        <p:spPr>
          <a:xfrm>
            <a:off x="6164075" y="3415856"/>
            <a:ext cx="807735" cy="687574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SPLAT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E849D1-BF44-4304-9965-F4071BDCFF23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6567943" y="1866900"/>
            <a:ext cx="0" cy="154895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6" name="Rounded Rectangle 59">
            <a:extLst>
              <a:ext uri="{FF2B5EF4-FFF2-40B4-BE49-F238E27FC236}">
                <a16:creationId xmlns:a16="http://schemas.microsoft.com/office/drawing/2014/main" id="{28AF0974-A4AE-4F51-A466-9DF1F093C8A0}"/>
              </a:ext>
            </a:extLst>
          </p:cNvPr>
          <p:cNvSpPr/>
          <p:nvPr/>
        </p:nvSpPr>
        <p:spPr>
          <a:xfrm>
            <a:off x="4244622" y="2111168"/>
            <a:ext cx="1131524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Requirements Analysis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6FD576-3A48-4230-A178-913BACD135C2}"/>
              </a:ext>
            </a:extLst>
          </p:cNvPr>
          <p:cNvCxnSpPr>
            <a:cxnSpLocks/>
            <a:stCxn id="64" idx="1"/>
            <a:endCxn id="76" idx="3"/>
          </p:cNvCxnSpPr>
          <p:nvPr/>
        </p:nvCxnSpPr>
        <p:spPr>
          <a:xfrm flipH="1">
            <a:off x="5376146" y="2443006"/>
            <a:ext cx="158112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BF4AD0D-BE24-44E4-B73D-65CA7F0AE012}"/>
              </a:ext>
            </a:extLst>
          </p:cNvPr>
          <p:cNvCxnSpPr>
            <a:cxnSpLocks/>
          </p:cNvCxnSpPr>
          <p:nvPr/>
        </p:nvCxnSpPr>
        <p:spPr>
          <a:xfrm>
            <a:off x="4584404" y="1872738"/>
            <a:ext cx="204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2" name="Rounded Rectangle 72">
            <a:extLst>
              <a:ext uri="{FF2B5EF4-FFF2-40B4-BE49-F238E27FC236}">
                <a16:creationId xmlns:a16="http://schemas.microsoft.com/office/drawing/2014/main" id="{372452D0-90C9-487E-A755-EFA14AC0E0AC}"/>
              </a:ext>
            </a:extLst>
          </p:cNvPr>
          <p:cNvSpPr/>
          <p:nvPr/>
        </p:nvSpPr>
        <p:spPr>
          <a:xfrm>
            <a:off x="4199990" y="4440460"/>
            <a:ext cx="1129455" cy="557778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9" name="Rounded Rectangle 83">
            <a:extLst>
              <a:ext uri="{FF2B5EF4-FFF2-40B4-BE49-F238E27FC236}">
                <a16:creationId xmlns:a16="http://schemas.microsoft.com/office/drawing/2014/main" id="{A91295DC-1546-4D96-802E-EC2734A8D1A3}"/>
              </a:ext>
            </a:extLst>
          </p:cNvPr>
          <p:cNvSpPr/>
          <p:nvPr/>
        </p:nvSpPr>
        <p:spPr>
          <a:xfrm>
            <a:off x="2842530" y="4440460"/>
            <a:ext cx="1045657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 compiler</a:t>
            </a:r>
          </a:p>
        </p:txBody>
      </p:sp>
      <p:sp>
        <p:nvSpPr>
          <p:cNvPr id="90" name="Rounded Rectangle 84">
            <a:extLst>
              <a:ext uri="{FF2B5EF4-FFF2-40B4-BE49-F238E27FC236}">
                <a16:creationId xmlns:a16="http://schemas.microsoft.com/office/drawing/2014/main" id="{413F3B59-DEC4-4E55-B74F-C6522F499955}"/>
              </a:ext>
            </a:extLst>
          </p:cNvPr>
          <p:cNvSpPr/>
          <p:nvPr/>
        </p:nvSpPr>
        <p:spPr>
          <a:xfrm>
            <a:off x="7306935" y="4440460"/>
            <a:ext cx="1018941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CakeML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compiler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7C921A8-DC67-4712-9D7C-BC74D4CCCCF3}"/>
              </a:ext>
            </a:extLst>
          </p:cNvPr>
          <p:cNvCxnSpPr>
            <a:cxnSpLocks/>
            <a:stCxn id="89" idx="3"/>
            <a:endCxn id="82" idx="1"/>
          </p:cNvCxnSpPr>
          <p:nvPr/>
        </p:nvCxnSpPr>
        <p:spPr>
          <a:xfrm>
            <a:off x="3888187" y="4719349"/>
            <a:ext cx="311803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ECB994-4EA6-40DB-A001-9F86BADC1D7E}"/>
              </a:ext>
            </a:extLst>
          </p:cNvPr>
          <p:cNvCxnSpPr>
            <a:cxnSpLocks/>
            <a:stCxn id="90" idx="1"/>
            <a:endCxn id="82" idx="3"/>
          </p:cNvCxnSpPr>
          <p:nvPr/>
        </p:nvCxnSpPr>
        <p:spPr>
          <a:xfrm flipH="1">
            <a:off x="5329445" y="4719349"/>
            <a:ext cx="1977490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442851B-0E2B-4CE8-8C18-A1FC719FEFF8}"/>
              </a:ext>
            </a:extLst>
          </p:cNvPr>
          <p:cNvSpPr/>
          <p:nvPr/>
        </p:nvSpPr>
        <p:spPr>
          <a:xfrm>
            <a:off x="2876850" y="3405920"/>
            <a:ext cx="9651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Generated code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190995-C63F-4A1D-8C51-395E8BBE78C1}"/>
              </a:ext>
            </a:extLst>
          </p:cNvPr>
          <p:cNvCxnSpPr>
            <a:cxnSpLocks/>
            <a:stCxn id="62" idx="2"/>
            <a:endCxn id="93" idx="0"/>
          </p:cNvCxnSpPr>
          <p:nvPr/>
        </p:nvCxnSpPr>
        <p:spPr>
          <a:xfrm flipH="1">
            <a:off x="3359401" y="2774844"/>
            <a:ext cx="373809" cy="6310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DBC5B3-7396-4B30-A4EC-140956B5374C}"/>
              </a:ext>
            </a:extLst>
          </p:cNvPr>
          <p:cNvSpPr/>
          <p:nvPr/>
        </p:nvSpPr>
        <p:spPr>
          <a:xfrm>
            <a:off x="7306936" y="3415856"/>
            <a:ext cx="10253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Synthesized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code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E5A3ED-D39F-4052-9C6F-8857A6706E23}"/>
              </a:ext>
            </a:extLst>
          </p:cNvPr>
          <p:cNvCxnSpPr>
            <a:cxnSpLocks/>
            <a:stCxn id="71" idx="3"/>
            <a:endCxn id="103" idx="1"/>
          </p:cNvCxnSpPr>
          <p:nvPr/>
        </p:nvCxnSpPr>
        <p:spPr>
          <a:xfrm>
            <a:off x="6971810" y="3759643"/>
            <a:ext cx="335126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368B2C-50A4-457A-9CB9-32CB73EDEFEB}"/>
              </a:ext>
            </a:extLst>
          </p:cNvPr>
          <p:cNvCxnSpPr>
            <a:cxnSpLocks/>
            <a:stCxn id="103" idx="2"/>
            <a:endCxn id="90" idx="0"/>
          </p:cNvCxnSpPr>
          <p:nvPr/>
        </p:nvCxnSpPr>
        <p:spPr>
          <a:xfrm flipH="1">
            <a:off x="7816406" y="4103430"/>
            <a:ext cx="3181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184493-08BF-4F5A-BE3D-03334B50ED5E}"/>
              </a:ext>
            </a:extLst>
          </p:cNvPr>
          <p:cNvSpPr/>
          <p:nvPr/>
        </p:nvSpPr>
        <p:spPr>
          <a:xfrm>
            <a:off x="4199991" y="5259056"/>
            <a:ext cx="2771820" cy="35091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Executable code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80F575F-BFF8-4D1E-BE6B-1E0BE563EF02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2148811" y="4093368"/>
            <a:ext cx="785898" cy="34528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E44C490-C780-4F1B-A181-807A09ED5996}"/>
              </a:ext>
            </a:extLst>
          </p:cNvPr>
          <p:cNvCxnSpPr/>
          <p:nvPr/>
        </p:nvCxnSpPr>
        <p:spPr>
          <a:xfrm>
            <a:off x="6215935" y="1866900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2EF082-6D4C-464F-BF89-5314BCF84569}"/>
              </a:ext>
            </a:extLst>
          </p:cNvPr>
          <p:cNvSpPr/>
          <p:nvPr/>
        </p:nvSpPr>
        <p:spPr>
          <a:xfrm>
            <a:off x="1523193" y="3405794"/>
            <a:ext cx="125123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Hand-written component code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DDE2433-5DC8-414A-8297-C1B544705C3E}"/>
              </a:ext>
            </a:extLst>
          </p:cNvPr>
          <p:cNvSpPr/>
          <p:nvPr/>
        </p:nvSpPr>
        <p:spPr>
          <a:xfrm>
            <a:off x="8540710" y="3415856"/>
            <a:ext cx="1251729" cy="676063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component code (Attestation)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5425A1C-9D28-4037-8876-54779061E44A}"/>
              </a:ext>
            </a:extLst>
          </p:cNvPr>
          <p:cNvCxnSpPr>
            <a:cxnSpLocks/>
            <a:stCxn id="93" idx="2"/>
            <a:endCxn id="89" idx="0"/>
          </p:cNvCxnSpPr>
          <p:nvPr/>
        </p:nvCxnSpPr>
        <p:spPr>
          <a:xfrm>
            <a:off x="3359401" y="4093494"/>
            <a:ext cx="5958" cy="34696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BB61A9D-3B92-4D98-9933-11FCB4BB2EED}"/>
              </a:ext>
            </a:extLst>
          </p:cNvPr>
          <p:cNvSpPr/>
          <p:nvPr/>
        </p:nvSpPr>
        <p:spPr>
          <a:xfrm>
            <a:off x="1513484" y="4438649"/>
            <a:ext cx="1045658" cy="557779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code (seL4)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B7B7870-B6E7-45C2-BB03-FA81926EB055}"/>
              </a:ext>
            </a:extLst>
          </p:cNvPr>
          <p:cNvCxnSpPr>
            <a:cxnSpLocks/>
            <a:stCxn id="115" idx="2"/>
            <a:endCxn id="90" idx="3"/>
          </p:cNvCxnSpPr>
          <p:nvPr/>
        </p:nvCxnSpPr>
        <p:spPr>
          <a:xfrm rot="5400000">
            <a:off x="8432511" y="3985285"/>
            <a:ext cx="627430" cy="840699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9826064-40DE-482F-84A5-76BC2CDB7267}"/>
              </a:ext>
            </a:extLst>
          </p:cNvPr>
          <p:cNvCxnSpPr>
            <a:cxnSpLocks/>
            <a:stCxn id="126" idx="3"/>
            <a:endCxn id="89" idx="1"/>
          </p:cNvCxnSpPr>
          <p:nvPr/>
        </p:nvCxnSpPr>
        <p:spPr>
          <a:xfrm>
            <a:off x="2559142" y="4717539"/>
            <a:ext cx="283388" cy="181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E47D892-871D-4EDB-B82A-1AC457583D62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7886670" y="1875191"/>
            <a:ext cx="0" cy="24078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0A626FF-AF98-4F99-BBB9-6CB9987F2124}"/>
              </a:ext>
            </a:extLst>
          </p:cNvPr>
          <p:cNvSpPr/>
          <p:nvPr/>
        </p:nvSpPr>
        <p:spPr>
          <a:xfrm>
            <a:off x="4199990" y="3415856"/>
            <a:ext cx="112945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config files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D223902-46F5-4E76-AC3D-7235EF9BD2AE}"/>
              </a:ext>
            </a:extLst>
          </p:cNvPr>
          <p:cNvCxnSpPr>
            <a:cxnSpLocks/>
            <a:stCxn id="62" idx="2"/>
            <a:endCxn id="170" idx="0"/>
          </p:cNvCxnSpPr>
          <p:nvPr/>
        </p:nvCxnSpPr>
        <p:spPr>
          <a:xfrm>
            <a:off x="3733210" y="2774844"/>
            <a:ext cx="1031508" cy="6410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88EDAEDC-7473-489A-B912-FFE6A2D23040}"/>
              </a:ext>
            </a:extLst>
          </p:cNvPr>
          <p:cNvCxnSpPr>
            <a:cxnSpLocks/>
            <a:stCxn id="89" idx="2"/>
            <a:endCxn id="107" idx="1"/>
          </p:cNvCxnSpPr>
          <p:nvPr/>
        </p:nvCxnSpPr>
        <p:spPr>
          <a:xfrm rot="16200000" flipH="1">
            <a:off x="3564539" y="4799058"/>
            <a:ext cx="436273" cy="834632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4F729DF2-08D9-4E9F-9E75-42BC1EECB09F}"/>
              </a:ext>
            </a:extLst>
          </p:cNvPr>
          <p:cNvCxnSpPr>
            <a:cxnSpLocks/>
            <a:stCxn id="90" idx="2"/>
            <a:endCxn id="107" idx="3"/>
          </p:cNvCxnSpPr>
          <p:nvPr/>
        </p:nvCxnSpPr>
        <p:spPr>
          <a:xfrm rot="5400000">
            <a:off x="7175973" y="4794077"/>
            <a:ext cx="436273" cy="844595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DA5AFC0-A729-447E-8E21-E66C913343E6}"/>
              </a:ext>
            </a:extLst>
          </p:cNvPr>
          <p:cNvCxnSpPr>
            <a:cxnSpLocks/>
            <a:stCxn id="66" idx="3"/>
            <a:endCxn id="256" idx="1"/>
          </p:cNvCxnSpPr>
          <p:nvPr/>
        </p:nvCxnSpPr>
        <p:spPr>
          <a:xfrm flipV="1">
            <a:off x="8234814" y="2438201"/>
            <a:ext cx="295858" cy="721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7090243-E285-458A-A5E3-2655E273C41D}"/>
              </a:ext>
            </a:extLst>
          </p:cNvPr>
          <p:cNvCxnSpPr>
            <a:cxnSpLocks/>
            <a:stCxn id="170" idx="2"/>
            <a:endCxn id="82" idx="0"/>
          </p:cNvCxnSpPr>
          <p:nvPr/>
        </p:nvCxnSpPr>
        <p:spPr>
          <a:xfrm>
            <a:off x="4764718" y="4103430"/>
            <a:ext cx="0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56" name="Rectangle: Folded Corner 255">
            <a:extLst>
              <a:ext uri="{FF2B5EF4-FFF2-40B4-BE49-F238E27FC236}">
                <a16:creationId xmlns:a16="http://schemas.microsoft.com/office/drawing/2014/main" id="{EAAF9A9E-E074-41F2-B466-63E9B4929F4B}"/>
              </a:ext>
            </a:extLst>
          </p:cNvPr>
          <p:cNvSpPr/>
          <p:nvPr/>
        </p:nvSpPr>
        <p:spPr>
          <a:xfrm>
            <a:off x="8530672" y="2105330"/>
            <a:ext cx="840177" cy="665741"/>
          </a:xfrm>
          <a:prstGeom prst="foldedCorner">
            <a:avLst/>
          </a:prstGeom>
          <a:solidFill>
            <a:srgbClr val="D6ED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Assurance Case</a:t>
            </a:r>
          </a:p>
        </p:txBody>
      </p:sp>
      <p:sp>
        <p:nvSpPr>
          <p:cNvPr id="270" name="Rounded Rectangle 6">
            <a:extLst>
              <a:ext uri="{FF2B5EF4-FFF2-40B4-BE49-F238E27FC236}">
                <a16:creationId xmlns:a16="http://schemas.microsoft.com/office/drawing/2014/main" id="{D166B131-0F5D-4F9D-8AD5-57F87C152A61}"/>
              </a:ext>
            </a:extLst>
          </p:cNvPr>
          <p:cNvSpPr/>
          <p:nvPr/>
        </p:nvSpPr>
        <p:spPr>
          <a:xfrm>
            <a:off x="2379059" y="2111168"/>
            <a:ext cx="845296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Awas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Info Flow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7772B12-8077-415D-A2BF-8F0438032C56}"/>
              </a:ext>
            </a:extLst>
          </p:cNvPr>
          <p:cNvCxnSpPr>
            <a:cxnSpLocks/>
            <a:endCxn id="270" idx="0"/>
          </p:cNvCxnSpPr>
          <p:nvPr/>
        </p:nvCxnSpPr>
        <p:spPr>
          <a:xfrm>
            <a:off x="2801707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D4255AA1-0514-46DE-B422-442C29A740B1}"/>
              </a:ext>
            </a:extLst>
          </p:cNvPr>
          <p:cNvCxnSpPr/>
          <p:nvPr/>
        </p:nvCxnSpPr>
        <p:spPr>
          <a:xfrm>
            <a:off x="5067878" y="1870007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FFADDA0C-0172-4B6D-98D6-8C009B0D7DAD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7329305" y="2440600"/>
            <a:ext cx="209221" cy="48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4" name="Rounded Rectangle 3">
            <a:extLst>
              <a:ext uri="{FF2B5EF4-FFF2-40B4-BE49-F238E27FC236}">
                <a16:creationId xmlns:a16="http://schemas.microsoft.com/office/drawing/2014/main" id="{6F091CDF-5D23-4F37-89DE-6FAC33B4C054}"/>
              </a:ext>
            </a:extLst>
          </p:cNvPr>
          <p:cNvSpPr/>
          <p:nvPr/>
        </p:nvSpPr>
        <p:spPr>
          <a:xfrm>
            <a:off x="1356993" y="3046145"/>
            <a:ext cx="8615682" cy="2117660"/>
          </a:xfrm>
          <a:prstGeom prst="roundRect">
            <a:avLst>
              <a:gd name="adj" fmla="val 6667"/>
            </a:avLst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BUILD ENVIRONMENT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699F29B-3BF0-4561-AADC-29ABA3E3ED7C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7886670" y="2774844"/>
            <a:ext cx="0" cy="27130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3124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3">
            <a:extLst>
              <a:ext uri="{FF2B5EF4-FFF2-40B4-BE49-F238E27FC236}">
                <a16:creationId xmlns:a16="http://schemas.microsoft.com/office/drawing/2014/main" id="{FE624042-07D2-4DF4-9D60-2A9B441F1BE0}"/>
              </a:ext>
            </a:extLst>
          </p:cNvPr>
          <p:cNvSpPr/>
          <p:nvPr/>
        </p:nvSpPr>
        <p:spPr>
          <a:xfrm>
            <a:off x="1356993" y="1243472"/>
            <a:ext cx="8377551" cy="1681317"/>
          </a:xfrm>
          <a:prstGeom prst="roundRect">
            <a:avLst>
              <a:gd name="adj" fmla="val 6667"/>
            </a:avLst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MODELING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ENVIRONMENT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BCF27E-FA0B-4588-B8D9-FA4E75F1F0A8}"/>
              </a:ext>
            </a:extLst>
          </p:cNvPr>
          <p:cNvSpPr/>
          <p:nvPr/>
        </p:nvSpPr>
        <p:spPr>
          <a:xfrm>
            <a:off x="2679545" y="1400790"/>
            <a:ext cx="6208738" cy="47194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AADL model</a:t>
            </a:r>
          </a:p>
        </p:txBody>
      </p:sp>
      <p:sp>
        <p:nvSpPr>
          <p:cNvPr id="62" name="Rounded Rectangle 6">
            <a:extLst>
              <a:ext uri="{FF2B5EF4-FFF2-40B4-BE49-F238E27FC236}">
                <a16:creationId xmlns:a16="http://schemas.microsoft.com/office/drawing/2014/main" id="{74978FFF-7237-458A-8E97-66F4CB4E910C}"/>
              </a:ext>
            </a:extLst>
          </p:cNvPr>
          <p:cNvSpPr/>
          <p:nvPr/>
        </p:nvSpPr>
        <p:spPr>
          <a:xfrm>
            <a:off x="3358540" y="2111168"/>
            <a:ext cx="749339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HAMR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FA455D-7576-4B2A-9919-54716A876357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733210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4" name="Rounded Rectangle 12">
            <a:extLst>
              <a:ext uri="{FF2B5EF4-FFF2-40B4-BE49-F238E27FC236}">
                <a16:creationId xmlns:a16="http://schemas.microsoft.com/office/drawing/2014/main" id="{8A53815B-DB3F-4A32-B112-B811B8FF3EDF}"/>
              </a:ext>
            </a:extLst>
          </p:cNvPr>
          <p:cNvSpPr/>
          <p:nvPr/>
        </p:nvSpPr>
        <p:spPr>
          <a:xfrm>
            <a:off x="5534258" y="2111168"/>
            <a:ext cx="943671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Cyber Transforms</a:t>
            </a:r>
          </a:p>
        </p:txBody>
      </p:sp>
      <p:sp>
        <p:nvSpPr>
          <p:cNvPr id="65" name="Rounded Rectangle 13">
            <a:extLst>
              <a:ext uri="{FF2B5EF4-FFF2-40B4-BE49-F238E27FC236}">
                <a16:creationId xmlns:a16="http://schemas.microsoft.com/office/drawing/2014/main" id="{8586F126-C46A-44DC-8663-26C64309FCCA}"/>
              </a:ext>
            </a:extLst>
          </p:cNvPr>
          <p:cNvSpPr/>
          <p:nvPr/>
        </p:nvSpPr>
        <p:spPr>
          <a:xfrm>
            <a:off x="6648234" y="2111167"/>
            <a:ext cx="681071" cy="658865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AGREE</a:t>
            </a:r>
          </a:p>
        </p:txBody>
      </p:sp>
      <p:sp>
        <p:nvSpPr>
          <p:cNvPr id="66" name="Rounded Rectangle 14">
            <a:extLst>
              <a:ext uri="{FF2B5EF4-FFF2-40B4-BE49-F238E27FC236}">
                <a16:creationId xmlns:a16="http://schemas.microsoft.com/office/drawing/2014/main" id="{7460D3A4-6490-4FA8-8575-657F977C5245}"/>
              </a:ext>
            </a:extLst>
          </p:cNvPr>
          <p:cNvSpPr/>
          <p:nvPr/>
        </p:nvSpPr>
        <p:spPr>
          <a:xfrm>
            <a:off x="7538526" y="2115979"/>
            <a:ext cx="696288" cy="658865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algn="ctr"/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Resolute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E1D2B94-D4D6-421F-AEC6-F4BF80F240F0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6988770" y="1875191"/>
            <a:ext cx="1" cy="2359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F481ED9-6271-47B9-8D9F-6637E1171FA7}"/>
              </a:ext>
            </a:extLst>
          </p:cNvPr>
          <p:cNvCxnSpPr>
            <a:cxnSpLocks/>
          </p:cNvCxnSpPr>
          <p:nvPr/>
        </p:nvCxnSpPr>
        <p:spPr>
          <a:xfrm>
            <a:off x="5853709" y="1866900"/>
            <a:ext cx="0" cy="24426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1" name="Rounded Rectangle 45">
            <a:extLst>
              <a:ext uri="{FF2B5EF4-FFF2-40B4-BE49-F238E27FC236}">
                <a16:creationId xmlns:a16="http://schemas.microsoft.com/office/drawing/2014/main" id="{B947BB66-EBBB-466E-8B71-D767F6987FE3}"/>
              </a:ext>
            </a:extLst>
          </p:cNvPr>
          <p:cNvSpPr/>
          <p:nvPr/>
        </p:nvSpPr>
        <p:spPr>
          <a:xfrm>
            <a:off x="6154550" y="3415856"/>
            <a:ext cx="807735" cy="687574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SPLAT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E849D1-BF44-4304-9965-F4071BDCFF23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6558418" y="1866900"/>
            <a:ext cx="0" cy="154895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6" name="Rounded Rectangle 59">
            <a:extLst>
              <a:ext uri="{FF2B5EF4-FFF2-40B4-BE49-F238E27FC236}">
                <a16:creationId xmlns:a16="http://schemas.microsoft.com/office/drawing/2014/main" id="{28AF0974-A4AE-4F51-A466-9DF1F093C8A0}"/>
              </a:ext>
            </a:extLst>
          </p:cNvPr>
          <p:cNvSpPr/>
          <p:nvPr/>
        </p:nvSpPr>
        <p:spPr>
          <a:xfrm>
            <a:off x="4244622" y="2111168"/>
            <a:ext cx="1131524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Requirements Analysis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6FD576-3A48-4230-A178-913BACD135C2}"/>
              </a:ext>
            </a:extLst>
          </p:cNvPr>
          <p:cNvCxnSpPr>
            <a:cxnSpLocks/>
            <a:stCxn id="64" idx="1"/>
            <a:endCxn id="76" idx="3"/>
          </p:cNvCxnSpPr>
          <p:nvPr/>
        </p:nvCxnSpPr>
        <p:spPr>
          <a:xfrm flipH="1">
            <a:off x="5376146" y="2443006"/>
            <a:ext cx="158112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BF4AD0D-BE24-44E4-B73D-65CA7F0AE012}"/>
              </a:ext>
            </a:extLst>
          </p:cNvPr>
          <p:cNvCxnSpPr>
            <a:cxnSpLocks/>
          </p:cNvCxnSpPr>
          <p:nvPr/>
        </p:nvCxnSpPr>
        <p:spPr>
          <a:xfrm>
            <a:off x="4584404" y="1872738"/>
            <a:ext cx="204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2" name="Rounded Rectangle 72">
            <a:extLst>
              <a:ext uri="{FF2B5EF4-FFF2-40B4-BE49-F238E27FC236}">
                <a16:creationId xmlns:a16="http://schemas.microsoft.com/office/drawing/2014/main" id="{372452D0-90C9-487E-A755-EFA14AC0E0AC}"/>
              </a:ext>
            </a:extLst>
          </p:cNvPr>
          <p:cNvSpPr/>
          <p:nvPr/>
        </p:nvSpPr>
        <p:spPr>
          <a:xfrm>
            <a:off x="4199990" y="4440460"/>
            <a:ext cx="1129455" cy="557778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9" name="Rounded Rectangle 83">
            <a:extLst>
              <a:ext uri="{FF2B5EF4-FFF2-40B4-BE49-F238E27FC236}">
                <a16:creationId xmlns:a16="http://schemas.microsoft.com/office/drawing/2014/main" id="{A91295DC-1546-4D96-802E-EC2734A8D1A3}"/>
              </a:ext>
            </a:extLst>
          </p:cNvPr>
          <p:cNvSpPr/>
          <p:nvPr/>
        </p:nvSpPr>
        <p:spPr>
          <a:xfrm>
            <a:off x="2890155" y="4440460"/>
            <a:ext cx="1045657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 compiler</a:t>
            </a:r>
          </a:p>
        </p:txBody>
      </p:sp>
      <p:sp>
        <p:nvSpPr>
          <p:cNvPr id="90" name="Rounded Rectangle 84">
            <a:extLst>
              <a:ext uri="{FF2B5EF4-FFF2-40B4-BE49-F238E27FC236}">
                <a16:creationId xmlns:a16="http://schemas.microsoft.com/office/drawing/2014/main" id="{413F3B59-DEC4-4E55-B74F-C6522F499955}"/>
              </a:ext>
            </a:extLst>
          </p:cNvPr>
          <p:cNvSpPr/>
          <p:nvPr/>
        </p:nvSpPr>
        <p:spPr>
          <a:xfrm>
            <a:off x="7173585" y="4440460"/>
            <a:ext cx="1018941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CakeML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compiler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7C921A8-DC67-4712-9D7C-BC74D4CCCCF3}"/>
              </a:ext>
            </a:extLst>
          </p:cNvPr>
          <p:cNvCxnSpPr>
            <a:cxnSpLocks/>
            <a:stCxn id="89" idx="3"/>
            <a:endCxn id="82" idx="1"/>
          </p:cNvCxnSpPr>
          <p:nvPr/>
        </p:nvCxnSpPr>
        <p:spPr>
          <a:xfrm>
            <a:off x="3935812" y="4719349"/>
            <a:ext cx="264178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ECB994-4EA6-40DB-A001-9F86BADC1D7E}"/>
              </a:ext>
            </a:extLst>
          </p:cNvPr>
          <p:cNvCxnSpPr>
            <a:cxnSpLocks/>
            <a:stCxn id="90" idx="1"/>
            <a:endCxn id="82" idx="3"/>
          </p:cNvCxnSpPr>
          <p:nvPr/>
        </p:nvCxnSpPr>
        <p:spPr>
          <a:xfrm flipH="1">
            <a:off x="5329445" y="4719349"/>
            <a:ext cx="1844140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arrow" w="med" len="med"/>
          </a:ln>
          <a:effectLst/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442851B-0E2B-4CE8-8C18-A1FC719FEFF8}"/>
              </a:ext>
            </a:extLst>
          </p:cNvPr>
          <p:cNvSpPr/>
          <p:nvPr/>
        </p:nvSpPr>
        <p:spPr>
          <a:xfrm>
            <a:off x="2924475" y="3405920"/>
            <a:ext cx="9651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Generated code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190995-C63F-4A1D-8C51-395E8BBE78C1}"/>
              </a:ext>
            </a:extLst>
          </p:cNvPr>
          <p:cNvCxnSpPr>
            <a:cxnSpLocks/>
            <a:stCxn id="62" idx="2"/>
            <a:endCxn id="93" idx="0"/>
          </p:cNvCxnSpPr>
          <p:nvPr/>
        </p:nvCxnSpPr>
        <p:spPr>
          <a:xfrm flipH="1">
            <a:off x="3407026" y="2774844"/>
            <a:ext cx="326184" cy="6310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DBC5B3-7396-4B30-A4EC-140956B5374C}"/>
              </a:ext>
            </a:extLst>
          </p:cNvPr>
          <p:cNvSpPr/>
          <p:nvPr/>
        </p:nvSpPr>
        <p:spPr>
          <a:xfrm>
            <a:off x="7173586" y="3415856"/>
            <a:ext cx="10253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Synthesized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code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E5A3ED-D39F-4052-9C6F-8857A6706E23}"/>
              </a:ext>
            </a:extLst>
          </p:cNvPr>
          <p:cNvCxnSpPr>
            <a:cxnSpLocks/>
            <a:stCxn id="71" idx="3"/>
            <a:endCxn id="103" idx="1"/>
          </p:cNvCxnSpPr>
          <p:nvPr/>
        </p:nvCxnSpPr>
        <p:spPr>
          <a:xfrm>
            <a:off x="6962285" y="3759643"/>
            <a:ext cx="211301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368B2C-50A4-457A-9CB9-32CB73EDEFEB}"/>
              </a:ext>
            </a:extLst>
          </p:cNvPr>
          <p:cNvCxnSpPr>
            <a:cxnSpLocks/>
            <a:stCxn id="103" idx="2"/>
            <a:endCxn id="90" idx="0"/>
          </p:cNvCxnSpPr>
          <p:nvPr/>
        </p:nvCxnSpPr>
        <p:spPr>
          <a:xfrm flipH="1">
            <a:off x="7683056" y="4103430"/>
            <a:ext cx="3181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184493-08BF-4F5A-BE3D-03334B50ED5E}"/>
              </a:ext>
            </a:extLst>
          </p:cNvPr>
          <p:cNvSpPr/>
          <p:nvPr/>
        </p:nvSpPr>
        <p:spPr>
          <a:xfrm>
            <a:off x="3380841" y="5306681"/>
            <a:ext cx="2771820" cy="35091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System executable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80F575F-BFF8-4D1E-BE6B-1E0BE563EF02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2196436" y="4093368"/>
            <a:ext cx="785898" cy="34528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E44C490-C780-4F1B-A181-807A09ED5996}"/>
              </a:ext>
            </a:extLst>
          </p:cNvPr>
          <p:cNvCxnSpPr/>
          <p:nvPr/>
        </p:nvCxnSpPr>
        <p:spPr>
          <a:xfrm>
            <a:off x="6215935" y="1866900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2EF082-6D4C-464F-BF89-5314BCF84569}"/>
              </a:ext>
            </a:extLst>
          </p:cNvPr>
          <p:cNvSpPr/>
          <p:nvPr/>
        </p:nvSpPr>
        <p:spPr>
          <a:xfrm>
            <a:off x="1570818" y="3405794"/>
            <a:ext cx="125123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Hand-written component code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DDE2433-5DC8-414A-8297-C1B544705C3E}"/>
              </a:ext>
            </a:extLst>
          </p:cNvPr>
          <p:cNvSpPr/>
          <p:nvPr/>
        </p:nvSpPr>
        <p:spPr>
          <a:xfrm>
            <a:off x="8359735" y="3415856"/>
            <a:ext cx="1251729" cy="676063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component code (Attestation)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5425A1C-9D28-4037-8876-54779061E44A}"/>
              </a:ext>
            </a:extLst>
          </p:cNvPr>
          <p:cNvCxnSpPr>
            <a:cxnSpLocks/>
            <a:stCxn id="93" idx="2"/>
            <a:endCxn id="89" idx="0"/>
          </p:cNvCxnSpPr>
          <p:nvPr/>
        </p:nvCxnSpPr>
        <p:spPr>
          <a:xfrm>
            <a:off x="3407026" y="4093494"/>
            <a:ext cx="5958" cy="34696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BB61A9D-3B92-4D98-9933-11FCB4BB2EED}"/>
              </a:ext>
            </a:extLst>
          </p:cNvPr>
          <p:cNvSpPr/>
          <p:nvPr/>
        </p:nvSpPr>
        <p:spPr>
          <a:xfrm>
            <a:off x="1589684" y="4438649"/>
            <a:ext cx="1045658" cy="557779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code (seL4)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B7B7870-B6E7-45C2-BB03-FA81926EB055}"/>
              </a:ext>
            </a:extLst>
          </p:cNvPr>
          <p:cNvCxnSpPr>
            <a:cxnSpLocks/>
            <a:stCxn id="115" idx="2"/>
            <a:endCxn id="90" idx="3"/>
          </p:cNvCxnSpPr>
          <p:nvPr/>
        </p:nvCxnSpPr>
        <p:spPr>
          <a:xfrm rot="5400000">
            <a:off x="8275348" y="4009097"/>
            <a:ext cx="627430" cy="793074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9826064-40DE-482F-84A5-76BC2CDB7267}"/>
              </a:ext>
            </a:extLst>
          </p:cNvPr>
          <p:cNvCxnSpPr>
            <a:cxnSpLocks/>
            <a:stCxn id="126" idx="3"/>
            <a:endCxn id="89" idx="1"/>
          </p:cNvCxnSpPr>
          <p:nvPr/>
        </p:nvCxnSpPr>
        <p:spPr>
          <a:xfrm>
            <a:off x="2635342" y="4717539"/>
            <a:ext cx="254813" cy="181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E47D892-871D-4EDB-B82A-1AC457583D62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7886670" y="1875191"/>
            <a:ext cx="0" cy="24078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0A626FF-AF98-4F99-BBB9-6CB9987F2124}"/>
              </a:ext>
            </a:extLst>
          </p:cNvPr>
          <p:cNvSpPr/>
          <p:nvPr/>
        </p:nvSpPr>
        <p:spPr>
          <a:xfrm>
            <a:off x="4199990" y="3415856"/>
            <a:ext cx="112945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config files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D223902-46F5-4E76-AC3D-7235EF9BD2AE}"/>
              </a:ext>
            </a:extLst>
          </p:cNvPr>
          <p:cNvCxnSpPr>
            <a:cxnSpLocks/>
            <a:stCxn id="62" idx="2"/>
            <a:endCxn id="170" idx="0"/>
          </p:cNvCxnSpPr>
          <p:nvPr/>
        </p:nvCxnSpPr>
        <p:spPr>
          <a:xfrm>
            <a:off x="3733210" y="2774844"/>
            <a:ext cx="1031508" cy="6410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DA5AFC0-A729-447E-8E21-E66C913343E6}"/>
              </a:ext>
            </a:extLst>
          </p:cNvPr>
          <p:cNvCxnSpPr>
            <a:cxnSpLocks/>
            <a:stCxn id="66" idx="3"/>
            <a:endCxn id="256" idx="1"/>
          </p:cNvCxnSpPr>
          <p:nvPr/>
        </p:nvCxnSpPr>
        <p:spPr>
          <a:xfrm flipV="1">
            <a:off x="8234814" y="2438201"/>
            <a:ext cx="295858" cy="721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7090243-E285-458A-A5E3-2655E273C41D}"/>
              </a:ext>
            </a:extLst>
          </p:cNvPr>
          <p:cNvCxnSpPr>
            <a:cxnSpLocks/>
            <a:stCxn id="170" idx="2"/>
            <a:endCxn id="82" idx="0"/>
          </p:cNvCxnSpPr>
          <p:nvPr/>
        </p:nvCxnSpPr>
        <p:spPr>
          <a:xfrm>
            <a:off x="4764718" y="4103430"/>
            <a:ext cx="0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56" name="Rectangle: Folded Corner 255">
            <a:extLst>
              <a:ext uri="{FF2B5EF4-FFF2-40B4-BE49-F238E27FC236}">
                <a16:creationId xmlns:a16="http://schemas.microsoft.com/office/drawing/2014/main" id="{EAAF9A9E-E074-41F2-B466-63E9B4929F4B}"/>
              </a:ext>
            </a:extLst>
          </p:cNvPr>
          <p:cNvSpPr/>
          <p:nvPr/>
        </p:nvSpPr>
        <p:spPr>
          <a:xfrm>
            <a:off x="8530672" y="2105330"/>
            <a:ext cx="840177" cy="665741"/>
          </a:xfrm>
          <a:prstGeom prst="foldedCorner">
            <a:avLst/>
          </a:prstGeom>
          <a:solidFill>
            <a:srgbClr val="D6ED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Assurance Case</a:t>
            </a:r>
          </a:p>
        </p:txBody>
      </p:sp>
      <p:sp>
        <p:nvSpPr>
          <p:cNvPr id="270" name="Rounded Rectangle 6">
            <a:extLst>
              <a:ext uri="{FF2B5EF4-FFF2-40B4-BE49-F238E27FC236}">
                <a16:creationId xmlns:a16="http://schemas.microsoft.com/office/drawing/2014/main" id="{D166B131-0F5D-4F9D-8AD5-57F87C152A61}"/>
              </a:ext>
            </a:extLst>
          </p:cNvPr>
          <p:cNvSpPr/>
          <p:nvPr/>
        </p:nvSpPr>
        <p:spPr>
          <a:xfrm>
            <a:off x="2379059" y="2111168"/>
            <a:ext cx="845296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Awas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Info Flow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7772B12-8077-415D-A2BF-8F0438032C56}"/>
              </a:ext>
            </a:extLst>
          </p:cNvPr>
          <p:cNvCxnSpPr>
            <a:cxnSpLocks/>
            <a:endCxn id="270" idx="0"/>
          </p:cNvCxnSpPr>
          <p:nvPr/>
        </p:nvCxnSpPr>
        <p:spPr>
          <a:xfrm>
            <a:off x="2801707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D4255AA1-0514-46DE-B422-442C29A740B1}"/>
              </a:ext>
            </a:extLst>
          </p:cNvPr>
          <p:cNvCxnSpPr/>
          <p:nvPr/>
        </p:nvCxnSpPr>
        <p:spPr>
          <a:xfrm>
            <a:off x="5067878" y="1870007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FFADDA0C-0172-4B6D-98D6-8C009B0D7DAD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7329305" y="2440600"/>
            <a:ext cx="209221" cy="48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4" name="Rounded Rectangle 3">
            <a:extLst>
              <a:ext uri="{FF2B5EF4-FFF2-40B4-BE49-F238E27FC236}">
                <a16:creationId xmlns:a16="http://schemas.microsoft.com/office/drawing/2014/main" id="{6F091CDF-5D23-4F37-89DE-6FAC33B4C054}"/>
              </a:ext>
            </a:extLst>
          </p:cNvPr>
          <p:cNvSpPr/>
          <p:nvPr/>
        </p:nvSpPr>
        <p:spPr>
          <a:xfrm>
            <a:off x="1356993" y="3046145"/>
            <a:ext cx="8377551" cy="2117660"/>
          </a:xfrm>
          <a:prstGeom prst="roundRect">
            <a:avLst>
              <a:gd name="adj" fmla="val 6667"/>
            </a:avLst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BUILD ENVIRONMENT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699F29B-3BF0-4561-AADC-29ABA3E3ED7C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7886670" y="2774844"/>
            <a:ext cx="0" cy="27130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60EEBB5-4858-4595-985F-4872A13E62F1}"/>
              </a:ext>
            </a:extLst>
          </p:cNvPr>
          <p:cNvCxnSpPr>
            <a:cxnSpLocks/>
            <a:stCxn id="107" idx="0"/>
            <a:endCxn id="82" idx="2"/>
          </p:cNvCxnSpPr>
          <p:nvPr/>
        </p:nvCxnSpPr>
        <p:spPr>
          <a:xfrm flipH="1" flipV="1">
            <a:off x="4764718" y="4998238"/>
            <a:ext cx="2033" cy="308443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68105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B460A834-BCDF-EEF0-DB69-97DAF663A01B}"/>
              </a:ext>
            </a:extLst>
          </p:cNvPr>
          <p:cNvGrpSpPr/>
          <p:nvPr/>
        </p:nvGrpSpPr>
        <p:grpSpPr>
          <a:xfrm>
            <a:off x="1356994" y="1431253"/>
            <a:ext cx="8314720" cy="3730054"/>
            <a:chOff x="1356994" y="1431253"/>
            <a:chExt cx="8314720" cy="3730054"/>
          </a:xfrm>
        </p:grpSpPr>
        <p:sp>
          <p:nvSpPr>
            <p:cNvPr id="60" name="Rounded Rectangle 3">
              <a:extLst>
                <a:ext uri="{FF2B5EF4-FFF2-40B4-BE49-F238E27FC236}">
                  <a16:creationId xmlns:a16="http://schemas.microsoft.com/office/drawing/2014/main" id="{FE624042-07D2-4DF4-9D60-2A9B441F1BE0}"/>
                </a:ext>
              </a:extLst>
            </p:cNvPr>
            <p:cNvSpPr/>
            <p:nvPr/>
          </p:nvSpPr>
          <p:spPr>
            <a:xfrm>
              <a:off x="1356994" y="1431253"/>
              <a:ext cx="8314720" cy="1370495"/>
            </a:xfrm>
            <a:prstGeom prst="roundRect">
              <a:avLst>
                <a:gd name="adj" fmla="val 6667"/>
              </a:avLst>
            </a:prstGeom>
            <a:noFill/>
            <a:ln w="12700" cap="flat" cmpd="sng" algn="ctr">
              <a:solidFill>
                <a:srgbClr val="000000"/>
              </a:solidFill>
              <a:prstDash val="dash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Arial" panose="020B0604020202020204"/>
                </a:rPr>
                <a:t>MODELING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Arial" panose="020B0604020202020204"/>
                </a:rPr>
                <a:t>ENVIRONMENT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3BCF27E-FA0B-4588-B8D9-FA4E75F1F0A8}"/>
                </a:ext>
              </a:extLst>
            </p:cNvPr>
            <p:cNvSpPr/>
            <p:nvPr/>
          </p:nvSpPr>
          <p:spPr>
            <a:xfrm>
              <a:off x="3347850" y="1547553"/>
              <a:ext cx="5834620" cy="325184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AADL model</a:t>
              </a:r>
            </a:p>
          </p:txBody>
        </p:sp>
        <p:sp>
          <p:nvSpPr>
            <p:cNvPr id="62" name="Rounded Rectangle 6">
              <a:extLst>
                <a:ext uri="{FF2B5EF4-FFF2-40B4-BE49-F238E27FC236}">
                  <a16:creationId xmlns:a16="http://schemas.microsoft.com/office/drawing/2014/main" id="{74978FFF-7237-458A-8E97-66F4CB4E910C}"/>
                </a:ext>
              </a:extLst>
            </p:cNvPr>
            <p:cNvSpPr/>
            <p:nvPr/>
          </p:nvSpPr>
          <p:spPr>
            <a:xfrm>
              <a:off x="3358540" y="2111168"/>
              <a:ext cx="749339" cy="520800"/>
            </a:xfrm>
            <a:prstGeom prst="roundRect">
              <a:avLst>
                <a:gd name="adj" fmla="val 1339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HAMR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EFA455D-7576-4B2A-9919-54716A876357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3733210" y="1875191"/>
              <a:ext cx="0" cy="23597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64" name="Rounded Rectangle 12">
              <a:extLst>
                <a:ext uri="{FF2B5EF4-FFF2-40B4-BE49-F238E27FC236}">
                  <a16:creationId xmlns:a16="http://schemas.microsoft.com/office/drawing/2014/main" id="{8A53815B-DB3F-4A32-B112-B811B8FF3EDF}"/>
                </a:ext>
              </a:extLst>
            </p:cNvPr>
            <p:cNvSpPr/>
            <p:nvPr/>
          </p:nvSpPr>
          <p:spPr>
            <a:xfrm>
              <a:off x="5534258" y="2111168"/>
              <a:ext cx="943671" cy="520800"/>
            </a:xfrm>
            <a:prstGeom prst="roundRect">
              <a:avLst>
                <a:gd name="adj" fmla="val 1339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Cyber Transforms</a:t>
              </a:r>
            </a:p>
          </p:txBody>
        </p:sp>
        <p:sp>
          <p:nvSpPr>
            <p:cNvPr id="65" name="Rounded Rectangle 13">
              <a:extLst>
                <a:ext uri="{FF2B5EF4-FFF2-40B4-BE49-F238E27FC236}">
                  <a16:creationId xmlns:a16="http://schemas.microsoft.com/office/drawing/2014/main" id="{8586F126-C46A-44DC-8663-26C64309FCCA}"/>
                </a:ext>
              </a:extLst>
            </p:cNvPr>
            <p:cNvSpPr/>
            <p:nvPr/>
          </p:nvSpPr>
          <p:spPr>
            <a:xfrm>
              <a:off x="6648234" y="2111167"/>
              <a:ext cx="681071" cy="520801"/>
            </a:xfrm>
            <a:prstGeom prst="roundRect">
              <a:avLst>
                <a:gd name="adj" fmla="val 1339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AGREE</a:t>
              </a:r>
            </a:p>
          </p:txBody>
        </p:sp>
        <p:sp>
          <p:nvSpPr>
            <p:cNvPr id="66" name="Rounded Rectangle 14">
              <a:extLst>
                <a:ext uri="{FF2B5EF4-FFF2-40B4-BE49-F238E27FC236}">
                  <a16:creationId xmlns:a16="http://schemas.microsoft.com/office/drawing/2014/main" id="{7460D3A4-6490-4FA8-8575-657F977C5245}"/>
                </a:ext>
              </a:extLst>
            </p:cNvPr>
            <p:cNvSpPr/>
            <p:nvPr/>
          </p:nvSpPr>
          <p:spPr>
            <a:xfrm>
              <a:off x="7538526" y="2111167"/>
              <a:ext cx="696288" cy="520801"/>
            </a:xfrm>
            <a:prstGeom prst="roundRect">
              <a:avLst>
                <a:gd name="adj" fmla="val 1339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algn="ctr"/>
              <a:r>
                <a:rPr lang="en-US" sz="1200" kern="0" dirty="0">
                  <a:solidFill>
                    <a:srgbClr val="000000"/>
                  </a:solidFill>
                  <a:latin typeface="Arial" panose="020B0604020202020204"/>
                </a:rPr>
                <a:t>Resolute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E1D2B94-D4D6-421F-AEC6-F4BF80F240F0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 flipH="1">
              <a:off x="6988770" y="1875191"/>
              <a:ext cx="1" cy="23597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F481ED9-6271-47B9-8D9F-6637E1171FA7}"/>
                </a:ext>
              </a:extLst>
            </p:cNvPr>
            <p:cNvCxnSpPr>
              <a:cxnSpLocks/>
            </p:cNvCxnSpPr>
            <p:nvPr/>
          </p:nvCxnSpPr>
          <p:spPr>
            <a:xfrm>
              <a:off x="5853709" y="1866900"/>
              <a:ext cx="0" cy="24426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71" name="Rounded Rectangle 45">
              <a:extLst>
                <a:ext uri="{FF2B5EF4-FFF2-40B4-BE49-F238E27FC236}">
                  <a16:creationId xmlns:a16="http://schemas.microsoft.com/office/drawing/2014/main" id="{B947BB66-EBBB-466E-8B71-D767F6987FE3}"/>
                </a:ext>
              </a:extLst>
            </p:cNvPr>
            <p:cNvSpPr/>
            <p:nvPr/>
          </p:nvSpPr>
          <p:spPr>
            <a:xfrm>
              <a:off x="7354700" y="3280689"/>
              <a:ext cx="935575" cy="470522"/>
            </a:xfrm>
            <a:prstGeom prst="roundRect">
              <a:avLst>
                <a:gd name="adj" fmla="val 1339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SPLAT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BE849D1-BF44-4304-9965-F4071BDCFF23}"/>
                </a:ext>
              </a:extLst>
            </p:cNvPr>
            <p:cNvCxnSpPr>
              <a:cxnSpLocks/>
              <a:stCxn id="115" idx="1"/>
              <a:endCxn id="90" idx="3"/>
            </p:cNvCxnSpPr>
            <p:nvPr/>
          </p:nvCxnSpPr>
          <p:spPr>
            <a:xfrm flipH="1">
              <a:off x="7065135" y="4296122"/>
              <a:ext cx="286283" cy="181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76" name="Rounded Rectangle 59">
              <a:extLst>
                <a:ext uri="{FF2B5EF4-FFF2-40B4-BE49-F238E27FC236}">
                  <a16:creationId xmlns:a16="http://schemas.microsoft.com/office/drawing/2014/main" id="{28AF0974-A4AE-4F51-A466-9DF1F093C8A0}"/>
                </a:ext>
              </a:extLst>
            </p:cNvPr>
            <p:cNvSpPr/>
            <p:nvPr/>
          </p:nvSpPr>
          <p:spPr>
            <a:xfrm>
              <a:off x="4244622" y="2111168"/>
              <a:ext cx="1131524" cy="520800"/>
            </a:xfrm>
            <a:prstGeom prst="roundRect">
              <a:avLst>
                <a:gd name="adj" fmla="val 1339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Requirements Analysis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86FD576-3A48-4230-A178-913BACD135C2}"/>
                </a:ext>
              </a:extLst>
            </p:cNvPr>
            <p:cNvCxnSpPr>
              <a:cxnSpLocks/>
              <a:stCxn id="64" idx="1"/>
              <a:endCxn id="76" idx="3"/>
            </p:cNvCxnSpPr>
            <p:nvPr/>
          </p:nvCxnSpPr>
          <p:spPr>
            <a:xfrm flipH="1">
              <a:off x="5376146" y="2371568"/>
              <a:ext cx="158112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BF4AD0D-BE24-44E4-B73D-65CA7F0AE012}"/>
                </a:ext>
              </a:extLst>
            </p:cNvPr>
            <p:cNvCxnSpPr>
              <a:cxnSpLocks/>
            </p:cNvCxnSpPr>
            <p:nvPr/>
          </p:nvCxnSpPr>
          <p:spPr>
            <a:xfrm>
              <a:off x="4584404" y="1872738"/>
              <a:ext cx="2040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82" name="Rounded Rectangle 72">
              <a:extLst>
                <a:ext uri="{FF2B5EF4-FFF2-40B4-BE49-F238E27FC236}">
                  <a16:creationId xmlns:a16="http://schemas.microsoft.com/office/drawing/2014/main" id="{372452D0-90C9-487E-A755-EFA14AC0E0AC}"/>
                </a:ext>
              </a:extLst>
            </p:cNvPr>
            <p:cNvSpPr/>
            <p:nvPr/>
          </p:nvSpPr>
          <p:spPr>
            <a:xfrm>
              <a:off x="4619090" y="4019044"/>
              <a:ext cx="1129455" cy="557778"/>
            </a:xfrm>
            <a:prstGeom prst="roundRect">
              <a:avLst>
                <a:gd name="adj" fmla="val 1339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CAmkES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9" name="Rounded Rectangle 83">
              <a:extLst>
                <a:ext uri="{FF2B5EF4-FFF2-40B4-BE49-F238E27FC236}">
                  <a16:creationId xmlns:a16="http://schemas.microsoft.com/office/drawing/2014/main" id="{A91295DC-1546-4D96-802E-EC2734A8D1A3}"/>
                </a:ext>
              </a:extLst>
            </p:cNvPr>
            <p:cNvSpPr/>
            <p:nvPr/>
          </p:nvSpPr>
          <p:spPr>
            <a:xfrm>
              <a:off x="3214005" y="4019044"/>
              <a:ext cx="1045657" cy="557778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 compiler</a:t>
              </a:r>
            </a:p>
          </p:txBody>
        </p:sp>
        <p:sp>
          <p:nvSpPr>
            <p:cNvPr id="90" name="Rounded Rectangle 84">
              <a:extLst>
                <a:ext uri="{FF2B5EF4-FFF2-40B4-BE49-F238E27FC236}">
                  <a16:creationId xmlns:a16="http://schemas.microsoft.com/office/drawing/2014/main" id="{413F3B59-DEC4-4E55-B74F-C6522F499955}"/>
                </a:ext>
              </a:extLst>
            </p:cNvPr>
            <p:cNvSpPr/>
            <p:nvPr/>
          </p:nvSpPr>
          <p:spPr>
            <a:xfrm>
              <a:off x="6135360" y="4019044"/>
              <a:ext cx="929775" cy="557778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CakeML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compiler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7C921A8-DC67-4712-9D7C-BC74D4CCCCF3}"/>
                </a:ext>
              </a:extLst>
            </p:cNvPr>
            <p:cNvCxnSpPr>
              <a:cxnSpLocks/>
              <a:stCxn id="89" idx="3"/>
              <a:endCxn id="82" idx="1"/>
            </p:cNvCxnSpPr>
            <p:nvPr/>
          </p:nvCxnSpPr>
          <p:spPr>
            <a:xfrm>
              <a:off x="4259662" y="4297933"/>
              <a:ext cx="359428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0ECB994-4EA6-40DB-A001-9F86BADC1D7E}"/>
                </a:ext>
              </a:extLst>
            </p:cNvPr>
            <p:cNvCxnSpPr>
              <a:cxnSpLocks/>
              <a:stCxn id="90" idx="1"/>
              <a:endCxn id="82" idx="3"/>
            </p:cNvCxnSpPr>
            <p:nvPr/>
          </p:nvCxnSpPr>
          <p:spPr>
            <a:xfrm flipH="1">
              <a:off x="5748545" y="4297933"/>
              <a:ext cx="386815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442851B-0E2B-4CE8-8C18-A1FC719FEFF8}"/>
                </a:ext>
              </a:extLst>
            </p:cNvPr>
            <p:cNvSpPr/>
            <p:nvPr/>
          </p:nvSpPr>
          <p:spPr>
            <a:xfrm>
              <a:off x="3248325" y="3270753"/>
              <a:ext cx="965102" cy="480458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Generated code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F190995-C63F-4A1D-8C51-395E8BBE78C1}"/>
                </a:ext>
              </a:extLst>
            </p:cNvPr>
            <p:cNvCxnSpPr>
              <a:cxnSpLocks/>
              <a:stCxn id="62" idx="2"/>
              <a:endCxn id="93" idx="0"/>
            </p:cNvCxnSpPr>
            <p:nvPr/>
          </p:nvCxnSpPr>
          <p:spPr>
            <a:xfrm flipH="1">
              <a:off x="3730876" y="2631968"/>
              <a:ext cx="2334" cy="638785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EDBC5B3-7396-4B30-A4EC-140956B5374C}"/>
                </a:ext>
              </a:extLst>
            </p:cNvPr>
            <p:cNvSpPr/>
            <p:nvPr/>
          </p:nvSpPr>
          <p:spPr>
            <a:xfrm>
              <a:off x="6135361" y="3280689"/>
              <a:ext cx="935579" cy="463278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Synthesized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code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36E5A3ED-D39F-4052-9C6F-8857A6706E23}"/>
                </a:ext>
              </a:extLst>
            </p:cNvPr>
            <p:cNvCxnSpPr>
              <a:cxnSpLocks/>
              <a:stCxn id="71" idx="1"/>
              <a:endCxn id="103" idx="3"/>
            </p:cNvCxnSpPr>
            <p:nvPr/>
          </p:nvCxnSpPr>
          <p:spPr>
            <a:xfrm flipH="1" flipV="1">
              <a:off x="7070940" y="3512328"/>
              <a:ext cx="283760" cy="3622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B1368B2C-50A4-457A-9CB9-32CB73EDEFEB}"/>
                </a:ext>
              </a:extLst>
            </p:cNvPr>
            <p:cNvCxnSpPr>
              <a:cxnSpLocks/>
              <a:stCxn id="103" idx="2"/>
              <a:endCxn id="90" idx="0"/>
            </p:cNvCxnSpPr>
            <p:nvPr/>
          </p:nvCxnSpPr>
          <p:spPr>
            <a:xfrm flipH="1">
              <a:off x="6600248" y="3743967"/>
              <a:ext cx="2903" cy="27507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0184493-08BF-4F5A-BE3D-03334B50ED5E}"/>
                </a:ext>
              </a:extLst>
            </p:cNvPr>
            <p:cNvSpPr/>
            <p:nvPr/>
          </p:nvSpPr>
          <p:spPr>
            <a:xfrm>
              <a:off x="3799941" y="4853461"/>
              <a:ext cx="2771820" cy="307846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System executable</a:t>
              </a: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380F575F-BFF8-4D1E-BE6B-1E0BE563EF02}"/>
                </a:ext>
              </a:extLst>
            </p:cNvPr>
            <p:cNvCxnSpPr>
              <a:cxnSpLocks/>
              <a:stCxn id="114" idx="2"/>
            </p:cNvCxnSpPr>
            <p:nvPr/>
          </p:nvCxnSpPr>
          <p:spPr>
            <a:xfrm>
              <a:off x="2425691" y="3751211"/>
              <a:ext cx="822634" cy="277079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BE44C490-C780-4F1B-A181-807A09ED5996}"/>
                </a:ext>
              </a:extLst>
            </p:cNvPr>
            <p:cNvCxnSpPr/>
            <p:nvPr/>
          </p:nvCxnSpPr>
          <p:spPr>
            <a:xfrm>
              <a:off x="6215935" y="1866900"/>
              <a:ext cx="0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22EF082-6D4C-464F-BF89-5314BCF84569}"/>
                </a:ext>
              </a:extLst>
            </p:cNvPr>
            <p:cNvSpPr/>
            <p:nvPr/>
          </p:nvSpPr>
          <p:spPr>
            <a:xfrm>
              <a:off x="1797718" y="3270627"/>
              <a:ext cx="1255945" cy="480584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Arial" panose="020B0604020202020204"/>
                </a:rPr>
                <a:t>Hand-written component code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DDE2433-5DC8-414A-8297-C1B544705C3E}"/>
                </a:ext>
              </a:extLst>
            </p:cNvPr>
            <p:cNvSpPr/>
            <p:nvPr/>
          </p:nvSpPr>
          <p:spPr>
            <a:xfrm>
              <a:off x="7351418" y="4017234"/>
              <a:ext cx="1277896" cy="5577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Pre-verified component code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D5425A1C-9D28-4037-8876-54779061E44A}"/>
                </a:ext>
              </a:extLst>
            </p:cNvPr>
            <p:cNvCxnSpPr>
              <a:cxnSpLocks/>
              <a:stCxn id="93" idx="2"/>
              <a:endCxn id="89" idx="0"/>
            </p:cNvCxnSpPr>
            <p:nvPr/>
          </p:nvCxnSpPr>
          <p:spPr>
            <a:xfrm>
              <a:off x="3730876" y="3751211"/>
              <a:ext cx="5958" cy="267833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3BB61A9D-3B92-4D98-9933-11FCB4BB2EED}"/>
                </a:ext>
              </a:extLst>
            </p:cNvPr>
            <p:cNvSpPr/>
            <p:nvPr/>
          </p:nvSpPr>
          <p:spPr>
            <a:xfrm>
              <a:off x="1832512" y="4017233"/>
              <a:ext cx="1126680" cy="5577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Pre-verified code (seL4)</a:t>
              </a:r>
            </a:p>
          </p:txBody>
        </p:sp>
        <p:cxnSp>
          <p:nvCxnSpPr>
            <p:cNvPr id="128" name="Connector: Elbow 127">
              <a:extLst>
                <a:ext uri="{FF2B5EF4-FFF2-40B4-BE49-F238E27FC236}">
                  <a16:creationId xmlns:a16="http://schemas.microsoft.com/office/drawing/2014/main" id="{8B7B7870-B6E7-45C2-BB03-FA81926EB055}"/>
                </a:ext>
              </a:extLst>
            </p:cNvPr>
            <p:cNvCxnSpPr>
              <a:cxnSpLocks/>
              <a:stCxn id="61" idx="3"/>
              <a:endCxn id="71" idx="3"/>
            </p:cNvCxnSpPr>
            <p:nvPr/>
          </p:nvCxnSpPr>
          <p:spPr>
            <a:xfrm flipH="1">
              <a:off x="8290275" y="1710145"/>
              <a:ext cx="892195" cy="1805805"/>
            </a:xfrm>
            <a:prstGeom prst="bentConnector3">
              <a:avLst>
                <a:gd name="adj1" fmla="val -25622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69826064-40DE-482F-84A5-76BC2CDB7267}"/>
                </a:ext>
              </a:extLst>
            </p:cNvPr>
            <p:cNvCxnSpPr>
              <a:cxnSpLocks/>
              <a:stCxn id="126" idx="3"/>
              <a:endCxn id="89" idx="1"/>
            </p:cNvCxnSpPr>
            <p:nvPr/>
          </p:nvCxnSpPr>
          <p:spPr>
            <a:xfrm>
              <a:off x="2959192" y="4296123"/>
              <a:ext cx="254813" cy="181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BE47D892-871D-4EDB-B82A-1AC457583D62}"/>
                </a:ext>
              </a:extLst>
            </p:cNvPr>
            <p:cNvCxnSpPr>
              <a:cxnSpLocks/>
              <a:endCxn id="66" idx="0"/>
            </p:cNvCxnSpPr>
            <p:nvPr/>
          </p:nvCxnSpPr>
          <p:spPr>
            <a:xfrm>
              <a:off x="7886670" y="1875191"/>
              <a:ext cx="0" cy="23597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0A626FF-AF98-4F99-BBB9-6CB9987F2124}"/>
                </a:ext>
              </a:extLst>
            </p:cNvPr>
            <p:cNvSpPr/>
            <p:nvPr/>
          </p:nvSpPr>
          <p:spPr>
            <a:xfrm>
              <a:off x="4619090" y="3280689"/>
              <a:ext cx="1129455" cy="470522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CAmkES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config files</a:t>
              </a:r>
            </a:p>
          </p:txBody>
        </p: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9D223902-46F5-4E76-AC3D-7235EF9BD2AE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>
              <a:off x="3733210" y="2631968"/>
              <a:ext cx="885880" cy="64872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2DA5AFC0-A729-447E-8E21-E66C913343E6}"/>
                </a:ext>
              </a:extLst>
            </p:cNvPr>
            <p:cNvCxnSpPr>
              <a:cxnSpLocks/>
              <a:stCxn id="66" idx="3"/>
              <a:endCxn id="256" idx="1"/>
            </p:cNvCxnSpPr>
            <p:nvPr/>
          </p:nvCxnSpPr>
          <p:spPr>
            <a:xfrm flipV="1">
              <a:off x="8234814" y="2368650"/>
              <a:ext cx="229183" cy="291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07090243-E285-458A-A5E3-2655E273C41D}"/>
                </a:ext>
              </a:extLst>
            </p:cNvPr>
            <p:cNvCxnSpPr>
              <a:cxnSpLocks/>
              <a:stCxn id="170" idx="2"/>
              <a:endCxn id="82" idx="0"/>
            </p:cNvCxnSpPr>
            <p:nvPr/>
          </p:nvCxnSpPr>
          <p:spPr>
            <a:xfrm>
              <a:off x="5183818" y="3751211"/>
              <a:ext cx="0" cy="267833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256" name="Rectangle: Folded Corner 255">
              <a:extLst>
                <a:ext uri="{FF2B5EF4-FFF2-40B4-BE49-F238E27FC236}">
                  <a16:creationId xmlns:a16="http://schemas.microsoft.com/office/drawing/2014/main" id="{EAAF9A9E-E074-41F2-B466-63E9B4929F4B}"/>
                </a:ext>
              </a:extLst>
            </p:cNvPr>
            <p:cNvSpPr/>
            <p:nvPr/>
          </p:nvSpPr>
          <p:spPr>
            <a:xfrm>
              <a:off x="8463997" y="2105331"/>
              <a:ext cx="840177" cy="526638"/>
            </a:xfrm>
            <a:prstGeom prst="foldedCorne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algn="ctr"/>
              <a:r>
                <a:rPr lang="en-US" sz="1200" kern="0" dirty="0">
                  <a:solidFill>
                    <a:srgbClr val="000000"/>
                  </a:solidFill>
                  <a:latin typeface="Arial" panose="020B0604020202020204"/>
                </a:rPr>
                <a:t>Assurance Case</a:t>
              </a:r>
            </a:p>
          </p:txBody>
        </p: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D4255AA1-0514-46DE-B422-442C29A740B1}"/>
                </a:ext>
              </a:extLst>
            </p:cNvPr>
            <p:cNvCxnSpPr/>
            <p:nvPr/>
          </p:nvCxnSpPr>
          <p:spPr>
            <a:xfrm>
              <a:off x="5067878" y="1870007"/>
              <a:ext cx="0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FFADDA0C-0172-4B6D-98D6-8C009B0D7DAD}"/>
                </a:ext>
              </a:extLst>
            </p:cNvPr>
            <p:cNvCxnSpPr>
              <a:cxnSpLocks/>
              <a:stCxn id="65" idx="3"/>
              <a:endCxn id="66" idx="1"/>
            </p:cNvCxnSpPr>
            <p:nvPr/>
          </p:nvCxnSpPr>
          <p:spPr>
            <a:xfrm>
              <a:off x="7329305" y="2371568"/>
              <a:ext cx="209221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74" name="Rounded Rectangle 3">
              <a:extLst>
                <a:ext uri="{FF2B5EF4-FFF2-40B4-BE49-F238E27FC236}">
                  <a16:creationId xmlns:a16="http://schemas.microsoft.com/office/drawing/2014/main" id="{6F091CDF-5D23-4F37-89DE-6FAC33B4C054}"/>
                </a:ext>
              </a:extLst>
            </p:cNvPr>
            <p:cNvSpPr/>
            <p:nvPr/>
          </p:nvSpPr>
          <p:spPr>
            <a:xfrm>
              <a:off x="1356994" y="2910978"/>
              <a:ext cx="8314720" cy="1812102"/>
            </a:xfrm>
            <a:prstGeom prst="roundRect">
              <a:avLst>
                <a:gd name="adj" fmla="val 6667"/>
              </a:avLst>
            </a:prstGeom>
            <a:noFill/>
            <a:ln w="12700" cap="flat" cmpd="sng" algn="ctr">
              <a:solidFill>
                <a:srgbClr val="000000"/>
              </a:solidFill>
              <a:prstDash val="dash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BUILD ENVIRONMENT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699F29B-3BF0-4561-AADC-29ABA3E3ED7C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 flipV="1">
              <a:off x="7886670" y="2631968"/>
              <a:ext cx="0" cy="27901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60EEBB5-4858-4595-985F-4872A13E62F1}"/>
                </a:ext>
              </a:extLst>
            </p:cNvPr>
            <p:cNvCxnSpPr>
              <a:cxnSpLocks/>
              <a:stCxn id="107" idx="0"/>
              <a:endCxn id="82" idx="2"/>
            </p:cNvCxnSpPr>
            <p:nvPr/>
          </p:nvCxnSpPr>
          <p:spPr>
            <a:xfrm flipH="1" flipV="1">
              <a:off x="5183818" y="4576822"/>
              <a:ext cx="2033" cy="276639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4176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13B9D1-7D88-6F0D-6289-C3636D2E3EB3}"/>
              </a:ext>
            </a:extLst>
          </p:cNvPr>
          <p:cNvCxnSpPr>
            <a:cxnSpLocks/>
          </p:cNvCxnSpPr>
          <p:nvPr/>
        </p:nvCxnSpPr>
        <p:spPr>
          <a:xfrm>
            <a:off x="5327381" y="4460673"/>
            <a:ext cx="0" cy="180494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16E46AE-589F-086B-CB90-57C5C9EB7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0" y="4503228"/>
            <a:ext cx="4852738" cy="1285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76FB50-6043-2168-0B0B-CCF1C7D66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624" y="4501013"/>
            <a:ext cx="6490128" cy="15256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933821-C4E1-3A09-D4CF-501C3E9609CD}"/>
              </a:ext>
            </a:extLst>
          </p:cNvPr>
          <p:cNvSpPr txBox="1"/>
          <p:nvPr/>
        </p:nvSpPr>
        <p:spPr>
          <a:xfrm>
            <a:off x="2173472" y="6265619"/>
            <a:ext cx="628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6F0F82-D20D-468D-4AB2-3D2AF2FE8813}"/>
              </a:ext>
            </a:extLst>
          </p:cNvPr>
          <p:cNvSpPr txBox="1"/>
          <p:nvPr/>
        </p:nvSpPr>
        <p:spPr>
          <a:xfrm>
            <a:off x="8598611" y="6265619"/>
            <a:ext cx="628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1F6466-53C2-E426-D745-DE46934FC322}"/>
              </a:ext>
            </a:extLst>
          </p:cNvPr>
          <p:cNvSpPr txBox="1"/>
          <p:nvPr/>
        </p:nvSpPr>
        <p:spPr>
          <a:xfrm>
            <a:off x="1663810" y="27320"/>
            <a:ext cx="9144662" cy="422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goal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Req_Filter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&lt;=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**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"Messages shall be well-formed"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**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context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Generated_By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GearCASE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context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Generated_On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"2022-09-09-180532"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context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Req_Component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"SW::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FlightPlanner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undeveloped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goal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Req_Filter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&lt;=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**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"Messages shall be well-formed"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**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context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Generated_By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GearCASE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context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Generated_On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"2022-09-09-180532"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context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Req_Component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SW.FlightPlanner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agree_property_checked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SW.FlightPlanner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Req_Filter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and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7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add_filter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SW.FlightPlanner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SW.Filter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"SW.c7"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RF_Msg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98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99006FB-3C96-47A5-9E06-06DF28DA10D9}"/>
              </a:ext>
            </a:extLst>
          </p:cNvPr>
          <p:cNvSpPr/>
          <p:nvPr/>
        </p:nvSpPr>
        <p:spPr>
          <a:xfrm>
            <a:off x="8901112" y="3379795"/>
            <a:ext cx="180975" cy="1826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BB9A5A-0770-4663-9017-9B72D8B11453}"/>
              </a:ext>
            </a:extLst>
          </p:cNvPr>
          <p:cNvSpPr/>
          <p:nvPr/>
        </p:nvSpPr>
        <p:spPr>
          <a:xfrm>
            <a:off x="1374575" y="3627330"/>
            <a:ext cx="180975" cy="1826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FA284D-994F-449C-AB8B-F002AD304097}"/>
              </a:ext>
            </a:extLst>
          </p:cNvPr>
          <p:cNvSpPr/>
          <p:nvPr/>
        </p:nvSpPr>
        <p:spPr>
          <a:xfrm>
            <a:off x="7448550" y="3398615"/>
            <a:ext cx="180975" cy="1826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3DCFDF-D0FF-442E-BBB2-FAC2BA752FC7}"/>
              </a:ext>
            </a:extLst>
          </p:cNvPr>
          <p:cNvSpPr/>
          <p:nvPr/>
        </p:nvSpPr>
        <p:spPr>
          <a:xfrm>
            <a:off x="2486024" y="3638108"/>
            <a:ext cx="180975" cy="1826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19900" y="2876547"/>
            <a:ext cx="1104900" cy="7048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ADS-B</a:t>
            </a:r>
          </a:p>
        </p:txBody>
      </p:sp>
      <p:sp>
        <p:nvSpPr>
          <p:cNvPr id="7" name="Rectangle 6"/>
          <p:cNvSpPr/>
          <p:nvPr/>
        </p:nvSpPr>
        <p:spPr>
          <a:xfrm>
            <a:off x="8248650" y="2867023"/>
            <a:ext cx="1143000" cy="7048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 panose="020B0604020202020204"/>
              </a:rPr>
              <a:t>DATABASE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72100" y="2867023"/>
            <a:ext cx="1104900" cy="7048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VPM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81512" y="4552950"/>
            <a:ext cx="1104900" cy="704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Network Switch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725124" y="2867023"/>
            <a:ext cx="1161852" cy="70485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Other CAAS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FFFF"/>
                </a:solidFill>
                <a:latin typeface="Arial" panose="020B0604020202020204"/>
              </a:rPr>
              <a:t>components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3" name="Elbow Connector 22"/>
          <p:cNvCxnSpPr>
            <a:cxnSpLocks/>
            <a:stCxn id="13" idx="3"/>
            <a:endCxn id="8" idx="2"/>
          </p:cNvCxnSpPr>
          <p:nvPr/>
        </p:nvCxnSpPr>
        <p:spPr>
          <a:xfrm flipV="1">
            <a:off x="5586412" y="3571873"/>
            <a:ext cx="338138" cy="133350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4" name="Elbow Connector 23"/>
          <p:cNvCxnSpPr>
            <a:stCxn id="13" idx="3"/>
            <a:endCxn id="6" idx="2"/>
          </p:cNvCxnSpPr>
          <p:nvPr/>
        </p:nvCxnSpPr>
        <p:spPr>
          <a:xfrm flipV="1">
            <a:off x="5586412" y="3581397"/>
            <a:ext cx="1785938" cy="1323978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Elbow Connector 31"/>
          <p:cNvCxnSpPr>
            <a:cxnSpLocks/>
            <a:stCxn id="13" idx="3"/>
            <a:endCxn id="15" idx="2"/>
          </p:cNvCxnSpPr>
          <p:nvPr/>
        </p:nvCxnSpPr>
        <p:spPr>
          <a:xfrm flipV="1">
            <a:off x="5586412" y="3571873"/>
            <a:ext cx="4719638" cy="133350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8" name="Elbow Connector 47"/>
          <p:cNvCxnSpPr>
            <a:cxnSpLocks/>
            <a:stCxn id="13" idx="3"/>
            <a:endCxn id="7" idx="2"/>
          </p:cNvCxnSpPr>
          <p:nvPr/>
        </p:nvCxnSpPr>
        <p:spPr>
          <a:xfrm flipV="1">
            <a:off x="5586412" y="3571873"/>
            <a:ext cx="3233738" cy="133350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30743A-FDD1-4E2C-8C28-CDDE89B21FC4}"/>
              </a:ext>
            </a:extLst>
          </p:cNvPr>
          <p:cNvGrpSpPr/>
          <p:nvPr/>
        </p:nvGrpSpPr>
        <p:grpSpPr>
          <a:xfrm>
            <a:off x="904874" y="2796954"/>
            <a:ext cx="2867025" cy="2814045"/>
            <a:chOff x="904874" y="2796954"/>
            <a:chExt cx="2867025" cy="281404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34977A9-7CC0-4A03-807E-C58981046432}"/>
                </a:ext>
              </a:extLst>
            </p:cNvPr>
            <p:cNvGrpSpPr/>
            <p:nvPr/>
          </p:nvGrpSpPr>
          <p:grpSpPr>
            <a:xfrm>
              <a:off x="904874" y="2796954"/>
              <a:ext cx="2867025" cy="2460846"/>
              <a:chOff x="904874" y="2796954"/>
              <a:chExt cx="2867025" cy="246084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666999" y="4552950"/>
                <a:ext cx="1104900" cy="7048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Wireless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Router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964532" y="2796954"/>
                <a:ext cx="795336" cy="101441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Pilot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Tablet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904874" y="2796954"/>
                <a:ext cx="777480" cy="101441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Soldier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Tablet</a:t>
                </a:r>
              </a:p>
            </p:txBody>
          </p:sp>
          <p:cxnSp>
            <p:nvCxnSpPr>
              <p:cNvPr id="54" name="Elbow Connector 53"/>
              <p:cNvCxnSpPr>
                <a:stCxn id="12" idx="1"/>
                <a:endCxn id="14" idx="2"/>
              </p:cNvCxnSpPr>
              <p:nvPr/>
            </p:nvCxnSpPr>
            <p:spPr>
              <a:xfrm rot="10800000">
                <a:off x="2362201" y="3811367"/>
                <a:ext cx="304799" cy="1094009"/>
              </a:xfrm>
              <a:prstGeom prst="bentConnector2">
                <a:avLst/>
              </a:prstGeom>
              <a:noFill/>
              <a:ln w="19050">
                <a:solidFill>
                  <a:srgbClr val="00B0F0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Elbow Connector 56"/>
              <p:cNvCxnSpPr>
                <a:stCxn id="12" idx="1"/>
                <a:endCxn id="52" idx="2"/>
              </p:cNvCxnSpPr>
              <p:nvPr/>
            </p:nvCxnSpPr>
            <p:spPr>
              <a:xfrm rot="10800000">
                <a:off x="1293615" y="3811367"/>
                <a:ext cx="1373385" cy="1094009"/>
              </a:xfrm>
              <a:prstGeom prst="bentConnector2">
                <a:avLst/>
              </a:prstGeom>
              <a:noFill/>
              <a:ln w="19050">
                <a:solidFill>
                  <a:srgbClr val="00B0F0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6D7F82-F921-4C71-A7C0-FDD5C1F6A7F8}"/>
                </a:ext>
              </a:extLst>
            </p:cNvPr>
            <p:cNvSpPr txBox="1"/>
            <p:nvPr/>
          </p:nvSpPr>
          <p:spPr>
            <a:xfrm>
              <a:off x="1381645" y="5334000"/>
              <a:ext cx="17796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Wireless device access</a:t>
              </a:r>
            </a:p>
          </p:txBody>
        </p:sp>
      </p:grpSp>
      <p:cxnSp>
        <p:nvCxnSpPr>
          <p:cNvPr id="22" name="Elbow Connector 22">
            <a:extLst>
              <a:ext uri="{FF2B5EF4-FFF2-40B4-BE49-F238E27FC236}">
                <a16:creationId xmlns:a16="http://schemas.microsoft.com/office/drawing/2014/main" id="{FA69B275-829C-4D1C-89FE-7FE5A9D9D5FC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3771899" y="3219448"/>
            <a:ext cx="1600201" cy="1685927"/>
          </a:xfrm>
          <a:prstGeom prst="bentConnector3">
            <a:avLst>
              <a:gd name="adj1" fmla="val 33928"/>
            </a:avLst>
          </a:prstGeom>
          <a:noFill/>
          <a:ln w="19050">
            <a:solidFill>
              <a:schemeClr val="tx1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4F888E-0213-4C17-B684-600FE4758941}"/>
              </a:ext>
            </a:extLst>
          </p:cNvPr>
          <p:cNvGrpSpPr/>
          <p:nvPr/>
        </p:nvGrpSpPr>
        <p:grpSpPr>
          <a:xfrm>
            <a:off x="4188733" y="1770732"/>
            <a:ext cx="2910234" cy="1096292"/>
            <a:chOff x="3357782" y="2048303"/>
            <a:chExt cx="2699007" cy="108085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59C32D5-B833-4E8B-B1E2-E5E5FB51E4F1}"/>
                </a:ext>
              </a:extLst>
            </p:cNvPr>
            <p:cNvSpPr/>
            <p:nvPr/>
          </p:nvSpPr>
          <p:spPr>
            <a:xfrm>
              <a:off x="3357782" y="2048303"/>
              <a:ext cx="2699007" cy="69492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1">
                  <a:lumMod val="65000"/>
                </a:schemeClr>
              </a:solidFill>
              <a:prstDash val="solid"/>
              <a:headEnd type="arrow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Monitor ADS-B traffic for spoofing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Filter messages to/from tablets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Attestation of tablets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5153BB1-BC32-4566-A058-8C696457E090}"/>
                </a:ext>
              </a:extLst>
            </p:cNvPr>
            <p:cNvCxnSpPr>
              <a:cxnSpLocks/>
              <a:stCxn id="8" idx="0"/>
              <a:endCxn id="27" idx="2"/>
            </p:cNvCxnSpPr>
            <p:nvPr/>
          </p:nvCxnSpPr>
          <p:spPr>
            <a:xfrm flipH="1" flipV="1">
              <a:off x="4707286" y="2743225"/>
              <a:ext cx="260327" cy="385928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olid"/>
              <a:headEnd type="arrow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C752AC9-FEAF-4DA7-8F76-CC0243B73028}"/>
              </a:ext>
            </a:extLst>
          </p:cNvPr>
          <p:cNvGrpSpPr/>
          <p:nvPr/>
        </p:nvGrpSpPr>
        <p:grpSpPr>
          <a:xfrm>
            <a:off x="668305" y="1990835"/>
            <a:ext cx="2910234" cy="806119"/>
            <a:chOff x="-289305" y="1702348"/>
            <a:chExt cx="2910234" cy="80611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86A49A3-37DE-451F-A7DA-BC6E2FA1E1E8}"/>
                </a:ext>
              </a:extLst>
            </p:cNvPr>
            <p:cNvSpPr/>
            <p:nvPr/>
          </p:nvSpPr>
          <p:spPr>
            <a:xfrm>
              <a:off x="-289305" y="1702348"/>
              <a:ext cx="2910234" cy="462439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1">
                  <a:lumMod val="65000"/>
                </a:schemeClr>
              </a:solidFill>
              <a:prstDash val="solid"/>
              <a:headEnd type="arrow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seL4 hosting Linux virtual machine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Remote attestation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4233DA6-79AA-4AC2-9369-F71B57FB0D80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 flipV="1">
              <a:off x="336004" y="2164787"/>
              <a:ext cx="171448" cy="34368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olid"/>
              <a:headEnd type="arrow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8B32BE4-5B74-4022-A08D-619FA4EDCEDA}"/>
              </a:ext>
            </a:extLst>
          </p:cNvPr>
          <p:cNvGrpSpPr/>
          <p:nvPr/>
        </p:nvGrpSpPr>
        <p:grpSpPr>
          <a:xfrm>
            <a:off x="4332087" y="3798277"/>
            <a:ext cx="6669287" cy="1704999"/>
            <a:chOff x="4332087" y="3798277"/>
            <a:chExt cx="6669287" cy="17049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CB7CED-AC34-4D01-A62F-16C8F125706F}"/>
                </a:ext>
              </a:extLst>
            </p:cNvPr>
            <p:cNvSpPr txBox="1"/>
            <p:nvPr/>
          </p:nvSpPr>
          <p:spPr>
            <a:xfrm>
              <a:off x="5660229" y="5072389"/>
              <a:ext cx="53411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Change network topology to use Video Processing Module (VPM) as secure gateway between lower assurance wireless network/components and rest of CAAS</a:t>
              </a: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934945F-EC5D-4050-8B3E-B0B4777E63BA}"/>
                </a:ext>
              </a:extLst>
            </p:cNvPr>
            <p:cNvSpPr/>
            <p:nvPr/>
          </p:nvSpPr>
          <p:spPr>
            <a:xfrm>
              <a:off x="4332087" y="3798277"/>
              <a:ext cx="2662792" cy="1289538"/>
            </a:xfrm>
            <a:custGeom>
              <a:avLst/>
              <a:gdLst>
                <a:gd name="connsiteX0" fmla="*/ 2696307 w 2798017"/>
                <a:gd name="connsiteY0" fmla="*/ 1289538 h 1289538"/>
                <a:gd name="connsiteX1" fmla="*/ 2473569 w 2798017"/>
                <a:gd name="connsiteY1" fmla="*/ 468923 h 1289538"/>
                <a:gd name="connsiteX2" fmla="*/ 0 w 2798017"/>
                <a:gd name="connsiteY2" fmla="*/ 0 h 12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8017" h="1289538">
                  <a:moveTo>
                    <a:pt x="2696307" y="1289538"/>
                  </a:moveTo>
                  <a:cubicBezTo>
                    <a:pt x="2809630" y="986692"/>
                    <a:pt x="2922953" y="683846"/>
                    <a:pt x="2473569" y="468923"/>
                  </a:cubicBezTo>
                  <a:cubicBezTo>
                    <a:pt x="2024185" y="254000"/>
                    <a:pt x="1012092" y="127000"/>
                    <a:pt x="0" y="0"/>
                  </a:cubicBezTo>
                </a:path>
              </a:pathLst>
            </a:custGeom>
            <a:noFill/>
            <a:ln w="28575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F7494C0-4926-4161-AB79-6490267E6184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 flipH="1" flipV="1">
            <a:off x="5104563" y="-77038"/>
            <a:ext cx="247535" cy="7526537"/>
          </a:xfrm>
          <a:prstGeom prst="bentConnector3">
            <a:avLst>
              <a:gd name="adj1" fmla="val -250117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AC40A11-A909-41B1-BE1F-55C36F5B8379}"/>
              </a:ext>
            </a:extLst>
          </p:cNvPr>
          <p:cNvCxnSpPr>
            <a:cxnSpLocks/>
            <a:stCxn id="38" idx="2"/>
            <a:endCxn id="11" idx="2"/>
          </p:cNvCxnSpPr>
          <p:nvPr/>
        </p:nvCxnSpPr>
        <p:spPr>
          <a:xfrm rot="5400000" flipH="1" flipV="1">
            <a:off x="4938028" y="1219767"/>
            <a:ext cx="239493" cy="4962526"/>
          </a:xfrm>
          <a:prstGeom prst="bentConnector3">
            <a:avLst>
              <a:gd name="adj1" fmla="val -190905"/>
            </a:avLst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5315012-9CA5-4DA8-B248-50DAD9CCD4D5}"/>
              </a:ext>
            </a:extLst>
          </p:cNvPr>
          <p:cNvSpPr/>
          <p:nvPr/>
        </p:nvSpPr>
        <p:spPr>
          <a:xfrm>
            <a:off x="683420" y="2589227"/>
            <a:ext cx="3401524" cy="3052550"/>
          </a:xfrm>
          <a:prstGeom prst="roundRect">
            <a:avLst>
              <a:gd name="adj" fmla="val 5434"/>
            </a:avLst>
          </a:prstGeom>
          <a:noFill/>
          <a:ln w="19050">
            <a:solidFill>
              <a:srgbClr val="00B0F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hinook, Boeing, Ch-47 Chinook, Ch-47, Helicopter">
            <a:extLst>
              <a:ext uri="{FF2B5EF4-FFF2-40B4-BE49-F238E27FC236}">
                <a16:creationId xmlns:a16="http://schemas.microsoft.com/office/drawing/2014/main" id="{C29BD7C4-A691-4338-8C86-71D0DC36C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615" y="842447"/>
            <a:ext cx="4078361" cy="203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05248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83A7E76-A550-4809-B1E6-47A39AD6E9DD}"/>
              </a:ext>
            </a:extLst>
          </p:cNvPr>
          <p:cNvSpPr/>
          <p:nvPr/>
        </p:nvSpPr>
        <p:spPr>
          <a:xfrm>
            <a:off x="942977" y="1727927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A22532-37DD-48AC-9E83-136EE7ECF1F5}"/>
              </a:ext>
            </a:extLst>
          </p:cNvPr>
          <p:cNvSpPr/>
          <p:nvPr/>
        </p:nvSpPr>
        <p:spPr>
          <a:xfrm>
            <a:off x="933448" y="1523789"/>
            <a:ext cx="4619627" cy="104330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GroundStation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CE9F27-F6C0-4A72-87F3-D4091C8CD0BD}"/>
              </a:ext>
            </a:extLst>
          </p:cNvPr>
          <p:cNvSpPr/>
          <p:nvPr/>
        </p:nvSpPr>
        <p:spPr>
          <a:xfrm>
            <a:off x="971566" y="4374319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8ABB3E-3EB4-463E-AFC3-4A8B653B5572}"/>
              </a:ext>
            </a:extLst>
          </p:cNvPr>
          <p:cNvSpPr/>
          <p:nvPr/>
        </p:nvSpPr>
        <p:spPr>
          <a:xfrm>
            <a:off x="1000133" y="4031634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F47ED2-E035-4F12-9F1F-D8ED89B366BF}"/>
              </a:ext>
            </a:extLst>
          </p:cNvPr>
          <p:cNvSpPr/>
          <p:nvPr/>
        </p:nvSpPr>
        <p:spPr>
          <a:xfrm>
            <a:off x="10668009" y="1750223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80228D-2615-4081-9757-D21AD373440C}"/>
              </a:ext>
            </a:extLst>
          </p:cNvPr>
          <p:cNvSpPr/>
          <p:nvPr/>
        </p:nvSpPr>
        <p:spPr>
          <a:xfrm>
            <a:off x="10729920" y="5026186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E95EE2-0637-4055-8CA8-30F9D0C711F5}"/>
              </a:ext>
            </a:extLst>
          </p:cNvPr>
          <p:cNvSpPr/>
          <p:nvPr/>
        </p:nvSpPr>
        <p:spPr>
          <a:xfrm>
            <a:off x="10772781" y="4691589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1B9546-E8C9-4B8C-BA44-734792E7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FFB0E-8BA2-420B-A97B-9C3C10C33C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3AA935-0552-4053-AB5F-13160B57B31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A0FB36F-6EB0-4283-AB1C-91CAD78F7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9" y="2770304"/>
            <a:ext cx="10048875" cy="3054724"/>
          </a:xfrm>
          <a:prstGeom prst="rect">
            <a:avLst/>
          </a:prstGeom>
        </p:spPr>
      </p:pic>
      <p:sp>
        <p:nvSpPr>
          <p:cNvPr id="7" name="Parallelogram 6">
            <a:extLst>
              <a:ext uri="{FF2B5EF4-FFF2-40B4-BE49-F238E27FC236}">
                <a16:creationId xmlns:a16="http://schemas.microsoft.com/office/drawing/2014/main" id="{FD85A0D6-1EB7-4A91-86A3-553F1F1D6853}"/>
              </a:ext>
            </a:extLst>
          </p:cNvPr>
          <p:cNvSpPr/>
          <p:nvPr/>
        </p:nvSpPr>
        <p:spPr>
          <a:xfrm>
            <a:off x="1162049" y="1781173"/>
            <a:ext cx="3086101" cy="690670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69B7A6DF-5C92-4B3E-825A-6BB206F8277F}"/>
              </a:ext>
            </a:extLst>
          </p:cNvPr>
          <p:cNvSpPr/>
          <p:nvPr/>
        </p:nvSpPr>
        <p:spPr>
          <a:xfrm>
            <a:off x="4351890" y="1821709"/>
            <a:ext cx="1000125" cy="623993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PlatformAM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FA783FFA-6375-454A-B58E-B66DF5048956}"/>
              </a:ext>
            </a:extLst>
          </p:cNvPr>
          <p:cNvSpPr/>
          <p:nvPr/>
        </p:nvSpPr>
        <p:spPr>
          <a:xfrm>
            <a:off x="1314450" y="1850284"/>
            <a:ext cx="1695450" cy="521441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GroundStationApp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57A7EFA6-423F-40D8-9826-44BFD15487EF}"/>
              </a:ext>
            </a:extLst>
          </p:cNvPr>
          <p:cNvSpPr/>
          <p:nvPr/>
        </p:nvSpPr>
        <p:spPr>
          <a:xfrm>
            <a:off x="3162299" y="1850284"/>
            <a:ext cx="914400" cy="521441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UserAM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7EE4C3-1C8C-4CED-89A8-A3C80F98BC45}"/>
              </a:ext>
            </a:extLst>
          </p:cNvPr>
          <p:cNvSpPr/>
          <p:nvPr/>
        </p:nvSpPr>
        <p:spPr>
          <a:xfrm>
            <a:off x="8191500" y="1523789"/>
            <a:ext cx="2686050" cy="10433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FlightController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C2FBB91-B2F1-47A4-947A-1E61F13556D9}"/>
              </a:ext>
            </a:extLst>
          </p:cNvPr>
          <p:cNvCxnSpPr>
            <a:cxnSpLocks/>
            <a:stCxn id="23" idx="3"/>
            <a:endCxn id="12" idx="3"/>
          </p:cNvCxnSpPr>
          <p:nvPr/>
        </p:nvCxnSpPr>
        <p:spPr>
          <a:xfrm flipH="1" flipV="1">
            <a:off x="10877550" y="2045442"/>
            <a:ext cx="104774" cy="2785624"/>
          </a:xfrm>
          <a:prstGeom prst="bentConnector3">
            <a:avLst>
              <a:gd name="adj1" fmla="val -218184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9ED53BA-396A-41C6-97BA-59E855AF32A7}"/>
              </a:ext>
            </a:extLst>
          </p:cNvPr>
          <p:cNvCxnSpPr>
            <a:cxnSpLocks/>
            <a:stCxn id="8" idx="1"/>
            <a:endCxn id="40" idx="1"/>
          </p:cNvCxnSpPr>
          <p:nvPr/>
        </p:nvCxnSpPr>
        <p:spPr>
          <a:xfrm rot="10800000" flipH="1" flipV="1">
            <a:off x="933447" y="2045441"/>
            <a:ext cx="66685" cy="2125669"/>
          </a:xfrm>
          <a:prstGeom prst="bentConnector3">
            <a:avLst>
              <a:gd name="adj1" fmla="val -342806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301AE1D-9C63-45F5-B26A-F69D999E35B9}"/>
              </a:ext>
            </a:extLst>
          </p:cNvPr>
          <p:cNvSpPr txBox="1"/>
          <p:nvPr/>
        </p:nvSpPr>
        <p:spPr>
          <a:xfrm>
            <a:off x="5456787" y="2805670"/>
            <a:ext cx="1002197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MissionSoftware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E92FBC4-22B3-4739-954E-060E14807A00}"/>
              </a:ext>
            </a:extLst>
          </p:cNvPr>
          <p:cNvCxnSpPr>
            <a:cxnSpLocks/>
            <a:stCxn id="34" idx="3"/>
            <a:endCxn id="26" idx="3"/>
          </p:cNvCxnSpPr>
          <p:nvPr/>
        </p:nvCxnSpPr>
        <p:spPr>
          <a:xfrm>
            <a:off x="10877552" y="1889700"/>
            <a:ext cx="61911" cy="3275963"/>
          </a:xfrm>
          <a:prstGeom prst="bentConnector3">
            <a:avLst>
              <a:gd name="adj1" fmla="val 761554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8022CBC-190A-4D69-AFC3-98FB14353089}"/>
              </a:ext>
            </a:extLst>
          </p:cNvPr>
          <p:cNvCxnSpPr>
            <a:cxnSpLocks/>
            <a:stCxn id="39" idx="1"/>
            <a:endCxn id="42" idx="1"/>
          </p:cNvCxnSpPr>
          <p:nvPr/>
        </p:nvCxnSpPr>
        <p:spPr>
          <a:xfrm rot="10800000">
            <a:off x="942978" y="1867404"/>
            <a:ext cx="28589" cy="2646392"/>
          </a:xfrm>
          <a:prstGeom prst="bentConnector3">
            <a:avLst>
              <a:gd name="adj1" fmla="val 1266095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BD3E36-FD62-430E-9F02-9E48E0EEF261}"/>
              </a:ext>
            </a:extLst>
          </p:cNvPr>
          <p:cNvCxnSpPr>
            <a:cxnSpLocks/>
          </p:cNvCxnSpPr>
          <p:nvPr/>
        </p:nvCxnSpPr>
        <p:spPr>
          <a:xfrm>
            <a:off x="4073966" y="1950189"/>
            <a:ext cx="3646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21E6B5-9145-4E90-A6DE-D804A8C22332}"/>
              </a:ext>
            </a:extLst>
          </p:cNvPr>
          <p:cNvCxnSpPr>
            <a:cxnSpLocks/>
          </p:cNvCxnSpPr>
          <p:nvPr/>
        </p:nvCxnSpPr>
        <p:spPr>
          <a:xfrm flipH="1">
            <a:off x="4015543" y="2248111"/>
            <a:ext cx="370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436079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EAFC951-57E5-4717-B80F-377FF8A94057}"/>
              </a:ext>
            </a:extLst>
          </p:cNvPr>
          <p:cNvSpPr/>
          <p:nvPr/>
        </p:nvSpPr>
        <p:spPr>
          <a:xfrm>
            <a:off x="4382546" y="1978306"/>
            <a:ext cx="300578" cy="19339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6B1D38-11C9-4795-8065-8BD0A3A8F789}"/>
              </a:ext>
            </a:extLst>
          </p:cNvPr>
          <p:cNvSpPr/>
          <p:nvPr/>
        </p:nvSpPr>
        <p:spPr>
          <a:xfrm>
            <a:off x="1784457" y="1978306"/>
            <a:ext cx="300578" cy="19339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3A7E76-A550-4809-B1E6-47A39AD6E9DD}"/>
              </a:ext>
            </a:extLst>
          </p:cNvPr>
          <p:cNvSpPr/>
          <p:nvPr/>
        </p:nvSpPr>
        <p:spPr>
          <a:xfrm>
            <a:off x="1362077" y="1699352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A22532-37DD-48AC-9E83-136EE7ECF1F5}"/>
              </a:ext>
            </a:extLst>
          </p:cNvPr>
          <p:cNvSpPr/>
          <p:nvPr/>
        </p:nvSpPr>
        <p:spPr>
          <a:xfrm>
            <a:off x="933448" y="1316528"/>
            <a:ext cx="5600702" cy="125056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GroundStation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CE9F27-F6C0-4A72-87F3-D4091C8CD0BD}"/>
              </a:ext>
            </a:extLst>
          </p:cNvPr>
          <p:cNvSpPr/>
          <p:nvPr/>
        </p:nvSpPr>
        <p:spPr>
          <a:xfrm>
            <a:off x="971566" y="4374319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8ABB3E-3EB4-463E-AFC3-4A8B653B5572}"/>
              </a:ext>
            </a:extLst>
          </p:cNvPr>
          <p:cNvSpPr/>
          <p:nvPr/>
        </p:nvSpPr>
        <p:spPr>
          <a:xfrm>
            <a:off x="1000133" y="4031634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F47ED2-E035-4F12-9F1F-D8ED89B366BF}"/>
              </a:ext>
            </a:extLst>
          </p:cNvPr>
          <p:cNvSpPr/>
          <p:nvPr/>
        </p:nvSpPr>
        <p:spPr>
          <a:xfrm>
            <a:off x="10668009" y="1750223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80228D-2615-4081-9757-D21AD373440C}"/>
              </a:ext>
            </a:extLst>
          </p:cNvPr>
          <p:cNvSpPr/>
          <p:nvPr/>
        </p:nvSpPr>
        <p:spPr>
          <a:xfrm>
            <a:off x="10729920" y="5026186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E95EE2-0637-4055-8CA8-30F9D0C711F5}"/>
              </a:ext>
            </a:extLst>
          </p:cNvPr>
          <p:cNvSpPr/>
          <p:nvPr/>
        </p:nvSpPr>
        <p:spPr>
          <a:xfrm>
            <a:off x="10772781" y="4691589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1B9546-E8C9-4B8C-BA44-734792E7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FFB0E-8BA2-420B-A97B-9C3C10C33C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3AA935-0552-4053-AB5F-13160B57B31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A0FB36F-6EB0-4283-AB1C-91CAD78F7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9" y="2770304"/>
            <a:ext cx="10048875" cy="3054724"/>
          </a:xfrm>
          <a:prstGeom prst="rect">
            <a:avLst/>
          </a:prstGeom>
        </p:spPr>
      </p:pic>
      <p:sp>
        <p:nvSpPr>
          <p:cNvPr id="7" name="Parallelogram 6">
            <a:extLst>
              <a:ext uri="{FF2B5EF4-FFF2-40B4-BE49-F238E27FC236}">
                <a16:creationId xmlns:a16="http://schemas.microsoft.com/office/drawing/2014/main" id="{FD85A0D6-1EB7-4A91-86A3-553F1F1D6853}"/>
              </a:ext>
            </a:extLst>
          </p:cNvPr>
          <p:cNvSpPr/>
          <p:nvPr/>
        </p:nvSpPr>
        <p:spPr>
          <a:xfrm>
            <a:off x="1162049" y="1600197"/>
            <a:ext cx="4122256" cy="886459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69B7A6DF-5C92-4B3E-825A-6BB206F8277F}"/>
              </a:ext>
            </a:extLst>
          </p:cNvPr>
          <p:cNvSpPr/>
          <p:nvPr/>
        </p:nvSpPr>
        <p:spPr>
          <a:xfrm>
            <a:off x="5409165" y="1640734"/>
            <a:ext cx="1000125" cy="623993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PlatformAM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FA783FFA-6375-454A-B58E-B66DF5048956}"/>
              </a:ext>
            </a:extLst>
          </p:cNvPr>
          <p:cNvSpPr/>
          <p:nvPr/>
        </p:nvSpPr>
        <p:spPr>
          <a:xfrm>
            <a:off x="2371725" y="1669309"/>
            <a:ext cx="1695450" cy="521441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GroundStationApp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57A7EFA6-423F-40D8-9826-44BFD15487EF}"/>
              </a:ext>
            </a:extLst>
          </p:cNvPr>
          <p:cNvSpPr/>
          <p:nvPr/>
        </p:nvSpPr>
        <p:spPr>
          <a:xfrm>
            <a:off x="4219574" y="1669309"/>
            <a:ext cx="914400" cy="521441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UserAM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7EE4C3-1C8C-4CED-89A8-A3C80F98BC45}"/>
              </a:ext>
            </a:extLst>
          </p:cNvPr>
          <p:cNvSpPr/>
          <p:nvPr/>
        </p:nvSpPr>
        <p:spPr>
          <a:xfrm>
            <a:off x="8191500" y="1523789"/>
            <a:ext cx="2686050" cy="10433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FlightController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C2FBB91-B2F1-47A4-947A-1E61F13556D9}"/>
              </a:ext>
            </a:extLst>
          </p:cNvPr>
          <p:cNvCxnSpPr>
            <a:cxnSpLocks/>
            <a:stCxn id="23" idx="3"/>
            <a:endCxn id="12" idx="3"/>
          </p:cNvCxnSpPr>
          <p:nvPr/>
        </p:nvCxnSpPr>
        <p:spPr>
          <a:xfrm flipH="1" flipV="1">
            <a:off x="10877550" y="2045442"/>
            <a:ext cx="104774" cy="2785624"/>
          </a:xfrm>
          <a:prstGeom prst="bentConnector3">
            <a:avLst>
              <a:gd name="adj1" fmla="val -218184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9ED53BA-396A-41C6-97BA-59E855AF32A7}"/>
              </a:ext>
            </a:extLst>
          </p:cNvPr>
          <p:cNvCxnSpPr>
            <a:cxnSpLocks/>
            <a:stCxn id="25" idx="5"/>
            <a:endCxn id="40" idx="1"/>
          </p:cNvCxnSpPr>
          <p:nvPr/>
        </p:nvCxnSpPr>
        <p:spPr>
          <a:xfrm rot="10800000" flipV="1">
            <a:off x="1000133" y="1930029"/>
            <a:ext cx="322478" cy="2241081"/>
          </a:xfrm>
          <a:prstGeom prst="bentConnector3">
            <a:avLst>
              <a:gd name="adj1" fmla="val 170889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301AE1D-9C63-45F5-B26A-F69D999E35B9}"/>
              </a:ext>
            </a:extLst>
          </p:cNvPr>
          <p:cNvSpPr txBox="1"/>
          <p:nvPr/>
        </p:nvSpPr>
        <p:spPr>
          <a:xfrm>
            <a:off x="5456787" y="2805670"/>
            <a:ext cx="1002197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MissionSoftware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E92FBC4-22B3-4739-954E-060E14807A00}"/>
              </a:ext>
            </a:extLst>
          </p:cNvPr>
          <p:cNvCxnSpPr>
            <a:cxnSpLocks/>
            <a:stCxn id="34" idx="3"/>
            <a:endCxn id="26" idx="3"/>
          </p:cNvCxnSpPr>
          <p:nvPr/>
        </p:nvCxnSpPr>
        <p:spPr>
          <a:xfrm>
            <a:off x="10877552" y="1889700"/>
            <a:ext cx="61911" cy="3275963"/>
          </a:xfrm>
          <a:prstGeom prst="bentConnector3">
            <a:avLst>
              <a:gd name="adj1" fmla="val 761554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8022CBC-190A-4D69-AFC3-98FB14353089}"/>
              </a:ext>
            </a:extLst>
          </p:cNvPr>
          <p:cNvCxnSpPr>
            <a:cxnSpLocks/>
            <a:stCxn id="39" idx="1"/>
            <a:endCxn id="42" idx="1"/>
          </p:cNvCxnSpPr>
          <p:nvPr/>
        </p:nvCxnSpPr>
        <p:spPr>
          <a:xfrm rot="10800000" flipH="1">
            <a:off x="971565" y="1838830"/>
            <a:ext cx="390511" cy="2674967"/>
          </a:xfrm>
          <a:prstGeom prst="bentConnector3">
            <a:avLst>
              <a:gd name="adj1" fmla="val -78052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BD3E36-FD62-430E-9F02-9E48E0EEF261}"/>
              </a:ext>
            </a:extLst>
          </p:cNvPr>
          <p:cNvCxnSpPr>
            <a:cxnSpLocks/>
          </p:cNvCxnSpPr>
          <p:nvPr/>
        </p:nvCxnSpPr>
        <p:spPr>
          <a:xfrm>
            <a:off x="5131241" y="1769214"/>
            <a:ext cx="3646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21E6B5-9145-4E90-A6DE-D804A8C22332}"/>
              </a:ext>
            </a:extLst>
          </p:cNvPr>
          <p:cNvCxnSpPr>
            <a:cxnSpLocks/>
          </p:cNvCxnSpPr>
          <p:nvPr/>
        </p:nvCxnSpPr>
        <p:spPr>
          <a:xfrm flipH="1">
            <a:off x="5072818" y="2067136"/>
            <a:ext cx="370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231D37C2-4157-460B-8C7B-69E3EE4F139C}"/>
              </a:ext>
            </a:extLst>
          </p:cNvPr>
          <p:cNvSpPr/>
          <p:nvPr/>
        </p:nvSpPr>
        <p:spPr>
          <a:xfrm>
            <a:off x="1285870" y="1669309"/>
            <a:ext cx="933456" cy="521441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Radio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009B55-B8D2-4212-B70D-0E8A7DF1F0CC}"/>
              </a:ext>
            </a:extLst>
          </p:cNvPr>
          <p:cNvCxnSpPr>
            <a:cxnSpLocks/>
          </p:cNvCxnSpPr>
          <p:nvPr/>
        </p:nvCxnSpPr>
        <p:spPr>
          <a:xfrm>
            <a:off x="2188016" y="1769214"/>
            <a:ext cx="2694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B9C4B1-F37A-4804-9256-AF9131BB55A5}"/>
              </a:ext>
            </a:extLst>
          </p:cNvPr>
          <p:cNvCxnSpPr>
            <a:cxnSpLocks/>
          </p:cNvCxnSpPr>
          <p:nvPr/>
        </p:nvCxnSpPr>
        <p:spPr>
          <a:xfrm flipH="1">
            <a:off x="2129593" y="2067136"/>
            <a:ext cx="24213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81F4C39-292D-4D5B-9236-D1115C3042A6}"/>
              </a:ext>
            </a:extLst>
          </p:cNvPr>
          <p:cNvCxnSpPr>
            <a:cxnSpLocks/>
            <a:stCxn id="25" idx="4"/>
            <a:endCxn id="11" idx="4"/>
          </p:cNvCxnSpPr>
          <p:nvPr/>
        </p:nvCxnSpPr>
        <p:spPr>
          <a:xfrm rot="16200000" flipH="1">
            <a:off x="3214686" y="728662"/>
            <a:ext cx="12700" cy="2924176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8658591-851E-4F7F-8059-CED011EEFAAF}"/>
              </a:ext>
            </a:extLst>
          </p:cNvPr>
          <p:cNvCxnSpPr>
            <a:cxnSpLocks/>
            <a:stCxn id="41" idx="2"/>
            <a:endCxn id="44" idx="2"/>
          </p:cNvCxnSpPr>
          <p:nvPr/>
        </p:nvCxnSpPr>
        <p:spPr>
          <a:xfrm rot="5400000">
            <a:off x="3233791" y="872656"/>
            <a:ext cx="12700" cy="2598089"/>
          </a:xfrm>
          <a:prstGeom prst="bentConnector3">
            <a:avLst>
              <a:gd name="adj1" fmla="val 1349984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025898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E42F021C-0D33-4A8B-9E5D-56F0C3213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129529"/>
            <a:ext cx="11544300" cy="459894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E46A518-F1F8-4528-933A-9A6FDCBBEE05}"/>
              </a:ext>
            </a:extLst>
          </p:cNvPr>
          <p:cNvGrpSpPr/>
          <p:nvPr/>
        </p:nvGrpSpPr>
        <p:grpSpPr>
          <a:xfrm>
            <a:off x="3219450" y="1358064"/>
            <a:ext cx="2483244" cy="2229685"/>
            <a:chOff x="3162300" y="1276524"/>
            <a:chExt cx="2483244" cy="233027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C96C58-D61B-4C5F-A338-77E3DA0594B0}"/>
                </a:ext>
              </a:extLst>
            </p:cNvPr>
            <p:cNvSpPr txBox="1"/>
            <p:nvPr/>
          </p:nvSpPr>
          <p:spPr>
            <a:xfrm>
              <a:off x="3162300" y="1276524"/>
              <a:ext cx="2483244" cy="28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Filter: Well-formed Operating Region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A578B76-71DB-455C-98D8-17903CFEEFDB}"/>
                </a:ext>
              </a:extLst>
            </p:cNvPr>
            <p:cNvSpPr/>
            <p:nvPr/>
          </p:nvSpPr>
          <p:spPr>
            <a:xfrm>
              <a:off x="3194050" y="1301924"/>
              <a:ext cx="2419350" cy="2304876"/>
            </a:xfrm>
            <a:prstGeom prst="roundRect">
              <a:avLst>
                <a:gd name="adj" fmla="val 6774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4BF7FB-A74F-481C-9363-67740B00DE2E}"/>
              </a:ext>
            </a:extLst>
          </p:cNvPr>
          <p:cNvGrpSpPr/>
          <p:nvPr/>
        </p:nvGrpSpPr>
        <p:grpSpPr>
          <a:xfrm>
            <a:off x="4403528" y="3527425"/>
            <a:ext cx="2556072" cy="2274366"/>
            <a:chOff x="3194050" y="1232074"/>
            <a:chExt cx="2556072" cy="227436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B8B9CC-7FE5-458A-AD24-BDCAAF1051F4}"/>
                </a:ext>
              </a:extLst>
            </p:cNvPr>
            <p:cNvSpPr txBox="1"/>
            <p:nvPr/>
          </p:nvSpPr>
          <p:spPr>
            <a:xfrm>
              <a:off x="3314700" y="3229441"/>
              <a:ext cx="2419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Monitor: Planner Response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5C06E04-D406-4BE7-9C00-85996866E0C0}"/>
                </a:ext>
              </a:extLst>
            </p:cNvPr>
            <p:cNvSpPr/>
            <p:nvPr/>
          </p:nvSpPr>
          <p:spPr>
            <a:xfrm>
              <a:off x="3194050" y="1232074"/>
              <a:ext cx="2556072" cy="2274366"/>
            </a:xfrm>
            <a:prstGeom prst="roundRect">
              <a:avLst>
                <a:gd name="adj" fmla="val 6774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9572264-5922-44C2-B87C-6F616DD91795}"/>
              </a:ext>
            </a:extLst>
          </p:cNvPr>
          <p:cNvSpPr txBox="1"/>
          <p:nvPr/>
        </p:nvSpPr>
        <p:spPr>
          <a:xfrm>
            <a:off x="9896475" y="3508375"/>
            <a:ext cx="1929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Attestation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0EF8123-8E52-43F5-BF94-C462A567A796}"/>
              </a:ext>
            </a:extLst>
          </p:cNvPr>
          <p:cNvSpPr/>
          <p:nvPr/>
        </p:nvSpPr>
        <p:spPr>
          <a:xfrm>
            <a:off x="9896475" y="3508375"/>
            <a:ext cx="2038350" cy="2108200"/>
          </a:xfrm>
          <a:prstGeom prst="roundRect">
            <a:avLst>
              <a:gd name="adj" fmla="val 6774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6AD639-6CC4-44B1-A91B-E2E723B4A068}"/>
              </a:ext>
            </a:extLst>
          </p:cNvPr>
          <p:cNvGrpSpPr/>
          <p:nvPr/>
        </p:nvGrpSpPr>
        <p:grpSpPr>
          <a:xfrm>
            <a:off x="6000749" y="1883330"/>
            <a:ext cx="2187379" cy="1704419"/>
            <a:chOff x="3156899" y="1232074"/>
            <a:chExt cx="2590248" cy="212032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62E456-C08B-4637-9854-1FCAF5AD3A8A}"/>
                </a:ext>
              </a:extLst>
            </p:cNvPr>
            <p:cNvSpPr txBox="1"/>
            <p:nvPr/>
          </p:nvSpPr>
          <p:spPr>
            <a:xfrm>
              <a:off x="4531531" y="1232074"/>
              <a:ext cx="1215616" cy="34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Virtualization 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8CA347A-A031-430D-A074-B258100EF468}"/>
                </a:ext>
              </a:extLst>
            </p:cNvPr>
            <p:cNvSpPr/>
            <p:nvPr/>
          </p:nvSpPr>
          <p:spPr>
            <a:xfrm>
              <a:off x="3156899" y="1232074"/>
              <a:ext cx="2526116" cy="2120324"/>
            </a:xfrm>
            <a:prstGeom prst="roundRect">
              <a:avLst>
                <a:gd name="adj" fmla="val 6774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A73AA1D-F1C2-48FE-9C8C-D10B9D3E1295}"/>
              </a:ext>
            </a:extLst>
          </p:cNvPr>
          <p:cNvSpPr txBox="1"/>
          <p:nvPr/>
        </p:nvSpPr>
        <p:spPr>
          <a:xfrm>
            <a:off x="123431" y="1345173"/>
            <a:ext cx="1666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HAMR code generation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1A71B6D-C0C9-4D4D-9F1E-5EC572373143}"/>
              </a:ext>
            </a:extLst>
          </p:cNvPr>
          <p:cNvSpPr/>
          <p:nvPr/>
        </p:nvSpPr>
        <p:spPr>
          <a:xfrm>
            <a:off x="162312" y="1386641"/>
            <a:ext cx="1551067" cy="1169981"/>
          </a:xfrm>
          <a:prstGeom prst="roundRect">
            <a:avLst>
              <a:gd name="adj" fmla="val 6774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39E90C-0932-4C1C-A057-EF202CD6E4B6}"/>
              </a:ext>
            </a:extLst>
          </p:cNvPr>
          <p:cNvGrpSpPr/>
          <p:nvPr/>
        </p:nvGrpSpPr>
        <p:grpSpPr>
          <a:xfrm>
            <a:off x="10393643" y="1386640"/>
            <a:ext cx="1546452" cy="1211817"/>
            <a:chOff x="3156899" y="1232074"/>
            <a:chExt cx="2622554" cy="227436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1A34CB-9787-4553-8411-CB7ED10FBB95}"/>
                </a:ext>
              </a:extLst>
            </p:cNvPr>
            <p:cNvSpPr txBox="1"/>
            <p:nvPr/>
          </p:nvSpPr>
          <p:spPr>
            <a:xfrm>
              <a:off x="3777047" y="1232074"/>
              <a:ext cx="2002406" cy="519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AGREE Analysis 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0B92776-C64E-414D-8318-37E22E18212A}"/>
                </a:ext>
              </a:extLst>
            </p:cNvPr>
            <p:cNvSpPr/>
            <p:nvPr/>
          </p:nvSpPr>
          <p:spPr>
            <a:xfrm>
              <a:off x="3156899" y="1232074"/>
              <a:ext cx="2526117" cy="2274366"/>
            </a:xfrm>
            <a:prstGeom prst="roundRect">
              <a:avLst>
                <a:gd name="adj" fmla="val 6774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9684363-3B25-4F52-9659-F179364319FB}"/>
              </a:ext>
            </a:extLst>
          </p:cNvPr>
          <p:cNvSpPr/>
          <p:nvPr/>
        </p:nvSpPr>
        <p:spPr>
          <a:xfrm>
            <a:off x="200413" y="4229099"/>
            <a:ext cx="1614846" cy="600849"/>
          </a:xfrm>
          <a:prstGeom prst="rect">
            <a:avLst/>
          </a:prstGeom>
          <a:solidFill>
            <a:srgbClr val="BFDB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Blue nodes: </a:t>
            </a:r>
          </a:p>
          <a:p>
            <a:r>
              <a:rPr lang="en-US" sz="1100" dirty="0">
                <a:solidFill>
                  <a:schemeClr val="tx1"/>
                </a:solidFill>
              </a:rPr>
              <a:t>Evidence derived from AADL model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52D582-B727-4AC1-BC2E-BC572A1D3CA9}"/>
              </a:ext>
            </a:extLst>
          </p:cNvPr>
          <p:cNvSpPr/>
          <p:nvPr/>
        </p:nvSpPr>
        <p:spPr>
          <a:xfrm>
            <a:off x="200413" y="4904600"/>
            <a:ext cx="1614846" cy="600849"/>
          </a:xfrm>
          <a:prstGeom prst="rect">
            <a:avLst/>
          </a:prstGeom>
          <a:solidFill>
            <a:srgbClr val="F5DF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Orange nodes: </a:t>
            </a:r>
          </a:p>
          <a:p>
            <a:r>
              <a:rPr lang="en-US" sz="1100" dirty="0">
                <a:solidFill>
                  <a:schemeClr val="tx1"/>
                </a:solidFill>
              </a:rPr>
              <a:t>Evidence based on verified code synthesis</a:t>
            </a:r>
          </a:p>
        </p:txBody>
      </p:sp>
    </p:spTree>
    <p:extLst>
      <p:ext uri="{BB962C8B-B14F-4D97-AF65-F5344CB8AC3E}">
        <p14:creationId xmlns:p14="http://schemas.microsoft.com/office/powerpoint/2010/main" val="227208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E42F021C-0D33-4A8B-9E5D-56F0C3213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382" y="434470"/>
            <a:ext cx="7712413" cy="30724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E46A518-F1F8-4528-933A-9A6FDCBBEE05}"/>
              </a:ext>
            </a:extLst>
          </p:cNvPr>
          <p:cNvGrpSpPr/>
          <p:nvPr/>
        </p:nvGrpSpPr>
        <p:grpSpPr>
          <a:xfrm>
            <a:off x="5801263" y="3789757"/>
            <a:ext cx="2483244" cy="2229686"/>
            <a:chOff x="3162300" y="1276524"/>
            <a:chExt cx="2483244" cy="23302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C96C58-D61B-4C5F-A338-77E3DA0594B0}"/>
                </a:ext>
              </a:extLst>
            </p:cNvPr>
            <p:cNvSpPr txBox="1"/>
            <p:nvPr/>
          </p:nvSpPr>
          <p:spPr>
            <a:xfrm>
              <a:off x="3162300" y="1276524"/>
              <a:ext cx="2483244" cy="28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Filter: Well-formed Operating Region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A578B76-71DB-455C-98D8-17903CFEEFDB}"/>
                </a:ext>
              </a:extLst>
            </p:cNvPr>
            <p:cNvSpPr/>
            <p:nvPr/>
          </p:nvSpPr>
          <p:spPr>
            <a:xfrm>
              <a:off x="3194050" y="1301925"/>
              <a:ext cx="2419350" cy="2304876"/>
            </a:xfrm>
            <a:prstGeom prst="roundRect">
              <a:avLst>
                <a:gd name="adj" fmla="val 6774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9684363-3B25-4F52-9659-F179364319FB}"/>
              </a:ext>
            </a:extLst>
          </p:cNvPr>
          <p:cNvSpPr/>
          <p:nvPr/>
        </p:nvSpPr>
        <p:spPr>
          <a:xfrm>
            <a:off x="494521" y="614621"/>
            <a:ext cx="1987421" cy="814190"/>
          </a:xfrm>
          <a:prstGeom prst="rect">
            <a:avLst/>
          </a:prstGeom>
          <a:solidFill>
            <a:srgbClr val="BFDB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Blue nodes: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Evidence derived from AADL model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52D582-B727-4AC1-BC2E-BC572A1D3CA9}"/>
              </a:ext>
            </a:extLst>
          </p:cNvPr>
          <p:cNvSpPr/>
          <p:nvPr/>
        </p:nvSpPr>
        <p:spPr>
          <a:xfrm>
            <a:off x="494521" y="1563585"/>
            <a:ext cx="1987421" cy="814190"/>
          </a:xfrm>
          <a:prstGeom prst="rect">
            <a:avLst/>
          </a:prstGeom>
          <a:solidFill>
            <a:srgbClr val="F5DF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Orange nodes: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Evidence based on verified code synthesis</a:t>
            </a:r>
          </a:p>
        </p:txBody>
      </p:sp>
      <p:pic>
        <p:nvPicPr>
          <p:cNvPr id="26" name="Picture 25" descr="Diagram, schematic&#10;&#10;Description automatically generated">
            <a:extLst>
              <a:ext uri="{FF2B5EF4-FFF2-40B4-BE49-F238E27FC236}">
                <a16:creationId xmlns:a16="http://schemas.microsoft.com/office/drawing/2014/main" id="{107D1B15-C8AD-4FC7-8509-F02FCC33F2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4" t="15340" r="53606" b="44271"/>
          <a:stretch/>
        </p:blipFill>
        <p:spPr>
          <a:xfrm>
            <a:off x="378782" y="2754380"/>
            <a:ext cx="5029200" cy="400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4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E42F021C-0D33-4A8B-9E5D-56F0C3213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1" y="459217"/>
            <a:ext cx="6549197" cy="260902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578B76-71DB-455C-98D8-17903CFEEFDB}"/>
              </a:ext>
            </a:extLst>
          </p:cNvPr>
          <p:cNvSpPr/>
          <p:nvPr/>
        </p:nvSpPr>
        <p:spPr>
          <a:xfrm>
            <a:off x="1819469" y="731183"/>
            <a:ext cx="1353865" cy="1154794"/>
          </a:xfrm>
          <a:prstGeom prst="roundRect">
            <a:avLst>
              <a:gd name="adj" fmla="val 6774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684363-3B25-4F52-9659-F179364319FB}"/>
              </a:ext>
            </a:extLst>
          </p:cNvPr>
          <p:cNvSpPr/>
          <p:nvPr/>
        </p:nvSpPr>
        <p:spPr>
          <a:xfrm>
            <a:off x="335900" y="3319570"/>
            <a:ext cx="1987421" cy="814190"/>
          </a:xfrm>
          <a:prstGeom prst="rect">
            <a:avLst/>
          </a:prstGeom>
          <a:solidFill>
            <a:srgbClr val="BFDB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Blue nodes: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Evidence derived from AADL model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52D582-B727-4AC1-BC2E-BC572A1D3CA9}"/>
              </a:ext>
            </a:extLst>
          </p:cNvPr>
          <p:cNvSpPr/>
          <p:nvPr/>
        </p:nvSpPr>
        <p:spPr>
          <a:xfrm>
            <a:off x="2504777" y="3319570"/>
            <a:ext cx="1987421" cy="814190"/>
          </a:xfrm>
          <a:prstGeom prst="rect">
            <a:avLst/>
          </a:prstGeom>
          <a:solidFill>
            <a:srgbClr val="F5DF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Orange nodes: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Evidence based on verified code synthesis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7590BE3-AFE1-4099-B297-E2D619190D30}"/>
              </a:ext>
            </a:extLst>
          </p:cNvPr>
          <p:cNvGrpSpPr/>
          <p:nvPr/>
        </p:nvGrpSpPr>
        <p:grpSpPr>
          <a:xfrm>
            <a:off x="6928872" y="416619"/>
            <a:ext cx="5029200" cy="3757916"/>
            <a:chOff x="6928872" y="416619"/>
            <a:chExt cx="5029200" cy="3757916"/>
          </a:xfrm>
        </p:grpSpPr>
        <p:pic>
          <p:nvPicPr>
            <p:cNvPr id="26" name="Picture 25" descr="Diagram, schematic&#10;&#10;Description automatically generated">
              <a:extLst>
                <a:ext uri="{FF2B5EF4-FFF2-40B4-BE49-F238E27FC236}">
                  <a16:creationId xmlns:a16="http://schemas.microsoft.com/office/drawing/2014/main" id="{107D1B15-C8AD-4FC7-8509-F02FCC33F2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84" t="15340" r="53606" b="46752"/>
            <a:stretch/>
          </p:blipFill>
          <p:spPr>
            <a:xfrm>
              <a:off x="6928872" y="416619"/>
              <a:ext cx="5029200" cy="3757916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21987E3-5243-4EA7-81BF-9A5AB40EE0AC}"/>
                </a:ext>
              </a:extLst>
            </p:cNvPr>
            <p:cNvSpPr/>
            <p:nvPr/>
          </p:nvSpPr>
          <p:spPr>
            <a:xfrm>
              <a:off x="11500872" y="3726665"/>
              <a:ext cx="457200" cy="4478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A0369D-4D73-45F2-BC34-41193516C1C5}"/>
              </a:ext>
            </a:extLst>
          </p:cNvPr>
          <p:cNvSpPr/>
          <p:nvPr/>
        </p:nvSpPr>
        <p:spPr>
          <a:xfrm>
            <a:off x="6900275" y="347639"/>
            <a:ext cx="5095898" cy="3900511"/>
          </a:xfrm>
          <a:prstGeom prst="roundRect">
            <a:avLst>
              <a:gd name="adj" fmla="val 6774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A25977-122B-4175-9102-C551427403DC}"/>
              </a:ext>
            </a:extLst>
          </p:cNvPr>
          <p:cNvSpPr txBox="1"/>
          <p:nvPr/>
        </p:nvSpPr>
        <p:spPr>
          <a:xfrm>
            <a:off x="7067550" y="459217"/>
            <a:ext cx="36327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Filter: </a:t>
            </a:r>
          </a:p>
          <a:p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Well-formed </a:t>
            </a:r>
          </a:p>
          <a:p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Operating Region</a:t>
            </a:r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58E8F1-6A8B-4C2F-8318-64E579FB54E5}"/>
              </a:ext>
            </a:extLst>
          </p:cNvPr>
          <p:cNvCxnSpPr/>
          <p:nvPr/>
        </p:nvCxnSpPr>
        <p:spPr>
          <a:xfrm flipV="1">
            <a:off x="2496401" y="347639"/>
            <a:ext cx="4666399" cy="383544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EE1196-1538-493A-B7EA-A53D7785988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496402" y="1885977"/>
            <a:ext cx="4571148" cy="2357538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6397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76B2BCF-3D67-4A8E-91E3-F3AD10D71B58}"/>
              </a:ext>
            </a:extLst>
          </p:cNvPr>
          <p:cNvGrpSpPr/>
          <p:nvPr/>
        </p:nvGrpSpPr>
        <p:grpSpPr>
          <a:xfrm>
            <a:off x="131522" y="347639"/>
            <a:ext cx="11864651" cy="4504279"/>
            <a:chOff x="131522" y="347639"/>
            <a:chExt cx="11864651" cy="450427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13CA3C2-CC20-4590-AB9D-41159DB19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7579" y="366403"/>
              <a:ext cx="5868593" cy="4382874"/>
            </a:xfrm>
            <a:prstGeom prst="rect">
              <a:avLst/>
            </a:prstGeom>
          </p:spPr>
        </p:pic>
        <p:pic>
          <p:nvPicPr>
            <p:cNvPr id="5" name="Picture 4" descr="Diagram, schematic&#10;&#10;Description automatically generated">
              <a:extLst>
                <a:ext uri="{FF2B5EF4-FFF2-40B4-BE49-F238E27FC236}">
                  <a16:creationId xmlns:a16="http://schemas.microsoft.com/office/drawing/2014/main" id="{E42F021C-0D33-4A8B-9E5D-56F0C3213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522" y="459217"/>
              <a:ext cx="5917910" cy="2357538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A578B76-71DB-455C-98D8-17903CFEEFDB}"/>
                </a:ext>
              </a:extLst>
            </p:cNvPr>
            <p:cNvSpPr/>
            <p:nvPr/>
          </p:nvSpPr>
          <p:spPr>
            <a:xfrm>
              <a:off x="1651511" y="731183"/>
              <a:ext cx="1240979" cy="1060295"/>
            </a:xfrm>
            <a:prstGeom prst="roundRect">
              <a:avLst>
                <a:gd name="adj" fmla="val 6774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9684363-3B25-4F52-9659-F179364319FB}"/>
                </a:ext>
              </a:extLst>
            </p:cNvPr>
            <p:cNvSpPr/>
            <p:nvPr/>
          </p:nvSpPr>
          <p:spPr>
            <a:xfrm>
              <a:off x="242590" y="3618162"/>
              <a:ext cx="1987421" cy="814190"/>
            </a:xfrm>
            <a:prstGeom prst="rect">
              <a:avLst/>
            </a:prstGeom>
            <a:solidFill>
              <a:srgbClr val="B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Blue nodes: 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Evidence derived from AADL model analysis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52D582-B727-4AC1-BC2E-BC572A1D3CA9}"/>
                </a:ext>
              </a:extLst>
            </p:cNvPr>
            <p:cNvSpPr/>
            <p:nvPr/>
          </p:nvSpPr>
          <p:spPr>
            <a:xfrm>
              <a:off x="2411467" y="3618162"/>
              <a:ext cx="1987421" cy="814190"/>
            </a:xfrm>
            <a:prstGeom prst="rect">
              <a:avLst/>
            </a:prstGeom>
            <a:solidFill>
              <a:srgbClr val="F5DFB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Orange nodes: 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Evidence based on verified code synthesis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BA0369D-4D73-45F2-BC34-41193516C1C5}"/>
                </a:ext>
              </a:extLst>
            </p:cNvPr>
            <p:cNvSpPr/>
            <p:nvPr/>
          </p:nvSpPr>
          <p:spPr>
            <a:xfrm>
              <a:off x="6049432" y="347639"/>
              <a:ext cx="5946741" cy="4504279"/>
            </a:xfrm>
            <a:prstGeom prst="roundRect">
              <a:avLst>
                <a:gd name="adj" fmla="val 6774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A25977-122B-4175-9102-C551427403DC}"/>
                </a:ext>
              </a:extLst>
            </p:cNvPr>
            <p:cNvSpPr txBox="1"/>
            <p:nvPr/>
          </p:nvSpPr>
          <p:spPr>
            <a:xfrm>
              <a:off x="6194145" y="459217"/>
              <a:ext cx="3632718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Filter: </a:t>
              </a:r>
            </a:p>
            <a:p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“Operating Region” requests</a:t>
              </a:r>
              <a:endParaRPr lang="en-US" sz="1400" dirty="0">
                <a:latin typeface="Calibri" panose="020F0502020204030204"/>
              </a:endParaRPr>
            </a:p>
            <a:p>
              <a:r>
                <a:rPr lang="en-US" sz="1400" dirty="0">
                  <a:latin typeface="Calibri" panose="020F0502020204030204"/>
                </a:rPr>
                <a:t>are w</a:t>
              </a:r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ell-formed with respect to</a:t>
              </a:r>
            </a:p>
            <a:p>
              <a:r>
                <a:rPr lang="en-US" sz="1400" dirty="0">
                  <a:latin typeface="Calibri" panose="020F0502020204030204"/>
                </a:rPr>
                <a:t>message specification</a:t>
              </a:r>
              <a:endPara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endParaRPr lang="en-US" sz="140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558E8F1-6A8B-4C2F-8318-64E579FB54E5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2272001" y="366403"/>
              <a:ext cx="3979509" cy="364780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EE1196-1538-493A-B7EA-A53D7785988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2272001" y="1791478"/>
              <a:ext cx="3855578" cy="2976563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53305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32AF38A6-5F4A-40E4-BD5E-B2A2CE11100D">
            <a:extLst>
              <a:ext uri="{FF2B5EF4-FFF2-40B4-BE49-F238E27FC236}">
                <a16:creationId xmlns:a16="http://schemas.microsoft.com/office/drawing/2014/main" id="{9AB57185-BD20-4B1E-9934-F9215A538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11" y="733425"/>
            <a:ext cx="9844677" cy="590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2C43146B-C46F-4A97-9945-E52665B23B7E}"/>
              </a:ext>
            </a:extLst>
          </p:cNvPr>
          <p:cNvSpPr/>
          <p:nvPr/>
        </p:nvSpPr>
        <p:spPr>
          <a:xfrm>
            <a:off x="7715590" y="4838700"/>
            <a:ext cx="165339" cy="491921"/>
          </a:xfrm>
          <a:prstGeom prst="downArrow">
            <a:avLst>
              <a:gd name="adj1" fmla="val 50000"/>
              <a:gd name="adj2" fmla="val 520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6AE1AE-87B9-4E1E-B831-8823F158BBE4}"/>
              </a:ext>
            </a:extLst>
          </p:cNvPr>
          <p:cNvSpPr/>
          <p:nvPr/>
        </p:nvSpPr>
        <p:spPr>
          <a:xfrm>
            <a:off x="837610" y="295275"/>
            <a:ext cx="9844677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How does map information propagate from Ground Station through UAV Mission Software to produce a waypoint?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F72F0F-9410-46F9-9CA6-688B0CFC8477}"/>
              </a:ext>
            </a:extLst>
          </p:cNvPr>
          <p:cNvSpPr/>
          <p:nvPr/>
        </p:nvSpPr>
        <p:spPr>
          <a:xfrm>
            <a:off x="952501" y="1685925"/>
            <a:ext cx="2781299" cy="495300"/>
          </a:xfrm>
          <a:prstGeom prst="rect">
            <a:avLst/>
          </a:prstGeom>
          <a:solidFill>
            <a:srgbClr val="4F9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</a:rPr>
              <a:t>Compute “forward propagation” from GS “send_map” output port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8C53A7C-5A8A-4E3E-8ED6-F2FCF62C0CDC}"/>
              </a:ext>
            </a:extLst>
          </p:cNvPr>
          <p:cNvSpPr/>
          <p:nvPr/>
        </p:nvSpPr>
        <p:spPr>
          <a:xfrm rot="10800000">
            <a:off x="7715591" y="3329023"/>
            <a:ext cx="165339" cy="1195861"/>
          </a:xfrm>
          <a:prstGeom prst="downArrow">
            <a:avLst>
              <a:gd name="adj1" fmla="val 50000"/>
              <a:gd name="adj2" fmla="val 520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AABC1-468F-4DB5-8ACE-3E2803630C39}"/>
              </a:ext>
            </a:extLst>
          </p:cNvPr>
          <p:cNvSpPr/>
          <p:nvPr/>
        </p:nvSpPr>
        <p:spPr>
          <a:xfrm>
            <a:off x="7638869" y="4429125"/>
            <a:ext cx="2848156" cy="495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</a:rPr>
              <a:t>Resulting information flows displayed for different subsystems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5398BFF5-F9E6-49AB-8A46-B51FAD5B70C1}"/>
              </a:ext>
            </a:extLst>
          </p:cNvPr>
          <p:cNvSpPr/>
          <p:nvPr/>
        </p:nvSpPr>
        <p:spPr>
          <a:xfrm>
            <a:off x="3429000" y="2152650"/>
            <a:ext cx="190500" cy="552450"/>
          </a:xfrm>
          <a:prstGeom prst="downArrow">
            <a:avLst/>
          </a:prstGeom>
          <a:solidFill>
            <a:srgbClr val="4F9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68581"/>
      </p:ext>
    </p:extLst>
  </p:cSld>
  <p:clrMapOvr>
    <a:masterClrMapping/>
  </p:clrMapOvr>
</p:sld>
</file>

<file path=ppt/theme/theme1.xml><?xml version="1.0" encoding="utf-8"?>
<a:theme xmlns:a="http://schemas.openxmlformats.org/drawingml/2006/main" name="Collins Aerospace 16x9">
  <a:themeElements>
    <a:clrScheme name="Collins">
      <a:dk1>
        <a:srgbClr val="000000"/>
      </a:dk1>
      <a:lt1>
        <a:srgbClr val="FFFFFF"/>
      </a:lt1>
      <a:dk2>
        <a:srgbClr val="333333"/>
      </a:dk2>
      <a:lt2>
        <a:srgbClr val="DCDCDC"/>
      </a:lt2>
      <a:accent1>
        <a:srgbClr val="E4551F"/>
      </a:accent1>
      <a:accent2>
        <a:srgbClr val="00AB8E"/>
      </a:accent2>
      <a:accent3>
        <a:srgbClr val="F2A900"/>
      </a:accent3>
      <a:accent4>
        <a:srgbClr val="555555"/>
      </a:accent4>
      <a:accent5>
        <a:srgbClr val="898989"/>
      </a:accent5>
      <a:accent6>
        <a:srgbClr val="BBBBBB"/>
      </a:accent6>
      <a:hlink>
        <a:srgbClr val="CF4520"/>
      </a:hlink>
      <a:folHlink>
        <a:srgbClr val="F2A9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_Collins_No_Tech_Data_16x9_optimized.potx" id="{C4DE086A-5793-4AD5-8BC8-CB0FDF0381BD}" vid="{8F2E3E36-8C40-4A9B-97D0-E9E59C039D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3334</TotalTime>
  <Words>698</Words>
  <Application>Microsoft Office PowerPoint</Application>
  <PresentationFormat>Widescreen</PresentationFormat>
  <Paragraphs>236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Regular</vt:lpstr>
      <vt:lpstr>Calibri</vt:lpstr>
      <vt:lpstr>Calibri Light</vt:lpstr>
      <vt:lpstr>Consolas</vt:lpstr>
      <vt:lpstr>Noto Sans Symbols</vt:lpstr>
      <vt:lpstr>Verdana</vt:lpstr>
      <vt:lpstr>Collins Aerospace 16x9</vt:lpstr>
      <vt:lpstr>Office Theme</vt:lpstr>
      <vt:lpstr>Ph3 Demo Platform : Baseline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Ph3 Demo Platform : Baseline</dc:title>
  <dc:creator>Cofer, Darren D                            Collins</dc:creator>
  <cp:lastModifiedBy>Isaac Amundson</cp:lastModifiedBy>
  <cp:revision>26</cp:revision>
  <dcterms:created xsi:type="dcterms:W3CDTF">2021-11-29T04:51:48Z</dcterms:created>
  <dcterms:modified xsi:type="dcterms:W3CDTF">2023-02-01T18:33:05Z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447dd6a-a4a1-440b-a6a3-9124ef1ee017_Enabled">
    <vt:lpwstr>true</vt:lpwstr>
  </property>
  <property fmtid="{D5CDD505-2E9C-101B-9397-08002B2CF9AE}" pid="3" name="MSIP_Label_4447dd6a-a4a1-440b-a6a3-9124ef1ee017_SetDate">
    <vt:lpwstr>2022-01-28T23:25:45Z</vt:lpwstr>
  </property>
  <property fmtid="{D5CDD505-2E9C-101B-9397-08002B2CF9AE}" pid="4" name="MSIP_Label_4447dd6a-a4a1-440b-a6a3-9124ef1ee017_Method">
    <vt:lpwstr>Privileged</vt:lpwstr>
  </property>
  <property fmtid="{D5CDD505-2E9C-101B-9397-08002B2CF9AE}" pid="5" name="MSIP_Label_4447dd6a-a4a1-440b-a6a3-9124ef1ee017_Name">
    <vt:lpwstr>NO TECH DATA</vt:lpwstr>
  </property>
  <property fmtid="{D5CDD505-2E9C-101B-9397-08002B2CF9AE}" pid="6" name="MSIP_Label_4447dd6a-a4a1-440b-a6a3-9124ef1ee017_SiteId">
    <vt:lpwstr>7a18110d-ef9b-4274-acef-e62ab0fe28ed</vt:lpwstr>
  </property>
  <property fmtid="{D5CDD505-2E9C-101B-9397-08002B2CF9AE}" pid="7" name="MSIP_Label_4447dd6a-a4a1-440b-a6a3-9124ef1ee017_ActionId">
    <vt:lpwstr>f768eeec-3149-47dd-9e5a-8dd9984a8067</vt:lpwstr>
  </property>
  <property fmtid="{D5CDD505-2E9C-101B-9397-08002B2CF9AE}" pid="8" name="MSIP_Label_4447dd6a-a4a1-440b-a6a3-9124ef1ee017_ContentBits">
    <vt:lpwstr>0</vt:lpwstr>
  </property>
</Properties>
</file>