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792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FDB92-9A76-7D47-83E7-8CCFFD791B66}" type="datetimeFigureOut">
              <a:rPr lang="fr-FR" smtClean="0"/>
              <a:t>27/03/13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1F4BD-685E-7744-9532-66A61ECFF5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1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Procédure :</a:t>
            </a:r>
          </a:p>
          <a:p>
            <a:r>
              <a:rPr lang="fr-FR" dirty="0" smtClean="0"/>
              <a:t>_ copier</a:t>
            </a:r>
            <a:r>
              <a:rPr lang="fr-FR" baseline="0" dirty="0" smtClean="0"/>
              <a:t> et coller sous </a:t>
            </a:r>
            <a:r>
              <a:rPr lang="fr-FR" baseline="0" dirty="0" err="1" smtClean="0"/>
              <a:t>photoshop</a:t>
            </a:r>
            <a:endParaRPr lang="fr-FR" baseline="0" dirty="0" smtClean="0"/>
          </a:p>
          <a:p>
            <a:r>
              <a:rPr lang="fr-FR" baseline="0" dirty="0" smtClean="0"/>
              <a:t>_ </a:t>
            </a:r>
            <a:r>
              <a:rPr lang="fr-FR" baseline="0" dirty="0" err="1" smtClean="0"/>
              <a:t>trim</a:t>
            </a:r>
            <a:endParaRPr lang="fr-FR" baseline="0" dirty="0" smtClean="0"/>
          </a:p>
          <a:p>
            <a:r>
              <a:rPr lang="fr-FR" baseline="0" dirty="0" smtClean="0"/>
              <a:t>_ sauvegarder sous </a:t>
            </a:r>
            <a:r>
              <a:rPr lang="fr-FR" baseline="0" dirty="0" err="1" smtClean="0"/>
              <a:t>png</a:t>
            </a:r>
            <a:endParaRPr lang="fr-FR" baseline="0" dirty="0" smtClean="0"/>
          </a:p>
          <a:p>
            <a:r>
              <a:rPr lang="fr-FR" baseline="0" dirty="0" smtClean="0"/>
              <a:t>_ </a:t>
            </a:r>
            <a:r>
              <a:rPr lang="fr-FR" baseline="0" dirty="0" err="1" smtClean="0"/>
              <a:t>resize</a:t>
            </a:r>
            <a:r>
              <a:rPr lang="fr-FR" baseline="0" dirty="0" smtClean="0"/>
              <a:t> avec aperçu en 16 x 16</a:t>
            </a:r>
          </a:p>
          <a:p>
            <a:r>
              <a:rPr lang="fr-FR" baseline="0" dirty="0" smtClean="0"/>
              <a:t>_ renommer en .</a:t>
            </a:r>
            <a:r>
              <a:rPr lang="fr-FR" baseline="0" dirty="0" err="1" smtClean="0"/>
              <a:t>gif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1F4BD-685E-7744-9532-66A61ECFF5E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56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FA67-6461-4549-AFB6-47D40F485EE2}" type="datetimeFigureOut">
              <a:rPr lang="fr-FR" smtClean="0"/>
              <a:t>27/03/13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56E6-8FF7-F34A-81BB-8527CBAC8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15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FA67-6461-4549-AFB6-47D40F485EE2}" type="datetimeFigureOut">
              <a:rPr lang="fr-FR" smtClean="0"/>
              <a:t>27/03/13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56E6-8FF7-F34A-81BB-8527CBAC8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21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FA67-6461-4549-AFB6-47D40F485EE2}" type="datetimeFigureOut">
              <a:rPr lang="fr-FR" smtClean="0"/>
              <a:t>27/03/13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56E6-8FF7-F34A-81BB-8527CBAC8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90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FA67-6461-4549-AFB6-47D40F485EE2}" type="datetimeFigureOut">
              <a:rPr lang="fr-FR" smtClean="0"/>
              <a:t>27/03/13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56E6-8FF7-F34A-81BB-8527CBAC8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15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FA67-6461-4549-AFB6-47D40F485EE2}" type="datetimeFigureOut">
              <a:rPr lang="fr-FR" smtClean="0"/>
              <a:t>27/03/13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56E6-8FF7-F34A-81BB-8527CBAC8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30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FA67-6461-4549-AFB6-47D40F485EE2}" type="datetimeFigureOut">
              <a:rPr lang="fr-FR" smtClean="0"/>
              <a:t>27/03/13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56E6-8FF7-F34A-81BB-8527CBAC8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0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FA67-6461-4549-AFB6-47D40F485EE2}" type="datetimeFigureOut">
              <a:rPr lang="fr-FR" smtClean="0"/>
              <a:t>27/03/13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56E6-8FF7-F34A-81BB-8527CBAC8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14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FA67-6461-4549-AFB6-47D40F485EE2}" type="datetimeFigureOut">
              <a:rPr lang="fr-FR" smtClean="0"/>
              <a:t>27/03/13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56E6-8FF7-F34A-81BB-8527CBAC8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91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FA67-6461-4549-AFB6-47D40F485EE2}" type="datetimeFigureOut">
              <a:rPr lang="fr-FR" smtClean="0"/>
              <a:t>27/03/13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56E6-8FF7-F34A-81BB-8527CBAC8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85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FA67-6461-4549-AFB6-47D40F485EE2}" type="datetimeFigureOut">
              <a:rPr lang="fr-FR" smtClean="0"/>
              <a:t>27/03/13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56E6-8FF7-F34A-81BB-8527CBAC8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17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FA67-6461-4549-AFB6-47D40F485EE2}" type="datetimeFigureOut">
              <a:rPr lang="fr-FR" smtClean="0"/>
              <a:t>27/03/13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56E6-8FF7-F34A-81BB-8527CBAC8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11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1FA67-6461-4549-AFB6-47D40F485EE2}" type="datetimeFigureOut">
              <a:rPr lang="fr-FR" smtClean="0"/>
              <a:t>27/03/13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556E6-8FF7-F34A-81BB-8527CBAC8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61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/>
        </p:nvGrpSpPr>
        <p:grpSpPr>
          <a:xfrm>
            <a:off x="735507" y="-417518"/>
            <a:ext cx="7920000" cy="7920000"/>
            <a:chOff x="735507" y="-417518"/>
            <a:chExt cx="7920000" cy="7920000"/>
          </a:xfrm>
        </p:grpSpPr>
        <p:sp>
          <p:nvSpPr>
            <p:cNvPr id="60" name="Ellipse 59"/>
            <p:cNvSpPr/>
            <p:nvPr/>
          </p:nvSpPr>
          <p:spPr>
            <a:xfrm>
              <a:off x="3795507" y="-417518"/>
              <a:ext cx="1800000" cy="1800000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500" dirty="0">
                <a:solidFill>
                  <a:schemeClr val="tx1"/>
                </a:solidFill>
              </a:endParaRPr>
            </a:p>
          </p:txBody>
        </p:sp>
        <p:sp>
          <p:nvSpPr>
            <p:cNvPr id="61" name="Ellipse 60"/>
            <p:cNvSpPr/>
            <p:nvPr/>
          </p:nvSpPr>
          <p:spPr>
            <a:xfrm>
              <a:off x="1185506" y="3092460"/>
              <a:ext cx="900000" cy="900000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500" dirty="0">
                <a:solidFill>
                  <a:schemeClr val="tx1"/>
                </a:solidFill>
              </a:endParaRPr>
            </a:p>
          </p:txBody>
        </p:sp>
        <p:sp>
          <p:nvSpPr>
            <p:cNvPr id="64" name="Ellipse 63"/>
            <p:cNvSpPr/>
            <p:nvPr/>
          </p:nvSpPr>
          <p:spPr>
            <a:xfrm>
              <a:off x="735507" y="2642482"/>
              <a:ext cx="1800000" cy="180000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500" dirty="0">
                <a:solidFill>
                  <a:schemeClr val="tx1"/>
                </a:solidFill>
              </a:endParaRPr>
            </a:p>
          </p:txBody>
        </p:sp>
        <p:sp>
          <p:nvSpPr>
            <p:cNvPr id="66" name="Ellipse 65"/>
            <p:cNvSpPr/>
            <p:nvPr/>
          </p:nvSpPr>
          <p:spPr>
            <a:xfrm>
              <a:off x="3795507" y="5702482"/>
              <a:ext cx="1800000" cy="18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500" dirty="0">
                <a:solidFill>
                  <a:schemeClr val="tx1"/>
                </a:solidFill>
              </a:endParaRPr>
            </a:p>
          </p:txBody>
        </p:sp>
        <p:sp>
          <p:nvSpPr>
            <p:cNvPr id="67" name="Ellipse 66"/>
            <p:cNvSpPr/>
            <p:nvPr/>
          </p:nvSpPr>
          <p:spPr>
            <a:xfrm>
              <a:off x="6855507" y="2642482"/>
              <a:ext cx="1800000" cy="1800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Connecteur en arc 68"/>
            <p:cNvCxnSpPr>
              <a:stCxn id="60" idx="2"/>
              <a:endCxn id="64" idx="0"/>
            </p:cNvCxnSpPr>
            <p:nvPr/>
          </p:nvCxnSpPr>
          <p:spPr>
            <a:xfrm rot="10800000" flipV="1">
              <a:off x="1635507" y="482482"/>
              <a:ext cx="2160000" cy="2160000"/>
            </a:xfrm>
            <a:prstGeom prst="curvedConnector2">
              <a:avLst/>
            </a:prstGeom>
            <a:ln w="254000"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rc 70"/>
            <p:cNvCxnSpPr>
              <a:stCxn id="60" idx="6"/>
              <a:endCxn id="67" idx="0"/>
            </p:cNvCxnSpPr>
            <p:nvPr/>
          </p:nvCxnSpPr>
          <p:spPr>
            <a:xfrm>
              <a:off x="5595507" y="482482"/>
              <a:ext cx="2160000" cy="2160000"/>
            </a:xfrm>
            <a:prstGeom prst="curvedConnector2">
              <a:avLst/>
            </a:prstGeom>
            <a:ln w="254000"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en arc 72"/>
            <p:cNvCxnSpPr>
              <a:stCxn id="67" idx="4"/>
              <a:endCxn id="66" idx="6"/>
            </p:cNvCxnSpPr>
            <p:nvPr/>
          </p:nvCxnSpPr>
          <p:spPr>
            <a:xfrm rot="5400000">
              <a:off x="5595507" y="4442482"/>
              <a:ext cx="2160000" cy="2160000"/>
            </a:xfrm>
            <a:prstGeom prst="curvedConnector2">
              <a:avLst/>
            </a:prstGeom>
            <a:ln w="254000">
              <a:headEnd type="triangle" w="med" len="sm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en arc 74"/>
            <p:cNvCxnSpPr>
              <a:stCxn id="66" idx="2"/>
            </p:cNvCxnSpPr>
            <p:nvPr/>
          </p:nvCxnSpPr>
          <p:spPr>
            <a:xfrm rot="10800000">
              <a:off x="1635507" y="4442482"/>
              <a:ext cx="2160000" cy="2160000"/>
            </a:xfrm>
            <a:prstGeom prst="curvedConnector2">
              <a:avLst/>
            </a:prstGeom>
            <a:ln w="254000"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89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167650" y="9751"/>
            <a:ext cx="1800000" cy="1984760"/>
            <a:chOff x="167650" y="9751"/>
            <a:chExt cx="1800000" cy="1984760"/>
          </a:xfrm>
        </p:grpSpPr>
        <p:sp>
          <p:nvSpPr>
            <p:cNvPr id="4" name="Ellipse 3"/>
            <p:cNvSpPr/>
            <p:nvPr/>
          </p:nvSpPr>
          <p:spPr>
            <a:xfrm>
              <a:off x="167650" y="194511"/>
              <a:ext cx="1800000" cy="180000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500" dirty="0">
                <a:solidFill>
                  <a:schemeClr val="tx1"/>
                </a:solidFill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761691" y="9751"/>
              <a:ext cx="101162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0" b="1" dirty="0" smtClean="0"/>
                <a:t>I</a:t>
              </a:r>
              <a:endParaRPr lang="fr-FR" sz="12000" b="1" dirty="0"/>
            </a:p>
          </p:txBody>
        </p:sp>
      </p:grpSp>
      <p:grpSp>
        <p:nvGrpSpPr>
          <p:cNvPr id="8" name="Grouper 7"/>
          <p:cNvGrpSpPr/>
          <p:nvPr/>
        </p:nvGrpSpPr>
        <p:grpSpPr>
          <a:xfrm>
            <a:off x="2860185" y="148743"/>
            <a:ext cx="2062848" cy="1800000"/>
            <a:chOff x="2677129" y="148743"/>
            <a:chExt cx="2062848" cy="1800000"/>
          </a:xfrm>
        </p:grpSpPr>
        <p:sp>
          <p:nvSpPr>
            <p:cNvPr id="6" name="Ellipse 5"/>
            <p:cNvSpPr/>
            <p:nvPr/>
          </p:nvSpPr>
          <p:spPr>
            <a:xfrm>
              <a:off x="2677129" y="148743"/>
              <a:ext cx="1800000" cy="180000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500" dirty="0">
                <a:solidFill>
                  <a:schemeClr val="tx1"/>
                </a:solidFill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744893" y="192825"/>
              <a:ext cx="1995084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500" b="1" dirty="0" smtClean="0"/>
                <a:t>ICF</a:t>
              </a:r>
              <a:endParaRPr lang="fr-FR" sz="9500" b="1" dirty="0"/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167650" y="2427651"/>
            <a:ext cx="1800000" cy="1984760"/>
            <a:chOff x="167650" y="9751"/>
            <a:chExt cx="1800000" cy="1984760"/>
          </a:xfrm>
        </p:grpSpPr>
        <p:sp>
          <p:nvSpPr>
            <p:cNvPr id="11" name="Ellipse 10"/>
            <p:cNvSpPr/>
            <p:nvPr/>
          </p:nvSpPr>
          <p:spPr>
            <a:xfrm>
              <a:off x="167650" y="194511"/>
              <a:ext cx="1800000" cy="180000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500" dirty="0">
                <a:solidFill>
                  <a:schemeClr val="tx1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532871" y="9751"/>
              <a:ext cx="101162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0" b="1" dirty="0"/>
                <a:t>C</a:t>
              </a:r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167650" y="4724494"/>
            <a:ext cx="1800000" cy="1984760"/>
            <a:chOff x="167650" y="9751"/>
            <a:chExt cx="1800000" cy="1984760"/>
          </a:xfrm>
        </p:grpSpPr>
        <p:sp>
          <p:nvSpPr>
            <p:cNvPr id="14" name="Ellipse 13"/>
            <p:cNvSpPr/>
            <p:nvPr/>
          </p:nvSpPr>
          <p:spPr>
            <a:xfrm>
              <a:off x="167650" y="194511"/>
              <a:ext cx="1800000" cy="180000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500" dirty="0">
                <a:solidFill>
                  <a:schemeClr val="tx1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35840" y="9751"/>
              <a:ext cx="101162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0" b="1" dirty="0"/>
                <a:t>F</a:t>
              </a:r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2875293" y="2242896"/>
            <a:ext cx="1967653" cy="1984755"/>
            <a:chOff x="2829529" y="2242896"/>
            <a:chExt cx="1967653" cy="1984755"/>
          </a:xfrm>
        </p:grpSpPr>
        <p:sp>
          <p:nvSpPr>
            <p:cNvPr id="17" name="Ellipse 16"/>
            <p:cNvSpPr/>
            <p:nvPr/>
          </p:nvSpPr>
          <p:spPr>
            <a:xfrm>
              <a:off x="2829529" y="2427651"/>
              <a:ext cx="1800000" cy="180000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500" dirty="0">
                <a:solidFill>
                  <a:schemeClr val="tx1"/>
                </a:solidFill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034585" y="2242896"/>
              <a:ext cx="176259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0" b="1" dirty="0" smtClean="0"/>
                <a:t>IC</a:t>
              </a:r>
              <a:endParaRPr lang="fr-FR" sz="12000" b="1" dirty="0"/>
            </a:p>
          </p:txBody>
        </p:sp>
      </p:grpSp>
      <p:grpSp>
        <p:nvGrpSpPr>
          <p:cNvPr id="20" name="Grouper 19"/>
          <p:cNvGrpSpPr/>
          <p:nvPr/>
        </p:nvGrpSpPr>
        <p:grpSpPr>
          <a:xfrm>
            <a:off x="2878955" y="4701615"/>
            <a:ext cx="1800000" cy="1961871"/>
            <a:chOff x="2829529" y="2265780"/>
            <a:chExt cx="1800000" cy="1961871"/>
          </a:xfrm>
        </p:grpSpPr>
        <p:sp>
          <p:nvSpPr>
            <p:cNvPr id="21" name="Ellipse 20"/>
            <p:cNvSpPr/>
            <p:nvPr/>
          </p:nvSpPr>
          <p:spPr>
            <a:xfrm>
              <a:off x="2829529" y="2427651"/>
              <a:ext cx="1800000" cy="180000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500" dirty="0">
                <a:solidFill>
                  <a:schemeClr val="tx1"/>
                </a:solidFill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862970" y="2265780"/>
              <a:ext cx="176259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0" b="1" dirty="0" smtClean="0"/>
                <a:t>CF</a:t>
              </a:r>
              <a:endParaRPr lang="fr-FR" sz="12000" b="1" dirty="0"/>
            </a:p>
          </p:txBody>
        </p:sp>
      </p:grpSp>
      <p:cxnSp>
        <p:nvCxnSpPr>
          <p:cNvPr id="23" name="Connecteur droit avec flèche 22"/>
          <p:cNvCxnSpPr/>
          <p:nvPr/>
        </p:nvCxnSpPr>
        <p:spPr>
          <a:xfrm>
            <a:off x="6723033" y="4021043"/>
            <a:ext cx="1800000" cy="0"/>
          </a:xfrm>
          <a:prstGeom prst="straightConnector1">
            <a:avLst/>
          </a:prstGeom>
          <a:ln w="254000">
            <a:solidFill>
              <a:schemeClr val="tx1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5987171" y="194511"/>
            <a:ext cx="1800000" cy="1800000"/>
          </a:xfrm>
          <a:prstGeom prst="ellipse">
            <a:avLst/>
          </a:prstGeom>
          <a:noFill/>
          <a:ln w="1270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1500" dirty="0">
              <a:solidFill>
                <a:schemeClr val="tx1"/>
              </a:solidFill>
            </a:endParaRPr>
          </a:p>
        </p:txBody>
      </p:sp>
      <p:grpSp>
        <p:nvGrpSpPr>
          <p:cNvPr id="34" name="Grouper 33"/>
          <p:cNvGrpSpPr/>
          <p:nvPr/>
        </p:nvGrpSpPr>
        <p:grpSpPr>
          <a:xfrm>
            <a:off x="6326722" y="4967994"/>
            <a:ext cx="1654941" cy="1672613"/>
            <a:chOff x="6326722" y="3888187"/>
            <a:chExt cx="1654941" cy="1672613"/>
          </a:xfrm>
        </p:grpSpPr>
        <p:sp>
          <p:nvSpPr>
            <p:cNvPr id="30" name="Rectangle 29"/>
            <p:cNvSpPr/>
            <p:nvPr/>
          </p:nvSpPr>
          <p:spPr>
            <a:xfrm>
              <a:off x="6326722" y="3888187"/>
              <a:ext cx="1654941" cy="1672613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1" name="Connecteur droit 30"/>
            <p:cNvCxnSpPr/>
            <p:nvPr/>
          </p:nvCxnSpPr>
          <p:spPr>
            <a:xfrm>
              <a:off x="6326722" y="4392962"/>
              <a:ext cx="1654941" cy="0"/>
            </a:xfrm>
            <a:prstGeom prst="line">
              <a:avLst/>
            </a:prstGeom>
            <a:ln w="2540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r 34"/>
          <p:cNvGrpSpPr/>
          <p:nvPr/>
        </p:nvGrpSpPr>
        <p:grpSpPr>
          <a:xfrm>
            <a:off x="4923033" y="1931852"/>
            <a:ext cx="2077399" cy="1984755"/>
            <a:chOff x="2829529" y="2242896"/>
            <a:chExt cx="2077399" cy="1984755"/>
          </a:xfrm>
        </p:grpSpPr>
        <p:sp>
          <p:nvSpPr>
            <p:cNvPr id="36" name="Ellipse 35"/>
            <p:cNvSpPr/>
            <p:nvPr/>
          </p:nvSpPr>
          <p:spPr>
            <a:xfrm>
              <a:off x="2829529" y="2427651"/>
              <a:ext cx="1800000" cy="180000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500" dirty="0">
                <a:solidFill>
                  <a:schemeClr val="tx1"/>
                </a:solidFill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3144331" y="2242896"/>
              <a:ext cx="176259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0" b="1" dirty="0" smtClean="0"/>
                <a:t>IF</a:t>
              </a:r>
              <a:endParaRPr lang="fr-FR" sz="1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53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clair 3"/>
          <p:cNvSpPr/>
          <p:nvPr/>
        </p:nvSpPr>
        <p:spPr>
          <a:xfrm rot="2195103">
            <a:off x="2810904" y="136192"/>
            <a:ext cx="2202981" cy="2398227"/>
          </a:xfrm>
          <a:prstGeom prst="lightningBolt">
            <a:avLst/>
          </a:prstGeom>
          <a:noFill/>
          <a:ln w="1270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en arc 10"/>
          <p:cNvSpPr/>
          <p:nvPr/>
        </p:nvSpPr>
        <p:spPr>
          <a:xfrm rot="5642186" flipH="1">
            <a:off x="-24565" y="-108203"/>
            <a:ext cx="2856926" cy="2877845"/>
          </a:xfrm>
          <a:prstGeom prst="circularArrow">
            <a:avLst>
              <a:gd name="adj1" fmla="val 5314"/>
              <a:gd name="adj2" fmla="val 1765154"/>
              <a:gd name="adj3" fmla="val 19724820"/>
              <a:gd name="adj4" fmla="val 864838"/>
              <a:gd name="adj5" fmla="val 1544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34125" y="3009633"/>
            <a:ext cx="20056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0" dirty="0" err="1" smtClean="0"/>
              <a:t>ref</a:t>
            </a:r>
            <a:endParaRPr lang="fr-FR" sz="12000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8097347" y="138240"/>
            <a:ext cx="611429" cy="2064960"/>
            <a:chOff x="5894803" y="423360"/>
            <a:chExt cx="611429" cy="2064960"/>
          </a:xfrm>
        </p:grpSpPr>
        <p:cxnSp>
          <p:nvCxnSpPr>
            <p:cNvPr id="6" name="Connecteur droit 5"/>
            <p:cNvCxnSpPr/>
            <p:nvPr/>
          </p:nvCxnSpPr>
          <p:spPr>
            <a:xfrm flipH="1">
              <a:off x="5934800" y="423360"/>
              <a:ext cx="251196" cy="1015991"/>
            </a:xfrm>
            <a:prstGeom prst="line">
              <a:avLst/>
            </a:prstGeom>
            <a:ln w="889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5894803" y="1473911"/>
              <a:ext cx="611429" cy="0"/>
            </a:xfrm>
            <a:prstGeom prst="line">
              <a:avLst/>
            </a:prstGeom>
            <a:ln w="889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6185996" y="1436556"/>
              <a:ext cx="296976" cy="1051764"/>
            </a:xfrm>
            <a:prstGeom prst="line">
              <a:avLst/>
            </a:prstGeom>
            <a:ln w="889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r 51"/>
          <p:cNvGrpSpPr/>
          <p:nvPr/>
        </p:nvGrpSpPr>
        <p:grpSpPr>
          <a:xfrm>
            <a:off x="7196835" y="3475404"/>
            <a:ext cx="1511941" cy="1730914"/>
            <a:chOff x="7196835" y="3475404"/>
            <a:chExt cx="1511941" cy="1730914"/>
          </a:xfrm>
        </p:grpSpPr>
        <p:sp>
          <p:nvSpPr>
            <p:cNvPr id="20" name="Rectangle 19"/>
            <p:cNvSpPr/>
            <p:nvPr/>
          </p:nvSpPr>
          <p:spPr>
            <a:xfrm>
              <a:off x="7196835" y="4385518"/>
              <a:ext cx="1511941" cy="820800"/>
            </a:xfrm>
            <a:prstGeom prst="rect">
              <a:avLst/>
            </a:prstGeom>
            <a:noFill/>
            <a:ln w="889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" name="Connecteur droit 20"/>
            <p:cNvCxnSpPr/>
            <p:nvPr/>
          </p:nvCxnSpPr>
          <p:spPr>
            <a:xfrm flipH="1">
              <a:off x="7470759" y="3514869"/>
              <a:ext cx="1238017" cy="0"/>
            </a:xfrm>
            <a:prstGeom prst="line">
              <a:avLst/>
            </a:prstGeom>
            <a:ln w="889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7496678" y="3475404"/>
              <a:ext cx="0" cy="871482"/>
            </a:xfrm>
            <a:prstGeom prst="line">
              <a:avLst/>
            </a:prstGeom>
            <a:ln w="889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r 44"/>
          <p:cNvGrpSpPr/>
          <p:nvPr/>
        </p:nvGrpSpPr>
        <p:grpSpPr>
          <a:xfrm>
            <a:off x="5042333" y="138240"/>
            <a:ext cx="2154502" cy="2160000"/>
            <a:chOff x="4328470" y="2856925"/>
            <a:chExt cx="2154502" cy="2160000"/>
          </a:xfrm>
        </p:grpSpPr>
        <p:cxnSp>
          <p:nvCxnSpPr>
            <p:cNvPr id="27" name="Connecteur droit 26"/>
            <p:cNvCxnSpPr/>
            <p:nvPr/>
          </p:nvCxnSpPr>
          <p:spPr>
            <a:xfrm>
              <a:off x="5408470" y="2856925"/>
              <a:ext cx="0" cy="1080000"/>
            </a:xfrm>
            <a:prstGeom prst="line">
              <a:avLst/>
            </a:prstGeom>
            <a:ln w="889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5408470" y="3936925"/>
              <a:ext cx="1074502" cy="1064870"/>
            </a:xfrm>
            <a:prstGeom prst="line">
              <a:avLst/>
            </a:prstGeom>
            <a:ln w="889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H="1">
              <a:off x="4328470" y="3936925"/>
              <a:ext cx="1080001" cy="1080000"/>
            </a:xfrm>
            <a:prstGeom prst="line">
              <a:avLst/>
            </a:prstGeom>
            <a:ln w="889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er 48"/>
          <p:cNvGrpSpPr/>
          <p:nvPr/>
        </p:nvGrpSpPr>
        <p:grpSpPr>
          <a:xfrm>
            <a:off x="4594652" y="3845518"/>
            <a:ext cx="1833800" cy="1080000"/>
            <a:chOff x="1699821" y="3921795"/>
            <a:chExt cx="1833800" cy="1080000"/>
          </a:xfrm>
        </p:grpSpPr>
        <p:sp>
          <p:nvSpPr>
            <p:cNvPr id="46" name="Rectangle 45"/>
            <p:cNvSpPr/>
            <p:nvPr/>
          </p:nvSpPr>
          <p:spPr>
            <a:xfrm>
              <a:off x="1699821" y="3921795"/>
              <a:ext cx="1080000" cy="1080000"/>
            </a:xfrm>
            <a:prstGeom prst="rect">
              <a:avLst/>
            </a:prstGeom>
            <a:noFill/>
            <a:ln w="889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       </a:t>
              </a:r>
              <a:endParaRPr lang="fr-FR" dirty="0"/>
            </a:p>
          </p:txBody>
        </p:sp>
        <p:cxnSp>
          <p:nvCxnSpPr>
            <p:cNvPr id="47" name="Connecteur droit 46"/>
            <p:cNvCxnSpPr/>
            <p:nvPr/>
          </p:nvCxnSpPr>
          <p:spPr>
            <a:xfrm flipH="1">
              <a:off x="2162064" y="4473938"/>
              <a:ext cx="1371557" cy="0"/>
            </a:xfrm>
            <a:prstGeom prst="line">
              <a:avLst/>
            </a:prstGeom>
            <a:ln w="889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er 52"/>
          <p:cNvGrpSpPr/>
          <p:nvPr/>
        </p:nvGrpSpPr>
        <p:grpSpPr>
          <a:xfrm>
            <a:off x="2826913" y="5292217"/>
            <a:ext cx="1238017" cy="871482"/>
            <a:chOff x="2826913" y="5292217"/>
            <a:chExt cx="1238017" cy="871482"/>
          </a:xfrm>
        </p:grpSpPr>
        <p:cxnSp>
          <p:nvCxnSpPr>
            <p:cNvPr id="50" name="Connecteur droit 49"/>
            <p:cNvCxnSpPr/>
            <p:nvPr/>
          </p:nvCxnSpPr>
          <p:spPr>
            <a:xfrm flipH="1">
              <a:off x="2826913" y="5331682"/>
              <a:ext cx="1238017" cy="0"/>
            </a:xfrm>
            <a:prstGeom prst="line">
              <a:avLst/>
            </a:prstGeom>
            <a:ln w="889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2852832" y="5292217"/>
              <a:ext cx="0" cy="871482"/>
            </a:xfrm>
            <a:prstGeom prst="line">
              <a:avLst/>
            </a:prstGeom>
            <a:ln w="889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349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r 25"/>
          <p:cNvGrpSpPr/>
          <p:nvPr/>
        </p:nvGrpSpPr>
        <p:grpSpPr>
          <a:xfrm>
            <a:off x="243541" y="143236"/>
            <a:ext cx="2620132" cy="2198204"/>
            <a:chOff x="2697205" y="1550081"/>
            <a:chExt cx="2620132" cy="2198204"/>
          </a:xfrm>
        </p:grpSpPr>
        <p:sp>
          <p:nvSpPr>
            <p:cNvPr id="8" name="Ellipse 7"/>
            <p:cNvSpPr/>
            <p:nvPr/>
          </p:nvSpPr>
          <p:spPr>
            <a:xfrm>
              <a:off x="3136240" y="1948285"/>
              <a:ext cx="1800000" cy="1800000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 flipH="1">
              <a:off x="4066134" y="2566080"/>
              <a:ext cx="360000" cy="360000"/>
            </a:xfrm>
            <a:prstGeom prst="line">
              <a:avLst/>
            </a:prstGeom>
            <a:ln w="889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3524979" y="2341440"/>
              <a:ext cx="509782" cy="593245"/>
            </a:xfrm>
            <a:prstGeom prst="line">
              <a:avLst/>
            </a:prstGeom>
            <a:ln w="889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3991563" y="287420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/>
            <p:cNvSpPr/>
            <p:nvPr/>
          </p:nvSpPr>
          <p:spPr>
            <a:xfrm rot="13804506">
              <a:off x="2787205" y="1546811"/>
              <a:ext cx="1080000" cy="1260000"/>
            </a:xfrm>
            <a:prstGeom prst="arc">
              <a:avLst>
                <a:gd name="adj1" fmla="val 16716194"/>
                <a:gd name="adj2" fmla="val 4300507"/>
              </a:avLst>
            </a:prstGeom>
            <a:ln w="889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Arc 22"/>
            <p:cNvSpPr/>
            <p:nvPr/>
          </p:nvSpPr>
          <p:spPr>
            <a:xfrm rot="19316957">
              <a:off x="4237337" y="1550081"/>
              <a:ext cx="1080000" cy="1260000"/>
            </a:xfrm>
            <a:prstGeom prst="arc">
              <a:avLst>
                <a:gd name="adj1" fmla="val 16716194"/>
                <a:gd name="adj2" fmla="val 4300507"/>
              </a:avLst>
            </a:prstGeom>
            <a:ln w="889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r 39"/>
          <p:cNvGrpSpPr/>
          <p:nvPr/>
        </p:nvGrpSpPr>
        <p:grpSpPr>
          <a:xfrm>
            <a:off x="3278244" y="242849"/>
            <a:ext cx="2736000" cy="2098591"/>
            <a:chOff x="4000467" y="1841381"/>
            <a:chExt cx="2736000" cy="2098591"/>
          </a:xfrm>
        </p:grpSpPr>
        <p:sp>
          <p:nvSpPr>
            <p:cNvPr id="27" name="Ellipse 26"/>
            <p:cNvSpPr/>
            <p:nvPr/>
          </p:nvSpPr>
          <p:spPr>
            <a:xfrm>
              <a:off x="5125943" y="3247200"/>
              <a:ext cx="468000" cy="468000"/>
            </a:xfrm>
            <a:prstGeom prst="ellipse">
              <a:avLst/>
            </a:prstGeom>
            <a:solidFill>
              <a:schemeClr val="tx1"/>
            </a:solidFill>
            <a:ln w="889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Arc 27"/>
            <p:cNvSpPr/>
            <p:nvPr/>
          </p:nvSpPr>
          <p:spPr>
            <a:xfrm rot="16394162">
              <a:off x="4852798" y="2749624"/>
              <a:ext cx="1008000" cy="1260000"/>
            </a:xfrm>
            <a:prstGeom prst="arc">
              <a:avLst>
                <a:gd name="adj1" fmla="val 17220716"/>
                <a:gd name="adj2" fmla="val 4026801"/>
              </a:avLst>
            </a:prstGeom>
            <a:ln w="889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Arc 28"/>
            <p:cNvSpPr/>
            <p:nvPr/>
          </p:nvSpPr>
          <p:spPr>
            <a:xfrm rot="16394162">
              <a:off x="4562256" y="2157972"/>
              <a:ext cx="1584000" cy="1980000"/>
            </a:xfrm>
            <a:prstGeom prst="arc">
              <a:avLst>
                <a:gd name="adj1" fmla="val 17146858"/>
                <a:gd name="adj2" fmla="val 4121914"/>
              </a:avLst>
            </a:prstGeom>
            <a:ln w="889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Arc 29"/>
            <p:cNvSpPr/>
            <p:nvPr/>
          </p:nvSpPr>
          <p:spPr>
            <a:xfrm rot="16394162">
              <a:off x="4432467" y="1409381"/>
              <a:ext cx="1872000" cy="2736000"/>
            </a:xfrm>
            <a:prstGeom prst="arc">
              <a:avLst>
                <a:gd name="adj1" fmla="val 16891033"/>
                <a:gd name="adj2" fmla="val 4324045"/>
              </a:avLst>
            </a:prstGeom>
            <a:ln w="889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6183079" y="219676"/>
            <a:ext cx="273043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600" dirty="0" err="1" smtClean="0"/>
              <a:t>fresh</a:t>
            </a:r>
            <a:endParaRPr lang="fr-FR" sz="9600" dirty="0"/>
          </a:p>
        </p:txBody>
      </p:sp>
      <p:sp>
        <p:nvSpPr>
          <p:cNvPr id="60" name="Rectangle 59"/>
          <p:cNvSpPr/>
          <p:nvPr/>
        </p:nvSpPr>
        <p:spPr>
          <a:xfrm>
            <a:off x="6064900" y="1888740"/>
            <a:ext cx="30604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600" dirty="0" smtClean="0"/>
              <a:t>count</a:t>
            </a:r>
            <a:endParaRPr lang="fr-FR" sz="9600" dirty="0"/>
          </a:p>
        </p:txBody>
      </p:sp>
      <p:sp>
        <p:nvSpPr>
          <p:cNvPr id="61" name="Rectangle 60"/>
          <p:cNvSpPr/>
          <p:nvPr/>
        </p:nvSpPr>
        <p:spPr>
          <a:xfrm>
            <a:off x="5941603" y="3606348"/>
            <a:ext cx="33135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600" dirty="0" err="1" smtClean="0"/>
              <a:t>freeze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79700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1635507" y="482482"/>
            <a:ext cx="6120000" cy="6120000"/>
            <a:chOff x="6096073" y="1343310"/>
            <a:chExt cx="2628000" cy="2628000"/>
          </a:xfrm>
        </p:grpSpPr>
        <p:sp>
          <p:nvSpPr>
            <p:cNvPr id="5" name="Rectangle 4"/>
            <p:cNvSpPr/>
            <p:nvPr/>
          </p:nvSpPr>
          <p:spPr>
            <a:xfrm>
              <a:off x="6096073" y="1343310"/>
              <a:ext cx="2628000" cy="262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>
              <a:stCxn id="5" idx="0"/>
              <a:endCxn id="5" idx="2"/>
            </p:cNvCxnSpPr>
            <p:nvPr/>
          </p:nvCxnSpPr>
          <p:spPr>
            <a:xfrm>
              <a:off x="7410073" y="1343310"/>
              <a:ext cx="0" cy="26280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>
              <a:stCxn id="5" idx="1"/>
              <a:endCxn id="5" idx="3"/>
            </p:cNvCxnSpPr>
            <p:nvPr/>
          </p:nvCxnSpPr>
          <p:spPr>
            <a:xfrm>
              <a:off x="6096073" y="2657310"/>
              <a:ext cx="262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necteur droit 7"/>
          <p:cNvCxnSpPr/>
          <p:nvPr/>
        </p:nvCxnSpPr>
        <p:spPr>
          <a:xfrm>
            <a:off x="675003" y="41971"/>
            <a:ext cx="22882" cy="65605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7892809" y="2843315"/>
            <a:ext cx="3464504" cy="2268000"/>
            <a:chOff x="3707875" y="1491584"/>
            <a:chExt cx="3464504" cy="2268000"/>
          </a:xfrm>
        </p:grpSpPr>
        <p:grpSp>
          <p:nvGrpSpPr>
            <p:cNvPr id="10" name="Grouper 9"/>
            <p:cNvGrpSpPr/>
            <p:nvPr/>
          </p:nvGrpSpPr>
          <p:grpSpPr>
            <a:xfrm>
              <a:off x="4226292" y="1491584"/>
              <a:ext cx="2268000" cy="2268000"/>
              <a:chOff x="6096073" y="1343309"/>
              <a:chExt cx="2572368" cy="271961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096073" y="1343309"/>
                <a:ext cx="2572368" cy="27196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droit 13"/>
              <p:cNvCxnSpPr>
                <a:stCxn id="13" idx="0"/>
                <a:endCxn id="13" idx="2"/>
              </p:cNvCxnSpPr>
              <p:nvPr/>
            </p:nvCxnSpPr>
            <p:spPr>
              <a:xfrm>
                <a:off x="7382257" y="1343309"/>
                <a:ext cx="0" cy="27196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>
                <a:stCxn id="13" idx="1"/>
                <a:endCxn id="13" idx="3"/>
              </p:cNvCxnSpPr>
              <p:nvPr/>
            </p:nvCxnSpPr>
            <p:spPr>
              <a:xfrm>
                <a:off x="6096073" y="2703115"/>
                <a:ext cx="25723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Connecteur droit 10"/>
            <p:cNvCxnSpPr/>
            <p:nvPr/>
          </p:nvCxnSpPr>
          <p:spPr>
            <a:xfrm>
              <a:off x="3707875" y="2109344"/>
              <a:ext cx="1653529" cy="163296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endCxn id="13" idx="2"/>
            </p:cNvCxnSpPr>
            <p:nvPr/>
          </p:nvCxnSpPr>
          <p:spPr>
            <a:xfrm flipH="1">
              <a:off x="5360292" y="1945184"/>
              <a:ext cx="1812087" cy="18144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09819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40</Words>
  <Application>Microsoft Macintosh PowerPoint</Application>
  <PresentationFormat>Présentation à l'écran (4:3)</PresentationFormat>
  <Paragraphs>19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Gardoll</dc:creator>
  <cp:lastModifiedBy>Sébastien Gardoll</cp:lastModifiedBy>
  <cp:revision>95</cp:revision>
  <dcterms:created xsi:type="dcterms:W3CDTF">2013-03-25T09:27:58Z</dcterms:created>
  <dcterms:modified xsi:type="dcterms:W3CDTF">2013-03-27T15:21:00Z</dcterms:modified>
</cp:coreProperties>
</file>