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85" r:id="rId3"/>
    <p:sldId id="286" r:id="rId4"/>
    <p:sldId id="270" r:id="rId5"/>
    <p:sldId id="271" r:id="rId6"/>
    <p:sldId id="280" r:id="rId7"/>
    <p:sldId id="283" r:id="rId8"/>
    <p:sldId id="273" r:id="rId9"/>
    <p:sldId id="268" r:id="rId10"/>
    <p:sldId id="265" r:id="rId11"/>
    <p:sldId id="266" r:id="rId12"/>
    <p:sldId id="282" r:id="rId13"/>
    <p:sldId id="272" r:id="rId14"/>
    <p:sldId id="277" r:id="rId15"/>
    <p:sldId id="278" r:id="rId16"/>
    <p:sldId id="284" r:id="rId17"/>
    <p:sldId id="274" r:id="rId18"/>
    <p:sldId id="275" r:id="rId19"/>
    <p:sldId id="288" r:id="rId20"/>
    <p:sldId id="269" r:id="rId21"/>
    <p:sldId id="287" r:id="rId22"/>
    <p:sldId id="279" r:id="rId23"/>
    <p:sldId id="263"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1DF8BB1-8660-4B54-825B-42B9876C308C}">
          <p14:sldIdLst>
            <p14:sldId id="256"/>
            <p14:sldId id="285"/>
            <p14:sldId id="286"/>
            <p14:sldId id="270"/>
            <p14:sldId id="271"/>
            <p14:sldId id="280"/>
            <p14:sldId id="283"/>
            <p14:sldId id="273"/>
            <p14:sldId id="268"/>
            <p14:sldId id="265"/>
            <p14:sldId id="266"/>
            <p14:sldId id="282"/>
            <p14:sldId id="272"/>
            <p14:sldId id="277"/>
            <p14:sldId id="278"/>
            <p14:sldId id="284"/>
            <p14:sldId id="274"/>
            <p14:sldId id="275"/>
          </p14:sldIdLst>
        </p14:section>
        <p14:section name="Untitled Section" id="{C7AAEC48-2FAB-4984-B1CD-35ABEED95A30}">
          <p14:sldIdLst>
            <p14:sldId id="288"/>
            <p14:sldId id="269"/>
            <p14:sldId id="287"/>
            <p14:sldId id="279"/>
            <p14:sldId id="263"/>
          </p14:sldIdLst>
        </p14:section>
      </p14:sectionLst>
    </p:ex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65ad9IWCb+N8JpPexYlYmCT+X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1467E2-136E-4E36-9D5D-2225CAF22A66}">
  <a:tblStyle styleId="{431467E2-136E-4E36-9D5D-2225CAF22A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4660"/>
  </p:normalViewPr>
  <p:slideViewPr>
    <p:cSldViewPr snapToGrid="0">
      <p:cViewPr varScale="1">
        <p:scale>
          <a:sx n="58" d="100"/>
          <a:sy n="58" d="100"/>
        </p:scale>
        <p:origin x="10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7" name="Google Shape;11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9916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035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035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2035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3187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656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170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3032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51353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0"/>
          <p:cNvSpPr/>
          <p:nvPr/>
        </p:nvSpPr>
        <p:spPr>
          <a:xfrm>
            <a:off x="0" y="0"/>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pic>
        <p:nvPicPr>
          <p:cNvPr id="20" name="Google Shape;20;p10"/>
          <p:cNvPicPr preferRelativeResize="0"/>
          <p:nvPr/>
        </p:nvPicPr>
        <p:blipFill rotWithShape="1">
          <a:blip r:embed="rId2">
            <a:alphaModFix/>
          </a:blip>
          <a:srcRect/>
          <a:stretch/>
        </p:blipFill>
        <p:spPr>
          <a:xfrm>
            <a:off x="1324445" y="0"/>
            <a:ext cx="1747524" cy="2292094"/>
          </a:xfrm>
          <a:prstGeom prst="rect">
            <a:avLst/>
          </a:prstGeom>
          <a:noFill/>
          <a:ln>
            <a:noFill/>
          </a:ln>
        </p:spPr>
      </p:pic>
      <p:sp>
        <p:nvSpPr>
          <p:cNvPr id="21" name="Google Shape;21;p10"/>
          <p:cNvSpPr txBox="1">
            <a:spLocks noGrp="1"/>
          </p:cNvSpPr>
          <p:nvPr>
            <p:ph type="ctrTitle"/>
          </p:nvPr>
        </p:nvSpPr>
        <p:spPr>
          <a:xfrm>
            <a:off x="1104900" y="2292094"/>
            <a:ext cx="10096500" cy="2219691"/>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0"/>
          <p:cNvSpPr txBox="1">
            <a:spLocks noGrp="1"/>
          </p:cNvSpPr>
          <p:nvPr>
            <p:ph type="subTitle" idx="1"/>
          </p:nvPr>
        </p:nvSpPr>
        <p:spPr>
          <a:xfrm>
            <a:off x="1104898" y="4511784"/>
            <a:ext cx="10096501" cy="955565"/>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10"/>
          <p:cNvSpPr/>
          <p:nvPr/>
        </p:nvSpPr>
        <p:spPr>
          <a:xfrm>
            <a:off x="0" y="5778124"/>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24" name="Google Shape;24;p10"/>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10"/>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10"/>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b="0" i="0" u="none" strike="noStrike" cap="none">
                <a:solidFill>
                  <a:srgbClr val="DED9D6"/>
                </a:solidFill>
                <a:latin typeface="Arial"/>
                <a:ea typeface="Arial"/>
                <a:cs typeface="Arial"/>
                <a:sym typeface="Arial"/>
              </a:defRPr>
            </a:lvl1pPr>
            <a:lvl2pPr marL="0" lvl="1" indent="0" algn="r">
              <a:spcBef>
                <a:spcPts val="0"/>
              </a:spcBef>
              <a:buNone/>
              <a:defRPr sz="1200" b="0" i="0" u="none" strike="noStrike" cap="none">
                <a:solidFill>
                  <a:srgbClr val="DED9D6"/>
                </a:solidFill>
                <a:latin typeface="Arial"/>
                <a:ea typeface="Arial"/>
                <a:cs typeface="Arial"/>
                <a:sym typeface="Arial"/>
              </a:defRPr>
            </a:lvl2pPr>
            <a:lvl3pPr marL="0" lvl="2" indent="0" algn="r">
              <a:spcBef>
                <a:spcPts val="0"/>
              </a:spcBef>
              <a:buNone/>
              <a:defRPr sz="1200" b="0" i="0" u="none" strike="noStrike" cap="none">
                <a:solidFill>
                  <a:srgbClr val="DED9D6"/>
                </a:solidFill>
                <a:latin typeface="Arial"/>
                <a:ea typeface="Arial"/>
                <a:cs typeface="Arial"/>
                <a:sym typeface="Arial"/>
              </a:defRPr>
            </a:lvl3pPr>
            <a:lvl4pPr marL="0" lvl="3" indent="0" algn="r">
              <a:spcBef>
                <a:spcPts val="0"/>
              </a:spcBef>
              <a:buNone/>
              <a:defRPr sz="1200" b="0" i="0" u="none" strike="noStrike" cap="none">
                <a:solidFill>
                  <a:srgbClr val="DED9D6"/>
                </a:solidFill>
                <a:latin typeface="Arial"/>
                <a:ea typeface="Arial"/>
                <a:cs typeface="Arial"/>
                <a:sym typeface="Arial"/>
              </a:defRPr>
            </a:lvl4pPr>
            <a:lvl5pPr marL="0" lvl="4" indent="0" algn="r">
              <a:spcBef>
                <a:spcPts val="0"/>
              </a:spcBef>
              <a:buNone/>
              <a:defRPr sz="1200" b="0" i="0" u="none" strike="noStrike" cap="none">
                <a:solidFill>
                  <a:srgbClr val="DED9D6"/>
                </a:solidFill>
                <a:latin typeface="Arial"/>
                <a:ea typeface="Arial"/>
                <a:cs typeface="Arial"/>
                <a:sym typeface="Arial"/>
              </a:defRPr>
            </a:lvl5pPr>
            <a:lvl6pPr marL="0" lvl="5" indent="0" algn="r">
              <a:spcBef>
                <a:spcPts val="0"/>
              </a:spcBef>
              <a:buNone/>
              <a:defRPr sz="1200" b="0" i="0" u="none" strike="noStrike" cap="none">
                <a:solidFill>
                  <a:srgbClr val="DED9D6"/>
                </a:solidFill>
                <a:latin typeface="Arial"/>
                <a:ea typeface="Arial"/>
                <a:cs typeface="Arial"/>
                <a:sym typeface="Arial"/>
              </a:defRPr>
            </a:lvl6pPr>
            <a:lvl7pPr marL="0" lvl="6" indent="0" algn="r">
              <a:spcBef>
                <a:spcPts val="0"/>
              </a:spcBef>
              <a:buNone/>
              <a:defRPr sz="1200" b="0" i="0" u="none" strike="noStrike" cap="none">
                <a:solidFill>
                  <a:srgbClr val="DED9D6"/>
                </a:solidFill>
                <a:latin typeface="Arial"/>
                <a:ea typeface="Arial"/>
                <a:cs typeface="Arial"/>
                <a:sym typeface="Arial"/>
              </a:defRPr>
            </a:lvl7pPr>
            <a:lvl8pPr marL="0" lvl="7" indent="0" algn="r">
              <a:spcBef>
                <a:spcPts val="0"/>
              </a:spcBef>
              <a:buNone/>
              <a:defRPr sz="1200" b="0" i="0" u="none" strike="noStrike" cap="none">
                <a:solidFill>
                  <a:srgbClr val="DED9D6"/>
                </a:solidFill>
                <a:latin typeface="Arial"/>
                <a:ea typeface="Arial"/>
                <a:cs typeface="Arial"/>
                <a:sym typeface="Arial"/>
              </a:defRPr>
            </a:lvl8pPr>
            <a:lvl9pPr marL="0" lvl="8" indent="0" algn="r">
              <a:spcBef>
                <a:spcPts val="0"/>
              </a:spcBef>
              <a:buNone/>
              <a:defRPr sz="1200" b="0" i="0" u="none" strike="noStrike" cap="none">
                <a:solidFill>
                  <a:srgbClr val="DED9D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rot="5400000">
            <a:off x="7323931" y="2413794"/>
            <a:ext cx="5811838" cy="17145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1"/>
          <p:cNvSpPr txBox="1">
            <a:spLocks noGrp="1"/>
          </p:cNvSpPr>
          <p:nvPr>
            <p:ph type="body" idx="1"/>
          </p:nvPr>
        </p:nvSpPr>
        <p:spPr>
          <a:xfrm rot="5400000">
            <a:off x="2248429" y="-778404"/>
            <a:ext cx="5811838" cy="8098896"/>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1"/>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0" name="Google Shape;110;p21"/>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1" name="Google Shape;111;p21"/>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grpSp>
        <p:nvGrpSpPr>
          <p:cNvPr id="112" name="Google Shape;112;p21"/>
          <p:cNvGrpSpPr/>
          <p:nvPr/>
        </p:nvGrpSpPr>
        <p:grpSpPr>
          <a:xfrm rot="5400000">
            <a:off x="6514047" y="3228843"/>
            <a:ext cx="5632704" cy="84403"/>
            <a:chOff x="1073150" y="1219201"/>
            <a:chExt cx="10058400" cy="63125"/>
          </a:xfrm>
        </p:grpSpPr>
        <p:cxnSp>
          <p:nvCxnSpPr>
            <p:cNvPr id="113" name="Google Shape;113;p21"/>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14" name="Google Shape;114;p21"/>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3939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12"/>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2"/>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2"/>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6" name="Google Shape;36;p12"/>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12"/>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38"/>
        <p:cNvGrpSpPr/>
        <p:nvPr/>
      </p:nvGrpSpPr>
      <p:grpSpPr>
        <a:xfrm>
          <a:off x="0" y="0"/>
          <a:ext cx="0" cy="0"/>
          <a:chOff x="0" y="0"/>
          <a:chExt cx="0" cy="0"/>
        </a:xfrm>
      </p:grpSpPr>
      <p:sp>
        <p:nvSpPr>
          <p:cNvPr id="39" name="Google Shape;39;p13"/>
          <p:cNvSpPr txBox="1">
            <a:spLocks noGrp="1"/>
          </p:cNvSpPr>
          <p:nvPr>
            <p:ph type="ctrTitle"/>
          </p:nvPr>
        </p:nvSpPr>
        <p:spPr>
          <a:xfrm>
            <a:off x="1104900" y="2292094"/>
            <a:ext cx="5734050" cy="2219691"/>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1"/>
              </a:buClr>
              <a:buSzPts val="4400"/>
              <a:buFont typeface="Arial"/>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3"/>
          <p:cNvSpPr txBox="1">
            <a:spLocks noGrp="1"/>
          </p:cNvSpPr>
          <p:nvPr>
            <p:ph type="subTitle" idx="1"/>
          </p:nvPr>
        </p:nvSpPr>
        <p:spPr>
          <a:xfrm>
            <a:off x="1104900" y="4511784"/>
            <a:ext cx="5734050" cy="955565"/>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1" name="Google Shape;41;p13" descr="An empty placeholder to add an image. Click on the placeholder and select the image that you wish to add."/>
          <p:cNvSpPr>
            <a:spLocks noGrp="1"/>
          </p:cNvSpPr>
          <p:nvPr>
            <p:ph type="pic" idx="2"/>
          </p:nvPr>
        </p:nvSpPr>
        <p:spPr>
          <a:xfrm>
            <a:off x="6981063" y="1310656"/>
            <a:ext cx="5210937" cy="4208604"/>
          </a:xfrm>
          <a:prstGeom prst="rect">
            <a:avLst/>
          </a:prstGeom>
          <a:solidFill>
            <a:srgbClr val="DED9D6"/>
          </a:solidFill>
          <a:ln>
            <a:noFill/>
          </a:ln>
        </p:spPr>
      </p:sp>
      <p:sp>
        <p:nvSpPr>
          <p:cNvPr id="42" name="Google Shape;42;p13"/>
          <p:cNvSpPr/>
          <p:nvPr/>
        </p:nvSpPr>
        <p:spPr>
          <a:xfrm>
            <a:off x="0" y="0"/>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43" name="Google Shape;43;p13"/>
          <p:cNvGrpSpPr/>
          <p:nvPr/>
        </p:nvGrpSpPr>
        <p:grpSpPr>
          <a:xfrm>
            <a:off x="0" y="1143000"/>
            <a:ext cx="12192000" cy="63125"/>
            <a:chOff x="507492" y="1501519"/>
            <a:chExt cx="8129016" cy="63125"/>
          </a:xfrm>
        </p:grpSpPr>
        <p:cxnSp>
          <p:nvCxnSpPr>
            <p:cNvPr id="44" name="Google Shape;44;p13"/>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45" name="Google Shape;45;p13"/>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pic>
        <p:nvPicPr>
          <p:cNvPr id="46" name="Google Shape;46;p13"/>
          <p:cNvPicPr preferRelativeResize="0"/>
          <p:nvPr/>
        </p:nvPicPr>
        <p:blipFill rotWithShape="1">
          <a:blip r:embed="rId2">
            <a:alphaModFix/>
          </a:blip>
          <a:srcRect/>
          <a:stretch/>
        </p:blipFill>
        <p:spPr>
          <a:xfrm>
            <a:off x="1325880" y="0"/>
            <a:ext cx="1747524" cy="2292094"/>
          </a:xfrm>
          <a:prstGeom prst="rect">
            <a:avLst/>
          </a:prstGeom>
          <a:noFill/>
          <a:ln>
            <a:noFill/>
          </a:ln>
        </p:spPr>
      </p:pic>
      <p:grpSp>
        <p:nvGrpSpPr>
          <p:cNvPr id="47" name="Google Shape;47;p13"/>
          <p:cNvGrpSpPr/>
          <p:nvPr/>
        </p:nvGrpSpPr>
        <p:grpSpPr>
          <a:xfrm rot="10800000">
            <a:off x="0" y="5645510"/>
            <a:ext cx="12192000" cy="63125"/>
            <a:chOff x="507492" y="1501519"/>
            <a:chExt cx="8129016" cy="63125"/>
          </a:xfrm>
        </p:grpSpPr>
        <p:cxnSp>
          <p:nvCxnSpPr>
            <p:cNvPr id="48" name="Google Shape;48;p13"/>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49" name="Google Shape;49;p13"/>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sp>
        <p:nvSpPr>
          <p:cNvPr id="50" name="Google Shape;50;p13"/>
          <p:cNvSpPr/>
          <p:nvPr/>
        </p:nvSpPr>
        <p:spPr>
          <a:xfrm>
            <a:off x="0" y="5778124"/>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51"/>
        <p:cNvGrpSpPr/>
        <p:nvPr/>
      </p:nvGrpSpPr>
      <p:grpSpPr>
        <a:xfrm>
          <a:off x="0" y="0"/>
          <a:ext cx="0" cy="0"/>
          <a:chOff x="0" y="0"/>
          <a:chExt cx="0" cy="0"/>
        </a:xfrm>
      </p:grpSpPr>
      <p:grpSp>
        <p:nvGrpSpPr>
          <p:cNvPr id="52" name="Google Shape;52;p14"/>
          <p:cNvGrpSpPr/>
          <p:nvPr/>
        </p:nvGrpSpPr>
        <p:grpSpPr>
          <a:xfrm>
            <a:off x="0" y="2514600"/>
            <a:ext cx="12192000" cy="3194035"/>
            <a:chOff x="647402" y="2514600"/>
            <a:chExt cx="10838688" cy="3194035"/>
          </a:xfrm>
        </p:grpSpPr>
        <p:grpSp>
          <p:nvGrpSpPr>
            <p:cNvPr id="53" name="Google Shape;53;p14"/>
            <p:cNvGrpSpPr/>
            <p:nvPr/>
          </p:nvGrpSpPr>
          <p:grpSpPr>
            <a:xfrm>
              <a:off x="647402" y="2514600"/>
              <a:ext cx="10838688" cy="63125"/>
              <a:chOff x="507492" y="1501519"/>
              <a:chExt cx="8129016" cy="63125"/>
            </a:xfrm>
          </p:grpSpPr>
          <p:cxnSp>
            <p:nvCxnSpPr>
              <p:cNvPr id="54" name="Google Shape;54;p14"/>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55" name="Google Shape;55;p14"/>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sp>
          <p:nvSpPr>
            <p:cNvPr id="56" name="Google Shape;56;p14"/>
            <p:cNvSpPr/>
            <p:nvPr/>
          </p:nvSpPr>
          <p:spPr>
            <a:xfrm>
              <a:off x="647402" y="2640850"/>
              <a:ext cx="10838688" cy="294153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grpSp>
          <p:nvGrpSpPr>
            <p:cNvPr id="57" name="Google Shape;57;p14"/>
            <p:cNvGrpSpPr/>
            <p:nvPr/>
          </p:nvGrpSpPr>
          <p:grpSpPr>
            <a:xfrm rot="10800000">
              <a:off x="647402" y="5645510"/>
              <a:ext cx="10838688" cy="63125"/>
              <a:chOff x="507492" y="1501519"/>
              <a:chExt cx="8129016" cy="63125"/>
            </a:xfrm>
          </p:grpSpPr>
          <p:cxnSp>
            <p:nvCxnSpPr>
              <p:cNvPr id="58" name="Google Shape;58;p14"/>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59" name="Google Shape;59;p14"/>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grpSp>
      <p:pic>
        <p:nvPicPr>
          <p:cNvPr id="60" name="Google Shape;60;p14"/>
          <p:cNvPicPr preferRelativeResize="0"/>
          <p:nvPr/>
        </p:nvPicPr>
        <p:blipFill rotWithShape="1">
          <a:blip r:embed="rId2">
            <a:alphaModFix/>
          </a:blip>
          <a:srcRect/>
          <a:stretch/>
        </p:blipFill>
        <p:spPr>
          <a:xfrm>
            <a:off x="1325880" y="0"/>
            <a:ext cx="1783188" cy="2971806"/>
          </a:xfrm>
          <a:prstGeom prst="rect">
            <a:avLst/>
          </a:prstGeom>
          <a:noFill/>
          <a:ln>
            <a:noFill/>
          </a:ln>
        </p:spPr>
      </p:pic>
      <p:sp>
        <p:nvSpPr>
          <p:cNvPr id="61" name="Google Shape;61;p14"/>
          <p:cNvSpPr txBox="1">
            <a:spLocks noGrp="1"/>
          </p:cNvSpPr>
          <p:nvPr>
            <p:ph type="title"/>
          </p:nvPr>
        </p:nvSpPr>
        <p:spPr>
          <a:xfrm>
            <a:off x="1104899" y="2971806"/>
            <a:ext cx="10071099" cy="168415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lt1"/>
              </a:buClr>
              <a:buSzPts val="4400"/>
              <a:buFont typeface="Arial"/>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4"/>
          <p:cNvSpPr txBox="1">
            <a:spLocks noGrp="1"/>
          </p:cNvSpPr>
          <p:nvPr>
            <p:ph type="body" idx="1"/>
          </p:nvPr>
        </p:nvSpPr>
        <p:spPr>
          <a:xfrm>
            <a:off x="1104899" y="4655956"/>
            <a:ext cx="10071099" cy="50975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Clr>
                <a:schemeClr val="lt1"/>
              </a:buClr>
              <a:buSzPts val="1600"/>
              <a:buNone/>
              <a:defRPr sz="1600">
                <a:solidFill>
                  <a:schemeClr val="lt1"/>
                </a:solidFill>
              </a:defRPr>
            </a:lvl1pPr>
            <a:lvl2pPr marL="914400" lvl="1" indent="-228600" algn="l">
              <a:lnSpc>
                <a:spcPct val="90000"/>
              </a:lnSpc>
              <a:spcBef>
                <a:spcPts val="600"/>
              </a:spcBef>
              <a:spcAft>
                <a:spcPts val="0"/>
              </a:spcAft>
              <a:buClr>
                <a:srgbClr val="969391"/>
              </a:buClr>
              <a:buSzPts val="2000"/>
              <a:buNone/>
              <a:defRPr sz="2000">
                <a:solidFill>
                  <a:srgbClr val="969391"/>
                </a:solidFill>
              </a:defRPr>
            </a:lvl2pPr>
            <a:lvl3pPr marL="1371600" lvl="2" indent="-228600" algn="l">
              <a:lnSpc>
                <a:spcPct val="90000"/>
              </a:lnSpc>
              <a:spcBef>
                <a:spcPts val="600"/>
              </a:spcBef>
              <a:spcAft>
                <a:spcPts val="0"/>
              </a:spcAft>
              <a:buClr>
                <a:srgbClr val="969391"/>
              </a:buClr>
              <a:buSzPts val="1800"/>
              <a:buNone/>
              <a:defRPr sz="1800">
                <a:solidFill>
                  <a:srgbClr val="969391"/>
                </a:solidFill>
              </a:defRPr>
            </a:lvl3pPr>
            <a:lvl4pPr marL="1828800" lvl="3" indent="-228600" algn="l">
              <a:lnSpc>
                <a:spcPct val="90000"/>
              </a:lnSpc>
              <a:spcBef>
                <a:spcPts val="600"/>
              </a:spcBef>
              <a:spcAft>
                <a:spcPts val="0"/>
              </a:spcAft>
              <a:buClr>
                <a:srgbClr val="969391"/>
              </a:buClr>
              <a:buSzPts val="1600"/>
              <a:buNone/>
              <a:defRPr sz="1600">
                <a:solidFill>
                  <a:srgbClr val="969391"/>
                </a:solidFill>
              </a:defRPr>
            </a:lvl4pPr>
            <a:lvl5pPr marL="2286000" lvl="4" indent="-228600" algn="l">
              <a:lnSpc>
                <a:spcPct val="90000"/>
              </a:lnSpc>
              <a:spcBef>
                <a:spcPts val="600"/>
              </a:spcBef>
              <a:spcAft>
                <a:spcPts val="0"/>
              </a:spcAft>
              <a:buClr>
                <a:srgbClr val="969391"/>
              </a:buClr>
              <a:buSzPts val="1600"/>
              <a:buNone/>
              <a:defRPr sz="1600">
                <a:solidFill>
                  <a:srgbClr val="969391"/>
                </a:solidFill>
              </a:defRPr>
            </a:lvl5pPr>
            <a:lvl6pPr marL="2743200" lvl="5" indent="-228600" algn="l">
              <a:lnSpc>
                <a:spcPct val="90000"/>
              </a:lnSpc>
              <a:spcBef>
                <a:spcPts val="500"/>
              </a:spcBef>
              <a:spcAft>
                <a:spcPts val="0"/>
              </a:spcAft>
              <a:buClr>
                <a:srgbClr val="969391"/>
              </a:buClr>
              <a:buSzPts val="1600"/>
              <a:buNone/>
              <a:defRPr sz="1600">
                <a:solidFill>
                  <a:srgbClr val="969391"/>
                </a:solidFill>
              </a:defRPr>
            </a:lvl6pPr>
            <a:lvl7pPr marL="3200400" lvl="6" indent="-228600" algn="l">
              <a:lnSpc>
                <a:spcPct val="90000"/>
              </a:lnSpc>
              <a:spcBef>
                <a:spcPts val="500"/>
              </a:spcBef>
              <a:spcAft>
                <a:spcPts val="0"/>
              </a:spcAft>
              <a:buClr>
                <a:srgbClr val="969391"/>
              </a:buClr>
              <a:buSzPts val="1600"/>
              <a:buNone/>
              <a:defRPr sz="1600">
                <a:solidFill>
                  <a:srgbClr val="969391"/>
                </a:solidFill>
              </a:defRPr>
            </a:lvl7pPr>
            <a:lvl8pPr marL="3657600" lvl="7" indent="-228600" algn="l">
              <a:lnSpc>
                <a:spcPct val="90000"/>
              </a:lnSpc>
              <a:spcBef>
                <a:spcPts val="500"/>
              </a:spcBef>
              <a:spcAft>
                <a:spcPts val="0"/>
              </a:spcAft>
              <a:buClr>
                <a:srgbClr val="969391"/>
              </a:buClr>
              <a:buSzPts val="1600"/>
              <a:buNone/>
              <a:defRPr sz="1600">
                <a:solidFill>
                  <a:srgbClr val="969391"/>
                </a:solidFill>
              </a:defRPr>
            </a:lvl8pPr>
            <a:lvl9pPr marL="4114800" lvl="8" indent="-228600" algn="l">
              <a:lnSpc>
                <a:spcPct val="90000"/>
              </a:lnSpc>
              <a:spcBef>
                <a:spcPts val="500"/>
              </a:spcBef>
              <a:spcAft>
                <a:spcPts val="0"/>
              </a:spcAft>
              <a:buClr>
                <a:srgbClr val="969391"/>
              </a:buClr>
              <a:buSzPts val="1600"/>
              <a:buNone/>
              <a:defRPr sz="1600">
                <a:solidFill>
                  <a:srgbClr val="969391"/>
                </a:solidFill>
              </a:defRPr>
            </a:lvl9pPr>
          </a:lstStyle>
          <a:p>
            <a:endParaRPr/>
          </a:p>
        </p:txBody>
      </p:sp>
      <p:sp>
        <p:nvSpPr>
          <p:cNvPr id="63" name="Google Shape;63;p14"/>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4" name="Google Shape;64;p14"/>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5" name="Google Shape;65;p14"/>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5"/>
          <p:cNvSpPr txBox="1">
            <a:spLocks noGrp="1"/>
          </p:cNvSpPr>
          <p:nvPr>
            <p:ph type="body" idx="1"/>
          </p:nvPr>
        </p:nvSpPr>
        <p:spPr>
          <a:xfrm>
            <a:off x="1104900" y="1600200"/>
            <a:ext cx="4914900" cy="457199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17500" algn="l">
              <a:lnSpc>
                <a:spcPct val="90000"/>
              </a:lnSpc>
              <a:spcBef>
                <a:spcPts val="600"/>
              </a:spcBef>
              <a:spcAft>
                <a:spcPts val="0"/>
              </a:spcAft>
              <a:buClr>
                <a:schemeClr val="dk1"/>
              </a:buClr>
              <a:buSzPts val="1400"/>
              <a:buChar char="▪"/>
              <a:defRPr/>
            </a:lvl5pPr>
            <a:lvl6pPr marL="2743200" lvl="5" indent="-317500" algn="l">
              <a:lnSpc>
                <a:spcPct val="90000"/>
              </a:lnSpc>
              <a:spcBef>
                <a:spcPts val="500"/>
              </a:spcBef>
              <a:spcAft>
                <a:spcPts val="0"/>
              </a:spcAft>
              <a:buClr>
                <a:schemeClr val="dk1"/>
              </a:buClr>
              <a:buSzPts val="1400"/>
              <a:buChar char="▪"/>
              <a:defRPr/>
            </a:lvl6pPr>
            <a:lvl7pPr marL="3200400" lvl="6" indent="-317500" algn="l">
              <a:lnSpc>
                <a:spcPct val="90000"/>
              </a:lnSpc>
              <a:spcBef>
                <a:spcPts val="500"/>
              </a:spcBef>
              <a:spcAft>
                <a:spcPts val="0"/>
              </a:spcAft>
              <a:buClr>
                <a:schemeClr val="dk1"/>
              </a:buClr>
              <a:buSzPts val="1400"/>
              <a:buChar char="▪"/>
              <a:defRPr/>
            </a:lvl7pPr>
            <a:lvl8pPr marL="3657600" lvl="7" indent="-317500" algn="l">
              <a:lnSpc>
                <a:spcPct val="90000"/>
              </a:lnSpc>
              <a:spcBef>
                <a:spcPts val="500"/>
              </a:spcBef>
              <a:spcAft>
                <a:spcPts val="0"/>
              </a:spcAft>
              <a:buClr>
                <a:schemeClr val="dk1"/>
              </a:buClr>
              <a:buSzPts val="1400"/>
              <a:buChar char="▪"/>
              <a:defRPr/>
            </a:lvl8pPr>
            <a:lvl9pPr marL="4114800" lvl="8" indent="-317500" algn="l">
              <a:lnSpc>
                <a:spcPct val="90000"/>
              </a:lnSpc>
              <a:spcBef>
                <a:spcPts val="500"/>
              </a:spcBef>
              <a:spcAft>
                <a:spcPts val="0"/>
              </a:spcAft>
              <a:buClr>
                <a:schemeClr val="dk1"/>
              </a:buClr>
              <a:buSzPts val="1400"/>
              <a:buChar char="▪"/>
              <a:defRPr/>
            </a:lvl9pPr>
          </a:lstStyle>
          <a:p>
            <a:endParaRPr/>
          </a:p>
        </p:txBody>
      </p:sp>
      <p:sp>
        <p:nvSpPr>
          <p:cNvPr id="69" name="Google Shape;69;p15"/>
          <p:cNvSpPr txBox="1">
            <a:spLocks noGrp="1"/>
          </p:cNvSpPr>
          <p:nvPr>
            <p:ph type="body" idx="2"/>
          </p:nvPr>
        </p:nvSpPr>
        <p:spPr>
          <a:xfrm>
            <a:off x="6172200" y="1600200"/>
            <a:ext cx="4914900" cy="457199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17500" algn="l">
              <a:lnSpc>
                <a:spcPct val="90000"/>
              </a:lnSpc>
              <a:spcBef>
                <a:spcPts val="600"/>
              </a:spcBef>
              <a:spcAft>
                <a:spcPts val="0"/>
              </a:spcAft>
              <a:buClr>
                <a:schemeClr val="dk1"/>
              </a:buClr>
              <a:buSzPts val="1400"/>
              <a:buChar char="▪"/>
              <a:defRPr/>
            </a:lvl5pPr>
            <a:lvl6pPr marL="2743200" lvl="5" indent="-317500" algn="l">
              <a:lnSpc>
                <a:spcPct val="90000"/>
              </a:lnSpc>
              <a:spcBef>
                <a:spcPts val="500"/>
              </a:spcBef>
              <a:spcAft>
                <a:spcPts val="0"/>
              </a:spcAft>
              <a:buClr>
                <a:schemeClr val="dk1"/>
              </a:buClr>
              <a:buSzPts val="1400"/>
              <a:buChar char="▪"/>
              <a:defRPr/>
            </a:lvl6pPr>
            <a:lvl7pPr marL="3200400" lvl="6" indent="-317500" algn="l">
              <a:lnSpc>
                <a:spcPct val="90000"/>
              </a:lnSpc>
              <a:spcBef>
                <a:spcPts val="500"/>
              </a:spcBef>
              <a:spcAft>
                <a:spcPts val="0"/>
              </a:spcAft>
              <a:buClr>
                <a:schemeClr val="dk1"/>
              </a:buClr>
              <a:buSzPts val="1400"/>
              <a:buChar char="▪"/>
              <a:defRPr/>
            </a:lvl7pPr>
            <a:lvl8pPr marL="3657600" lvl="7" indent="-317500" algn="l">
              <a:lnSpc>
                <a:spcPct val="90000"/>
              </a:lnSpc>
              <a:spcBef>
                <a:spcPts val="500"/>
              </a:spcBef>
              <a:spcAft>
                <a:spcPts val="0"/>
              </a:spcAft>
              <a:buClr>
                <a:schemeClr val="dk1"/>
              </a:buClr>
              <a:buSzPts val="14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5"/>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15"/>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5"/>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6"/>
          <p:cNvSpPr txBox="1">
            <a:spLocks noGrp="1"/>
          </p:cNvSpPr>
          <p:nvPr>
            <p:ph type="body" idx="1"/>
          </p:nvPr>
        </p:nvSpPr>
        <p:spPr>
          <a:xfrm>
            <a:off x="1104900" y="1600200"/>
            <a:ext cx="4919472" cy="823912"/>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6" name="Google Shape;76;p16"/>
          <p:cNvSpPr txBox="1">
            <a:spLocks noGrp="1"/>
          </p:cNvSpPr>
          <p:nvPr>
            <p:ph type="body" idx="2"/>
          </p:nvPr>
        </p:nvSpPr>
        <p:spPr>
          <a:xfrm>
            <a:off x="1104900" y="2424112"/>
            <a:ext cx="4919472" cy="374808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6"/>
          <p:cNvSpPr txBox="1">
            <a:spLocks noGrp="1"/>
          </p:cNvSpPr>
          <p:nvPr>
            <p:ph type="body" idx="3"/>
          </p:nvPr>
        </p:nvSpPr>
        <p:spPr>
          <a:xfrm>
            <a:off x="6166110" y="1600200"/>
            <a:ext cx="4919472" cy="823912"/>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8" name="Google Shape;78;p16"/>
          <p:cNvSpPr txBox="1">
            <a:spLocks noGrp="1"/>
          </p:cNvSpPr>
          <p:nvPr>
            <p:ph type="body" idx="4"/>
          </p:nvPr>
        </p:nvSpPr>
        <p:spPr>
          <a:xfrm>
            <a:off x="6166110" y="2424112"/>
            <a:ext cx="4919472" cy="374808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6"/>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16"/>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1" name="Google Shape;81;p16"/>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8"/>
          <p:cNvSpPr txBox="1">
            <a:spLocks noGrp="1"/>
          </p:cNvSpPr>
          <p:nvPr>
            <p:ph type="body" idx="1"/>
          </p:nvPr>
        </p:nvSpPr>
        <p:spPr>
          <a:xfrm>
            <a:off x="1104900" y="1600200"/>
            <a:ext cx="4384548" cy="45720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200"/>
              <a:buNone/>
              <a:defRPr sz="1200"/>
            </a:lvl3pPr>
            <a:lvl4pPr marL="1828800" lvl="3" indent="-228600" algn="l">
              <a:lnSpc>
                <a:spcPct val="90000"/>
              </a:lnSpc>
              <a:spcBef>
                <a:spcPts val="600"/>
              </a:spcBef>
              <a:spcAft>
                <a:spcPts val="0"/>
              </a:spcAft>
              <a:buClr>
                <a:schemeClr val="dk1"/>
              </a:buClr>
              <a:buSzPts val="1000"/>
              <a:buNone/>
              <a:defRPr sz="1000"/>
            </a:lvl4pPr>
            <a:lvl5pPr marL="2286000" lvl="4" indent="-228600" algn="l">
              <a:lnSpc>
                <a:spcPct val="90000"/>
              </a:lnSpc>
              <a:spcBef>
                <a:spcPts val="6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 name="Google Shape;89;p18"/>
          <p:cNvSpPr txBox="1">
            <a:spLocks noGrp="1"/>
          </p:cNvSpPr>
          <p:nvPr>
            <p:ph type="body" idx="2"/>
          </p:nvPr>
        </p:nvSpPr>
        <p:spPr>
          <a:xfrm>
            <a:off x="5641848" y="1600199"/>
            <a:ext cx="5445252" cy="4572001"/>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800"/>
              </a:spcBef>
              <a:spcAft>
                <a:spcPts val="0"/>
              </a:spcAft>
              <a:buClr>
                <a:schemeClr val="dk1"/>
              </a:buClr>
              <a:buSzPts val="2000"/>
              <a:buChar char="▪"/>
              <a:defRPr sz="2000"/>
            </a:lvl1pPr>
            <a:lvl2pPr marL="914400" lvl="1" indent="-330200" algn="l">
              <a:lnSpc>
                <a:spcPct val="90000"/>
              </a:lnSpc>
              <a:spcBef>
                <a:spcPts val="600"/>
              </a:spcBef>
              <a:spcAft>
                <a:spcPts val="0"/>
              </a:spcAft>
              <a:buClr>
                <a:schemeClr val="dk1"/>
              </a:buClr>
              <a:buSzPts val="1600"/>
              <a:buChar char="▪"/>
              <a:defRPr sz="1600"/>
            </a:lvl2pPr>
            <a:lvl3pPr marL="1371600" lvl="2" indent="-330200" algn="l">
              <a:lnSpc>
                <a:spcPct val="90000"/>
              </a:lnSpc>
              <a:spcBef>
                <a:spcPts val="600"/>
              </a:spcBef>
              <a:spcAft>
                <a:spcPts val="0"/>
              </a:spcAft>
              <a:buClr>
                <a:schemeClr val="dk1"/>
              </a:buClr>
              <a:buSzPts val="1600"/>
              <a:buChar char="▪"/>
              <a:defRPr sz="1600"/>
            </a:lvl3pPr>
            <a:lvl4pPr marL="1828800" lvl="3" indent="-317500" algn="l">
              <a:lnSpc>
                <a:spcPct val="90000"/>
              </a:lnSpc>
              <a:spcBef>
                <a:spcPts val="600"/>
              </a:spcBef>
              <a:spcAft>
                <a:spcPts val="0"/>
              </a:spcAft>
              <a:buClr>
                <a:schemeClr val="dk1"/>
              </a:buClr>
              <a:buSzPts val="1400"/>
              <a:buChar char="▪"/>
              <a:defRPr sz="1400"/>
            </a:lvl4pPr>
            <a:lvl5pPr marL="2286000" lvl="4" indent="-317500" algn="l">
              <a:lnSpc>
                <a:spcPct val="90000"/>
              </a:lnSpc>
              <a:spcBef>
                <a:spcPts val="600"/>
              </a:spcBef>
              <a:spcAft>
                <a:spcPts val="0"/>
              </a:spcAft>
              <a:buClr>
                <a:schemeClr val="dk1"/>
              </a:buClr>
              <a:buSzPts val="1400"/>
              <a:buChar char="▪"/>
              <a:defRPr sz="1400"/>
            </a:lvl5pPr>
            <a:lvl6pPr marL="2743200" lvl="5" indent="-317500" algn="l">
              <a:lnSpc>
                <a:spcPct val="90000"/>
              </a:lnSpc>
              <a:spcBef>
                <a:spcPts val="500"/>
              </a:spcBef>
              <a:spcAft>
                <a:spcPts val="0"/>
              </a:spcAft>
              <a:buClr>
                <a:schemeClr val="dk1"/>
              </a:buClr>
              <a:buSzPts val="1400"/>
              <a:buChar char="▪"/>
              <a:defRPr sz="1400"/>
            </a:lvl6pPr>
            <a:lvl7pPr marL="3200400" lvl="6" indent="-317500" algn="l">
              <a:lnSpc>
                <a:spcPct val="90000"/>
              </a:lnSpc>
              <a:spcBef>
                <a:spcPts val="500"/>
              </a:spcBef>
              <a:spcAft>
                <a:spcPts val="0"/>
              </a:spcAft>
              <a:buClr>
                <a:schemeClr val="dk1"/>
              </a:buClr>
              <a:buSzPts val="1400"/>
              <a:buChar char="▪"/>
              <a:defRPr sz="1400"/>
            </a:lvl7pPr>
            <a:lvl8pPr marL="3657600" lvl="7" indent="-317500" algn="l">
              <a:lnSpc>
                <a:spcPct val="90000"/>
              </a:lnSpc>
              <a:spcBef>
                <a:spcPts val="500"/>
              </a:spcBef>
              <a:spcAft>
                <a:spcPts val="0"/>
              </a:spcAft>
              <a:buClr>
                <a:schemeClr val="dk1"/>
              </a:buClr>
              <a:buSzPts val="1400"/>
              <a:buChar char="▪"/>
              <a:defRPr sz="1400"/>
            </a:lvl8pPr>
            <a:lvl9pPr marL="4114800" lvl="8" indent="-317500" algn="l">
              <a:lnSpc>
                <a:spcPct val="90000"/>
              </a:lnSpc>
              <a:spcBef>
                <a:spcPts val="500"/>
              </a:spcBef>
              <a:spcAft>
                <a:spcPts val="0"/>
              </a:spcAft>
              <a:buClr>
                <a:schemeClr val="dk1"/>
              </a:buClr>
              <a:buSzPts val="1400"/>
              <a:buChar char="▪"/>
              <a:defRPr sz="1400"/>
            </a:lvl9pPr>
          </a:lstStyle>
          <a:p>
            <a:endParaRPr/>
          </a:p>
        </p:txBody>
      </p:sp>
      <p:sp>
        <p:nvSpPr>
          <p:cNvPr id="90" name="Google Shape;90;p18"/>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1" name="Google Shape;91;p18"/>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2" name="Google Shape;92;p18"/>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9"/>
          <p:cNvSpPr txBox="1">
            <a:spLocks noGrp="1"/>
          </p:cNvSpPr>
          <p:nvPr>
            <p:ph type="body" idx="1"/>
          </p:nvPr>
        </p:nvSpPr>
        <p:spPr>
          <a:xfrm>
            <a:off x="1104900" y="1600200"/>
            <a:ext cx="3396996" cy="45720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200"/>
              <a:buNone/>
              <a:defRPr sz="1200"/>
            </a:lvl3pPr>
            <a:lvl4pPr marL="1828800" lvl="3" indent="-228600" algn="l">
              <a:lnSpc>
                <a:spcPct val="90000"/>
              </a:lnSpc>
              <a:spcBef>
                <a:spcPts val="600"/>
              </a:spcBef>
              <a:spcAft>
                <a:spcPts val="0"/>
              </a:spcAft>
              <a:buClr>
                <a:schemeClr val="dk1"/>
              </a:buClr>
              <a:buSzPts val="1000"/>
              <a:buNone/>
              <a:defRPr sz="1000"/>
            </a:lvl4pPr>
            <a:lvl5pPr marL="2286000" lvl="4" indent="-228600" algn="l">
              <a:lnSpc>
                <a:spcPct val="90000"/>
              </a:lnSpc>
              <a:spcBef>
                <a:spcPts val="6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6" name="Google Shape;96;p19" descr="An empty placeholder to add an image. Click on the placeholder and select the image that you wish to add."/>
          <p:cNvSpPr>
            <a:spLocks noGrp="1"/>
          </p:cNvSpPr>
          <p:nvPr>
            <p:ph type="pic" idx="2"/>
          </p:nvPr>
        </p:nvSpPr>
        <p:spPr>
          <a:xfrm>
            <a:off x="4654671" y="1600199"/>
            <a:ext cx="6430912" cy="4572001"/>
          </a:xfrm>
          <a:prstGeom prst="rect">
            <a:avLst/>
          </a:prstGeom>
          <a:noFill/>
          <a:ln>
            <a:noFill/>
          </a:ln>
        </p:spPr>
      </p:sp>
      <p:sp>
        <p:nvSpPr>
          <p:cNvPr id="97" name="Google Shape;97;p19"/>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8" name="Google Shape;98;p19"/>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9" name="Google Shape;99;p19"/>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0"/>
          <p:cNvSpPr txBox="1">
            <a:spLocks noGrp="1"/>
          </p:cNvSpPr>
          <p:nvPr>
            <p:ph type="body" idx="1"/>
          </p:nvPr>
        </p:nvSpPr>
        <p:spPr>
          <a:xfrm rot="5400000">
            <a:off x="3810000" y="-1104900"/>
            <a:ext cx="4572000" cy="9982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0"/>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4" name="Google Shape;104;p20"/>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5" name="Google Shape;105;p20"/>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marR="0" lvl="0" algn="l" rtl="0">
              <a:lnSpc>
                <a:spcPct val="9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8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90000"/>
              </a:lnSpc>
              <a:spcBef>
                <a:spcPts val="6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9"/>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marR="0" lvl="0" algn="l" rtl="0">
              <a:spcBef>
                <a:spcPts val="0"/>
              </a:spcBef>
              <a:spcAft>
                <a:spcPts val="0"/>
              </a:spcAft>
              <a:buSzPts val="1400"/>
              <a:buNone/>
              <a:defRPr sz="1200" b="0" i="0" u="none" strike="noStrike" cap="none">
                <a:solidFill>
                  <a:srgbClr val="3C363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9"/>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400"/>
              <a:buNone/>
              <a:defRPr sz="1200" b="0" i="0" u="none" strike="noStrike" cap="none">
                <a:solidFill>
                  <a:srgbClr val="3C363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9"/>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rtl="0">
              <a:spcBef>
                <a:spcPts val="0"/>
              </a:spcBef>
              <a:buNone/>
              <a:defRPr sz="1200" b="0" i="0" u="none" strike="noStrike" cap="none">
                <a:solidFill>
                  <a:srgbClr val="3C3632"/>
                </a:solidFill>
                <a:latin typeface="Arial"/>
                <a:ea typeface="Arial"/>
                <a:cs typeface="Arial"/>
                <a:sym typeface="Arial"/>
              </a:defRPr>
            </a:lvl1pPr>
            <a:lvl2pPr marL="0" marR="0" lvl="1" indent="0" algn="r" rtl="0">
              <a:spcBef>
                <a:spcPts val="0"/>
              </a:spcBef>
              <a:buNone/>
              <a:defRPr sz="1200" b="0" i="0" u="none" strike="noStrike" cap="none">
                <a:solidFill>
                  <a:srgbClr val="3C3632"/>
                </a:solidFill>
                <a:latin typeface="Arial"/>
                <a:ea typeface="Arial"/>
                <a:cs typeface="Arial"/>
                <a:sym typeface="Arial"/>
              </a:defRPr>
            </a:lvl2pPr>
            <a:lvl3pPr marL="0" marR="0" lvl="2" indent="0" algn="r" rtl="0">
              <a:spcBef>
                <a:spcPts val="0"/>
              </a:spcBef>
              <a:buNone/>
              <a:defRPr sz="1200" b="0" i="0" u="none" strike="noStrike" cap="none">
                <a:solidFill>
                  <a:srgbClr val="3C3632"/>
                </a:solidFill>
                <a:latin typeface="Arial"/>
                <a:ea typeface="Arial"/>
                <a:cs typeface="Arial"/>
                <a:sym typeface="Arial"/>
              </a:defRPr>
            </a:lvl3pPr>
            <a:lvl4pPr marL="0" marR="0" lvl="3" indent="0" algn="r" rtl="0">
              <a:spcBef>
                <a:spcPts val="0"/>
              </a:spcBef>
              <a:buNone/>
              <a:defRPr sz="1200" b="0" i="0" u="none" strike="noStrike" cap="none">
                <a:solidFill>
                  <a:srgbClr val="3C3632"/>
                </a:solidFill>
                <a:latin typeface="Arial"/>
                <a:ea typeface="Arial"/>
                <a:cs typeface="Arial"/>
                <a:sym typeface="Arial"/>
              </a:defRPr>
            </a:lvl4pPr>
            <a:lvl5pPr marL="0" marR="0" lvl="4" indent="0" algn="r" rtl="0">
              <a:spcBef>
                <a:spcPts val="0"/>
              </a:spcBef>
              <a:buNone/>
              <a:defRPr sz="1200" b="0" i="0" u="none" strike="noStrike" cap="none">
                <a:solidFill>
                  <a:srgbClr val="3C3632"/>
                </a:solidFill>
                <a:latin typeface="Arial"/>
                <a:ea typeface="Arial"/>
                <a:cs typeface="Arial"/>
                <a:sym typeface="Arial"/>
              </a:defRPr>
            </a:lvl5pPr>
            <a:lvl6pPr marL="0" marR="0" lvl="5" indent="0" algn="r" rtl="0">
              <a:spcBef>
                <a:spcPts val="0"/>
              </a:spcBef>
              <a:buNone/>
              <a:defRPr sz="1200" b="0" i="0" u="none" strike="noStrike" cap="none">
                <a:solidFill>
                  <a:srgbClr val="3C3632"/>
                </a:solidFill>
                <a:latin typeface="Arial"/>
                <a:ea typeface="Arial"/>
                <a:cs typeface="Arial"/>
                <a:sym typeface="Arial"/>
              </a:defRPr>
            </a:lvl6pPr>
            <a:lvl7pPr marL="0" marR="0" lvl="6" indent="0" algn="r" rtl="0">
              <a:spcBef>
                <a:spcPts val="0"/>
              </a:spcBef>
              <a:buNone/>
              <a:defRPr sz="1200" b="0" i="0" u="none" strike="noStrike" cap="none">
                <a:solidFill>
                  <a:srgbClr val="3C3632"/>
                </a:solidFill>
                <a:latin typeface="Arial"/>
                <a:ea typeface="Arial"/>
                <a:cs typeface="Arial"/>
                <a:sym typeface="Arial"/>
              </a:defRPr>
            </a:lvl7pPr>
            <a:lvl8pPr marL="0" marR="0" lvl="7" indent="0" algn="r" rtl="0">
              <a:spcBef>
                <a:spcPts val="0"/>
              </a:spcBef>
              <a:buNone/>
              <a:defRPr sz="1200" b="0" i="0" u="none" strike="noStrike" cap="none">
                <a:solidFill>
                  <a:srgbClr val="3C3632"/>
                </a:solidFill>
                <a:latin typeface="Arial"/>
                <a:ea typeface="Arial"/>
                <a:cs typeface="Arial"/>
                <a:sym typeface="Arial"/>
              </a:defRPr>
            </a:lvl8pPr>
            <a:lvl9pPr marL="0" marR="0" lvl="8" indent="0" algn="r" rtl="0">
              <a:spcBef>
                <a:spcPts val="0"/>
              </a:spcBef>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grpSp>
        <p:nvGrpSpPr>
          <p:cNvPr id="15" name="Google Shape;15;p9"/>
          <p:cNvGrpSpPr/>
          <p:nvPr/>
        </p:nvGrpSpPr>
        <p:grpSpPr>
          <a:xfrm>
            <a:off x="1103376" y="1219201"/>
            <a:ext cx="9985248" cy="84403"/>
            <a:chOff x="1073150" y="1219201"/>
            <a:chExt cx="10058400" cy="63125"/>
          </a:xfrm>
        </p:grpSpPr>
        <p:cxnSp>
          <p:nvCxnSpPr>
            <p:cNvPr id="16" name="Google Shape;16;p9"/>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7" name="Google Shape;17;p9"/>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1"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txBox="1">
            <a:spLocks noGrp="1"/>
          </p:cNvSpPr>
          <p:nvPr>
            <p:ph type="ctrTitle"/>
          </p:nvPr>
        </p:nvSpPr>
        <p:spPr>
          <a:xfrm>
            <a:off x="471918" y="2199609"/>
            <a:ext cx="9572392" cy="1484989"/>
          </a:xfrm>
          <a:prstGeom prst="rect">
            <a:avLst/>
          </a:prstGeom>
          <a:noFill/>
          <a:ln>
            <a:noFill/>
          </a:ln>
        </p:spPr>
        <p:txBody>
          <a:bodyPr spcFirstLastPara="1" wrap="square" lIns="0" tIns="45700" rIns="0"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br>
              <a:rPr lang="en-US" sz="2400" b="1" dirty="0">
                <a:latin typeface="Times New Roman"/>
                <a:ea typeface="Times New Roman"/>
                <a:cs typeface="Times New Roman"/>
                <a:sym typeface="Times New Roman"/>
              </a:rPr>
            </a:br>
            <a:r>
              <a:rPr lang="en-US" sz="2400" b="1" dirty="0">
                <a:latin typeface="Times New Roman"/>
                <a:ea typeface="Times New Roman"/>
                <a:cs typeface="Times New Roman"/>
                <a:sym typeface="Times New Roman"/>
              </a:rPr>
              <a:t>IMAGE MANIPULATION DETECTION USING CNN</a:t>
            </a:r>
            <a:endParaRPr dirty="0"/>
          </a:p>
        </p:txBody>
      </p:sp>
      <p:sp>
        <p:nvSpPr>
          <p:cNvPr id="120" name="Google Shape;120;p1"/>
          <p:cNvSpPr txBox="1"/>
          <p:nvPr/>
        </p:nvSpPr>
        <p:spPr>
          <a:xfrm flipH="1">
            <a:off x="471918" y="4068276"/>
            <a:ext cx="5064619"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Presented By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Vaibhav Magar (Roll No : 43 )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Anuja Pitrubhakt (Roll No : 61)</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Pranav Shelke (Roll No : 69 )</a:t>
            </a:r>
            <a:endParaRPr dirty="0"/>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Shubham Shinde (Roll No : 73)</a:t>
            </a:r>
            <a:endParaRPr sz="1800" dirty="0">
              <a:solidFill>
                <a:schemeClr val="dk1"/>
              </a:solidFill>
              <a:latin typeface="Times New Roman"/>
              <a:ea typeface="Times New Roman"/>
              <a:cs typeface="Times New Roman"/>
              <a:sym typeface="Times New Roman"/>
            </a:endParaRPr>
          </a:p>
        </p:txBody>
      </p:sp>
      <p:pic>
        <p:nvPicPr>
          <p:cNvPr id="121" name="Google Shape;121;p1"/>
          <p:cNvPicPr preferRelativeResize="0"/>
          <p:nvPr/>
        </p:nvPicPr>
        <p:blipFill rotWithShape="1">
          <a:blip r:embed="rId3">
            <a:alphaModFix/>
          </a:blip>
          <a:srcRect/>
          <a:stretch/>
        </p:blipFill>
        <p:spPr>
          <a:xfrm>
            <a:off x="9155340" y="3429000"/>
            <a:ext cx="2478675" cy="1988574"/>
          </a:xfrm>
          <a:prstGeom prst="rect">
            <a:avLst/>
          </a:prstGeom>
          <a:noFill/>
          <a:ln>
            <a:noFill/>
          </a:ln>
        </p:spPr>
      </p:pic>
      <p:sp>
        <p:nvSpPr>
          <p:cNvPr id="123" name="Google Shape;123;p1"/>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7305-3288-0A97-2393-99FB35A6278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a:t>
            </a:r>
            <a:endParaRPr lang="en-IN"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3DAD39B-181B-3293-FFA8-5C01E60B39D2}"/>
              </a:ext>
            </a:extLst>
          </p:cNvPr>
          <p:cNvSpPr>
            <a:spLocks noGrp="1"/>
          </p:cNvSpPr>
          <p:nvPr>
            <p:ph type="body" idx="1"/>
          </p:nvPr>
        </p:nvSpPr>
        <p:spPr>
          <a:xfrm>
            <a:off x="1104900" y="1317397"/>
            <a:ext cx="9982200" cy="4828880"/>
          </a:xfrm>
        </p:spPr>
        <p:txBody>
          <a:bodyPr>
            <a:normAutofit fontScale="92500" lnSpcReduction="20000"/>
          </a:bodyPr>
          <a:lstStyle/>
          <a:p>
            <a:r>
              <a:rPr lang="en-US" sz="1900" b="1" u="sng" dirty="0">
                <a:latin typeface="Times New Roman" panose="02020603050405020304" pitchFamily="18" charset="0"/>
                <a:cs typeface="Times New Roman" panose="02020603050405020304" pitchFamily="18" charset="0"/>
              </a:rPr>
              <a:t>There are two phases : </a:t>
            </a:r>
          </a:p>
          <a:p>
            <a:pPr marL="571500" indent="-457200">
              <a:buFont typeface="+mj-lt"/>
              <a:buAutoNum type="arabicPeriod"/>
            </a:pPr>
            <a:r>
              <a:rPr lang="en-US" sz="1900" dirty="0">
                <a:latin typeface="Times New Roman" panose="02020603050405020304" pitchFamily="18" charset="0"/>
                <a:cs typeface="Times New Roman" panose="02020603050405020304" pitchFamily="18" charset="0"/>
              </a:rPr>
              <a:t>Pre-processing using CNN 		</a:t>
            </a:r>
          </a:p>
          <a:p>
            <a:pPr marL="571500" indent="-457200">
              <a:buFont typeface="+mj-lt"/>
              <a:buAutoNum type="arabicPeriod"/>
            </a:pPr>
            <a:r>
              <a:rPr lang="en-US" sz="1900" dirty="0">
                <a:latin typeface="Times New Roman" panose="02020603050405020304" pitchFamily="18" charset="0"/>
                <a:cs typeface="Times New Roman" panose="02020603050405020304" pitchFamily="18" charset="0"/>
              </a:rPr>
              <a:t>Transfer Learning </a:t>
            </a:r>
          </a:p>
          <a:p>
            <a:r>
              <a:rPr lang="en-US" sz="1900" b="1" u="sng" dirty="0">
                <a:latin typeface="Times New Roman" panose="02020603050405020304" pitchFamily="18" charset="0"/>
                <a:cs typeface="Times New Roman" panose="02020603050405020304" pitchFamily="18" charset="0"/>
              </a:rPr>
              <a:t>CNN : </a:t>
            </a:r>
          </a:p>
          <a:p>
            <a:pPr marL="114300" indent="0">
              <a:buNone/>
            </a:pPr>
            <a:r>
              <a:rPr lang="en-US" sz="1900" b="1" dirty="0">
                <a:latin typeface="Times New Roman" panose="02020603050405020304" pitchFamily="18" charset="0"/>
                <a:cs typeface="Times New Roman" panose="02020603050405020304" pitchFamily="18" charset="0"/>
              </a:rPr>
              <a:t>Two parts : </a:t>
            </a:r>
          </a:p>
          <a:p>
            <a:pPr marL="114300" indent="0">
              <a:buNone/>
            </a:pPr>
            <a:r>
              <a:rPr lang="en-US" sz="1900" dirty="0">
                <a:latin typeface="Times New Roman" panose="02020603050405020304" pitchFamily="18" charset="0"/>
                <a:cs typeface="Times New Roman" panose="02020603050405020304" pitchFamily="18" charset="0"/>
              </a:rPr>
              <a:t>Feature extraction &amp; classification.</a:t>
            </a:r>
          </a:p>
          <a:p>
            <a:pPr marL="114300" indent="0">
              <a:buNone/>
            </a:pPr>
            <a:r>
              <a:rPr lang="en-US" sz="1900" b="1" dirty="0">
                <a:latin typeface="Times New Roman" panose="02020603050405020304" pitchFamily="18" charset="0"/>
                <a:cs typeface="Times New Roman" panose="02020603050405020304" pitchFamily="18" charset="0"/>
              </a:rPr>
              <a:t>Layers : </a:t>
            </a:r>
          </a:p>
          <a:p>
            <a:pPr marL="514350" indent="-400050">
              <a:buFont typeface="+mj-lt"/>
              <a:buAutoNum type="romanLcPeriod"/>
            </a:pPr>
            <a:r>
              <a:rPr lang="en-US" sz="1900" dirty="0">
                <a:latin typeface="Times New Roman" panose="02020603050405020304" pitchFamily="18" charset="0"/>
                <a:cs typeface="Times New Roman" panose="02020603050405020304" pitchFamily="18" charset="0"/>
              </a:rPr>
              <a:t>Input Layer</a:t>
            </a:r>
          </a:p>
          <a:p>
            <a:pPr marL="514350" indent="-400050">
              <a:buFont typeface="+mj-lt"/>
              <a:buAutoNum type="romanLcPeriod"/>
            </a:pPr>
            <a:r>
              <a:rPr lang="en-US" sz="1900" dirty="0">
                <a:latin typeface="Times New Roman" panose="02020603050405020304" pitchFamily="18" charset="0"/>
                <a:cs typeface="Times New Roman" panose="02020603050405020304" pitchFamily="18" charset="0"/>
              </a:rPr>
              <a:t>Convolutional Layer</a:t>
            </a:r>
          </a:p>
          <a:p>
            <a:pPr marL="514350" indent="-400050">
              <a:buFont typeface="+mj-lt"/>
              <a:buAutoNum type="romanLcPeriod"/>
            </a:pPr>
            <a:r>
              <a:rPr lang="en-US" sz="1900" dirty="0">
                <a:latin typeface="Times New Roman" panose="02020603050405020304" pitchFamily="18" charset="0"/>
                <a:cs typeface="Times New Roman" panose="02020603050405020304" pitchFamily="18" charset="0"/>
              </a:rPr>
              <a:t>Pooling Layer</a:t>
            </a:r>
          </a:p>
          <a:p>
            <a:pPr marL="514350" indent="-400050">
              <a:buFont typeface="+mj-lt"/>
              <a:buAutoNum type="romanLcPeriod"/>
            </a:pPr>
            <a:r>
              <a:rPr lang="en-US" sz="1900" dirty="0">
                <a:latin typeface="Times New Roman" panose="02020603050405020304" pitchFamily="18" charset="0"/>
                <a:cs typeface="Times New Roman" panose="02020603050405020304" pitchFamily="18" charset="0"/>
              </a:rPr>
              <a:t>Fully Connected Layer</a:t>
            </a:r>
          </a:p>
          <a:p>
            <a:pPr marL="514350" indent="-400050">
              <a:buFont typeface="+mj-lt"/>
              <a:buAutoNum type="romanLcPeriod"/>
            </a:pPr>
            <a:endParaRPr lang="en-US" sz="18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EACBC07A-C590-8CA3-38F0-CBFC1F5088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6" name="Picture 5">
            <a:extLst>
              <a:ext uri="{FF2B5EF4-FFF2-40B4-BE49-F238E27FC236}">
                <a16:creationId xmlns:a16="http://schemas.microsoft.com/office/drawing/2014/main" id="{DB370E67-AC33-AB83-11A9-5AB886683636}"/>
              </a:ext>
            </a:extLst>
          </p:cNvPr>
          <p:cNvPicPr>
            <a:picLocks noChangeAspect="1"/>
          </p:cNvPicPr>
          <p:nvPr/>
        </p:nvPicPr>
        <p:blipFill>
          <a:blip r:embed="rId2"/>
          <a:stretch>
            <a:fillRect/>
          </a:stretch>
        </p:blipFill>
        <p:spPr>
          <a:xfrm>
            <a:off x="4687398" y="1972667"/>
            <a:ext cx="6398184" cy="3775325"/>
          </a:xfrm>
          <a:prstGeom prst="rect">
            <a:avLst/>
          </a:prstGeom>
          <a:ln>
            <a:solidFill>
              <a:schemeClr val="tx1"/>
            </a:solidFill>
          </a:ln>
        </p:spPr>
      </p:pic>
    </p:spTree>
    <p:extLst>
      <p:ext uri="{BB962C8B-B14F-4D97-AF65-F5344CB8AC3E}">
        <p14:creationId xmlns:p14="http://schemas.microsoft.com/office/powerpoint/2010/main" val="1989005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327E-A838-423A-15DC-237D101CE7F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Methodology </a:t>
            </a:r>
            <a:endParaRPr lang="en-IN"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C820781-71F8-E518-3E73-3F6CB2BFC7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a:extLst>
              <a:ext uri="{FF2B5EF4-FFF2-40B4-BE49-F238E27FC236}">
                <a16:creationId xmlns:a16="http://schemas.microsoft.com/office/drawing/2014/main" id="{387775DE-5F25-2C87-8CBC-FB83CDCFBD13}"/>
              </a:ext>
            </a:extLst>
          </p:cNvPr>
          <p:cNvPicPr>
            <a:picLocks noChangeAspect="1"/>
          </p:cNvPicPr>
          <p:nvPr/>
        </p:nvPicPr>
        <p:blipFill>
          <a:blip r:embed="rId2"/>
          <a:stretch>
            <a:fillRect/>
          </a:stretch>
        </p:blipFill>
        <p:spPr>
          <a:xfrm>
            <a:off x="592773" y="1828800"/>
            <a:ext cx="4461730" cy="4356439"/>
          </a:xfrm>
          <a:prstGeom prst="rect">
            <a:avLst/>
          </a:prstGeom>
        </p:spPr>
      </p:pic>
      <p:sp>
        <p:nvSpPr>
          <p:cNvPr id="7" name="TextBox 6">
            <a:extLst>
              <a:ext uri="{FF2B5EF4-FFF2-40B4-BE49-F238E27FC236}">
                <a16:creationId xmlns:a16="http://schemas.microsoft.com/office/drawing/2014/main" id="{773467B4-EFC7-F2A6-96AA-2E0F761D1898}"/>
              </a:ext>
            </a:extLst>
          </p:cNvPr>
          <p:cNvSpPr txBox="1"/>
          <p:nvPr/>
        </p:nvSpPr>
        <p:spPr>
          <a:xfrm>
            <a:off x="5322711" y="1507493"/>
            <a:ext cx="6276516" cy="55092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1" u="sng" dirty="0">
                <a:latin typeface="Times New Roman" panose="02020603050405020304" pitchFamily="18" charset="0"/>
                <a:cs typeface="Times New Roman" panose="02020603050405020304" pitchFamily="18" charset="0"/>
              </a:rPr>
              <a:t>Algorithm :</a:t>
            </a:r>
          </a:p>
          <a:p>
            <a:pPr>
              <a:lnSpc>
                <a:spcPct val="150000"/>
              </a:lnSpc>
            </a:pPr>
            <a:r>
              <a:rPr lang="en-US" sz="1600" b="1" dirty="0">
                <a:latin typeface="Times New Roman" panose="02020603050405020304" pitchFamily="18" charset="0"/>
                <a:cs typeface="Times New Roman" panose="02020603050405020304" pitchFamily="18" charset="0"/>
              </a:rPr>
              <a:t>ELA (Error Level Analysis)  : </a:t>
            </a:r>
          </a:p>
          <a:p>
            <a:pPr marL="400050" indent="-400050">
              <a:lnSpc>
                <a:spcPct val="150000"/>
              </a:lnSpc>
              <a:buFont typeface="+mj-lt"/>
              <a:buAutoNum type="romanLcPeriod"/>
            </a:pPr>
            <a:r>
              <a:rPr lang="en-US" sz="1600" dirty="0">
                <a:latin typeface="Times New Roman" panose="02020603050405020304" pitchFamily="18" charset="0"/>
                <a:cs typeface="Times New Roman" panose="02020603050405020304" pitchFamily="18" charset="0"/>
              </a:rPr>
              <a:t>Identifies the area within an image which is having significantly different compression levels</a:t>
            </a:r>
          </a:p>
          <a:p>
            <a:pPr marL="400050" indent="-400050">
              <a:lnSpc>
                <a:spcPct val="150000"/>
              </a:lnSpc>
              <a:buFont typeface="+mj-lt"/>
              <a:buAutoNum type="romanLcPeriod"/>
            </a:pPr>
            <a:r>
              <a:rPr lang="en-US" sz="1600" dirty="0">
                <a:latin typeface="Times New Roman" panose="02020603050405020304" pitchFamily="18" charset="0"/>
                <a:cs typeface="Times New Roman" panose="02020603050405020304" pitchFamily="18" charset="0"/>
              </a:rPr>
              <a:t>Detects modification if section of image is at different error level.</a:t>
            </a:r>
          </a:p>
          <a:p>
            <a:pPr marL="400050" indent="-400050">
              <a:lnSpc>
                <a:spcPct val="150000"/>
              </a:lnSpc>
              <a:buFont typeface="+mj-lt"/>
              <a:buAutoNum type="romanLcPeriod"/>
            </a:pPr>
            <a:r>
              <a:rPr lang="en-US" sz="1600" dirty="0">
                <a:latin typeface="Times New Roman" panose="02020603050405020304" pitchFamily="18" charset="0"/>
                <a:cs typeface="Times New Roman" panose="02020603050405020304" pitchFamily="18" charset="0"/>
              </a:rPr>
              <a:t>Highlights the differences in JPEG compression level</a:t>
            </a:r>
          </a:p>
          <a:p>
            <a:pPr marL="400050" indent="-400050">
              <a:lnSpc>
                <a:spcPct val="150000"/>
              </a:lnSpc>
              <a:buAutoNum type="romanLcPeriod" startAt="4"/>
            </a:pPr>
            <a:r>
              <a:rPr lang="en-US" sz="1600" dirty="0">
                <a:latin typeface="Times New Roman" panose="02020603050405020304" pitchFamily="18" charset="0"/>
                <a:cs typeface="Times New Roman" panose="02020603050405020304" pitchFamily="18" charset="0"/>
              </a:rPr>
              <a:t>Edges : </a:t>
            </a:r>
          </a:p>
          <a:p>
            <a:pPr>
              <a:lnSpc>
                <a:spcPct val="150000"/>
              </a:lnSpc>
            </a:pPr>
            <a:r>
              <a:rPr lang="en-US" sz="1600" dirty="0">
                <a:latin typeface="Times New Roman" panose="02020603050405020304" pitchFamily="18" charset="0"/>
                <a:cs typeface="Times New Roman" panose="02020603050405020304" pitchFamily="18" charset="0"/>
              </a:rPr>
              <a:t>        I ) low-contrast edges should be almost as bright as high-contrast</a:t>
            </a:r>
          </a:p>
          <a:p>
            <a:pPr>
              <a:lnSpc>
                <a:spcPct val="150000"/>
              </a:lnSpc>
            </a:pPr>
            <a:r>
              <a:rPr lang="en-US" sz="1600" dirty="0">
                <a:latin typeface="Times New Roman" panose="02020603050405020304" pitchFamily="18" charset="0"/>
                <a:cs typeface="Times New Roman" panose="02020603050405020304" pitchFamily="18" charset="0"/>
              </a:rPr>
              <a:t>        II) high-contrast edges should look similar to each other</a:t>
            </a:r>
          </a:p>
          <a:p>
            <a:pPr marL="400050" indent="-400050">
              <a:lnSpc>
                <a:spcPct val="150000"/>
              </a:lnSpc>
              <a:buAutoNum type="romanLcPeriod" startAt="5"/>
            </a:pPr>
            <a:r>
              <a:rPr lang="en-US" sz="1600" dirty="0">
                <a:latin typeface="Times New Roman" panose="02020603050405020304" pitchFamily="18" charset="0"/>
                <a:cs typeface="Times New Roman" panose="02020603050405020304" pitchFamily="18" charset="0"/>
              </a:rPr>
              <a:t>Textures : Similar texture should have similar coloring</a:t>
            </a:r>
          </a:p>
          <a:p>
            <a:pPr marL="400050" indent="-400050">
              <a:lnSpc>
                <a:spcPct val="150000"/>
              </a:lnSpc>
              <a:buAutoNum type="romanLcPeriod" startAt="5"/>
            </a:pPr>
            <a:r>
              <a:rPr lang="en-US" sz="1600" dirty="0">
                <a:latin typeface="Times New Roman" panose="02020603050405020304" pitchFamily="18" charset="0"/>
                <a:cs typeface="Times New Roman" panose="02020603050405020304" pitchFamily="18" charset="0"/>
              </a:rPr>
              <a:t>Surfaces : All surfaces should have same coloring 		</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b="1" dirty="0"/>
          </a:p>
          <a:p>
            <a:pPr>
              <a:lnSpc>
                <a:spcPct val="150000"/>
              </a:lnSpc>
            </a:pPr>
            <a:endParaRPr lang="en-US" sz="1600" dirty="0"/>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352411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B66A6-212F-BA26-0237-51F91E2C1CAA}"/>
              </a:ext>
            </a:extLst>
          </p:cNvPr>
          <p:cNvSpPr>
            <a:spLocks noGrp="1"/>
          </p:cNvSpPr>
          <p:nvPr>
            <p:ph type="title"/>
          </p:nvPr>
        </p:nvSpPr>
        <p:spPr>
          <a:xfrm>
            <a:off x="3385876" y="2880519"/>
            <a:ext cx="9980682" cy="1096962"/>
          </a:xfrm>
        </p:spPr>
        <p:txBody>
          <a:bodyPr>
            <a:normAutofit/>
          </a:bodyPr>
          <a:lstStyle/>
          <a:p>
            <a:r>
              <a:rPr lang="en-IN" sz="5400" b="1" dirty="0">
                <a:latin typeface="Times New Roman" panose="02020603050405020304" pitchFamily="18" charset="0"/>
                <a:cs typeface="Times New Roman" panose="02020603050405020304" pitchFamily="18" charset="0"/>
              </a:rPr>
              <a:t>Detailed Design</a:t>
            </a:r>
          </a:p>
        </p:txBody>
      </p:sp>
      <p:sp>
        <p:nvSpPr>
          <p:cNvPr id="4" name="Slide Number Placeholder 3">
            <a:extLst>
              <a:ext uri="{FF2B5EF4-FFF2-40B4-BE49-F238E27FC236}">
                <a16:creationId xmlns:a16="http://schemas.microsoft.com/office/drawing/2014/main" id="{843D16C2-5090-B34F-FFAB-78DB0B7EC2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3240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7"/>
          <p:cNvSpPr txBox="1"/>
          <p:nvPr/>
        </p:nvSpPr>
        <p:spPr>
          <a:xfrm flipH="1">
            <a:off x="1004047" y="2920819"/>
            <a:ext cx="10083785" cy="646290"/>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lang="en-IN"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13</a:t>
            </a:fld>
            <a:endParaRPr dirty="0"/>
          </a:p>
        </p:txBody>
      </p:sp>
      <p:sp>
        <p:nvSpPr>
          <p:cNvPr id="2" name="TextBox 1">
            <a:extLst>
              <a:ext uri="{FF2B5EF4-FFF2-40B4-BE49-F238E27FC236}">
                <a16:creationId xmlns:a16="http://schemas.microsoft.com/office/drawing/2014/main" id="{2AD5910E-19A5-9C03-E2D2-04EE003BE782}"/>
              </a:ext>
            </a:extLst>
          </p:cNvPr>
          <p:cNvSpPr txBox="1"/>
          <p:nvPr/>
        </p:nvSpPr>
        <p:spPr>
          <a:xfrm flipH="1">
            <a:off x="1004047" y="672864"/>
            <a:ext cx="313960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2F6E951B-7141-2756-F3CA-49F54151A67F}"/>
              </a:ext>
            </a:extLst>
          </p:cNvPr>
          <p:cNvPicPr>
            <a:picLocks noChangeAspect="1"/>
          </p:cNvPicPr>
          <p:nvPr/>
        </p:nvPicPr>
        <p:blipFill>
          <a:blip r:embed="rId3"/>
          <a:stretch>
            <a:fillRect/>
          </a:stretch>
        </p:blipFill>
        <p:spPr>
          <a:xfrm>
            <a:off x="2208170" y="1397163"/>
            <a:ext cx="7355393" cy="5324313"/>
          </a:xfrm>
          <a:prstGeom prst="rect">
            <a:avLst/>
          </a:prstGeom>
        </p:spPr>
      </p:pic>
    </p:spTree>
    <p:extLst>
      <p:ext uri="{BB962C8B-B14F-4D97-AF65-F5344CB8AC3E}">
        <p14:creationId xmlns:p14="http://schemas.microsoft.com/office/powerpoint/2010/main" val="171048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B05025-BFA2-5AB3-2801-01E68B76EF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7" name="TextBox 6">
            <a:extLst>
              <a:ext uri="{FF2B5EF4-FFF2-40B4-BE49-F238E27FC236}">
                <a16:creationId xmlns:a16="http://schemas.microsoft.com/office/drawing/2014/main" id="{0C1A3008-88CA-ADA1-E26D-B7E570F7AEEC}"/>
              </a:ext>
            </a:extLst>
          </p:cNvPr>
          <p:cNvSpPr txBox="1"/>
          <p:nvPr/>
        </p:nvSpPr>
        <p:spPr>
          <a:xfrm>
            <a:off x="3486150" y="409575"/>
            <a:ext cx="184731" cy="307777"/>
          </a:xfrm>
          <a:prstGeom prst="rect">
            <a:avLst/>
          </a:prstGeom>
          <a:noFill/>
        </p:spPr>
        <p:txBody>
          <a:bodyPr wrap="square" rtlCol="0">
            <a:spAutoFit/>
          </a:bodyPr>
          <a:lstStyle/>
          <a:p>
            <a:endParaRPr lang="en-IN" dirty="0"/>
          </a:p>
        </p:txBody>
      </p:sp>
      <p:sp>
        <p:nvSpPr>
          <p:cNvPr id="8" name="Google Shape;164;p7">
            <a:extLst>
              <a:ext uri="{FF2B5EF4-FFF2-40B4-BE49-F238E27FC236}">
                <a16:creationId xmlns:a16="http://schemas.microsoft.com/office/drawing/2014/main" id="{1C2AE4B0-4D46-292E-E6D4-1734D7B1C315}"/>
              </a:ext>
            </a:extLst>
          </p:cNvPr>
          <p:cNvSpPr txBox="1"/>
          <p:nvPr/>
        </p:nvSpPr>
        <p:spPr>
          <a:xfrm>
            <a:off x="1004047" y="636495"/>
            <a:ext cx="476879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bg2"/>
                </a:solidFill>
                <a:latin typeface="Times New Roman" panose="02020603050405020304" pitchFamily="18" charset="0"/>
                <a:cs typeface="Times New Roman" panose="02020603050405020304" pitchFamily="18" charset="0"/>
              </a:rPr>
              <a:t>Class Diagram</a:t>
            </a:r>
            <a:endParaRPr sz="2800" b="1" dirty="0">
              <a:solidFill>
                <a:schemeClr val="bg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2E35A8-5C98-6A21-3928-847CDAC252E0}"/>
              </a:ext>
            </a:extLst>
          </p:cNvPr>
          <p:cNvPicPr>
            <a:picLocks noChangeAspect="1"/>
          </p:cNvPicPr>
          <p:nvPr/>
        </p:nvPicPr>
        <p:blipFill>
          <a:blip r:embed="rId2"/>
          <a:stretch>
            <a:fillRect/>
          </a:stretch>
        </p:blipFill>
        <p:spPr>
          <a:xfrm>
            <a:off x="1890444" y="1386596"/>
            <a:ext cx="8178229" cy="5334880"/>
          </a:xfrm>
          <a:prstGeom prst="rect">
            <a:avLst/>
          </a:prstGeom>
        </p:spPr>
      </p:pic>
    </p:spTree>
    <p:extLst>
      <p:ext uri="{BB962C8B-B14F-4D97-AF65-F5344CB8AC3E}">
        <p14:creationId xmlns:p14="http://schemas.microsoft.com/office/powerpoint/2010/main" val="54662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98EF62-2628-20A8-0F7D-BAED6120A2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pic>
        <p:nvPicPr>
          <p:cNvPr id="5" name="Picture 4">
            <a:extLst>
              <a:ext uri="{FF2B5EF4-FFF2-40B4-BE49-F238E27FC236}">
                <a16:creationId xmlns:a16="http://schemas.microsoft.com/office/drawing/2014/main" id="{B43EFA50-7EF6-ECF7-F462-501F095CAB70}"/>
              </a:ext>
            </a:extLst>
          </p:cNvPr>
          <p:cNvPicPr>
            <a:picLocks noChangeAspect="1"/>
          </p:cNvPicPr>
          <p:nvPr/>
        </p:nvPicPr>
        <p:blipFill>
          <a:blip r:embed="rId2"/>
          <a:stretch>
            <a:fillRect/>
          </a:stretch>
        </p:blipFill>
        <p:spPr>
          <a:xfrm>
            <a:off x="3662933" y="1349376"/>
            <a:ext cx="5261992" cy="5372100"/>
          </a:xfrm>
          <a:prstGeom prst="rect">
            <a:avLst/>
          </a:prstGeom>
        </p:spPr>
      </p:pic>
      <p:sp>
        <p:nvSpPr>
          <p:cNvPr id="6" name="Google Shape;164;p7">
            <a:extLst>
              <a:ext uri="{FF2B5EF4-FFF2-40B4-BE49-F238E27FC236}">
                <a16:creationId xmlns:a16="http://schemas.microsoft.com/office/drawing/2014/main" id="{072C5868-415B-3A01-42E5-30A83E59E5B0}"/>
              </a:ext>
            </a:extLst>
          </p:cNvPr>
          <p:cNvSpPr txBox="1"/>
          <p:nvPr/>
        </p:nvSpPr>
        <p:spPr>
          <a:xfrm>
            <a:off x="1004047" y="636495"/>
            <a:ext cx="476879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bg2"/>
                </a:solidFill>
                <a:latin typeface="Times New Roman" panose="02020603050405020304" pitchFamily="18" charset="0"/>
                <a:cs typeface="Times New Roman" panose="02020603050405020304" pitchFamily="18" charset="0"/>
              </a:rPr>
              <a:t>Activity Diagram</a:t>
            </a:r>
            <a:endParaRPr sz="2800" b="1"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775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B675-EC21-3605-33D0-52F7DCF97BF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Sequence Diagram</a:t>
            </a:r>
          </a:p>
        </p:txBody>
      </p:sp>
      <p:sp>
        <p:nvSpPr>
          <p:cNvPr id="4" name="Slide Number Placeholder 3">
            <a:extLst>
              <a:ext uri="{FF2B5EF4-FFF2-40B4-BE49-F238E27FC236}">
                <a16:creationId xmlns:a16="http://schemas.microsoft.com/office/drawing/2014/main" id="{B7C0FF0F-C539-9135-ECE3-5DE0C8059D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pic>
        <p:nvPicPr>
          <p:cNvPr id="8" name="Picture 7">
            <a:extLst>
              <a:ext uri="{FF2B5EF4-FFF2-40B4-BE49-F238E27FC236}">
                <a16:creationId xmlns:a16="http://schemas.microsoft.com/office/drawing/2014/main" id="{89B9EAB9-9028-4858-04CB-31F7664F37F3}"/>
              </a:ext>
            </a:extLst>
          </p:cNvPr>
          <p:cNvPicPr>
            <a:picLocks noChangeAspect="1"/>
          </p:cNvPicPr>
          <p:nvPr/>
        </p:nvPicPr>
        <p:blipFill>
          <a:blip r:embed="rId2"/>
          <a:stretch>
            <a:fillRect/>
          </a:stretch>
        </p:blipFill>
        <p:spPr>
          <a:xfrm>
            <a:off x="1746607" y="1366462"/>
            <a:ext cx="8589195" cy="5344739"/>
          </a:xfrm>
          <a:prstGeom prst="rect">
            <a:avLst/>
          </a:prstGeom>
        </p:spPr>
      </p:pic>
    </p:spTree>
    <p:extLst>
      <p:ext uri="{BB962C8B-B14F-4D97-AF65-F5344CB8AC3E}">
        <p14:creationId xmlns:p14="http://schemas.microsoft.com/office/powerpoint/2010/main" val="305711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6" y="636495"/>
            <a:ext cx="574929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dirty="0">
                <a:solidFill>
                  <a:schemeClr val="bg2"/>
                </a:solidFill>
                <a:effectLst/>
                <a:latin typeface="Times New Roman" panose="02020603050405020304" pitchFamily="18" charset="0"/>
                <a:cs typeface="Times New Roman" panose="02020603050405020304" pitchFamily="18" charset="0"/>
              </a:rPr>
              <a:t>Performance Parameters </a:t>
            </a:r>
            <a:endParaRPr sz="2800" b="1" dirty="0">
              <a:solidFill>
                <a:schemeClr val="bg2"/>
              </a:solidFill>
              <a:latin typeface="Times New Roman" panose="02020603050405020304" pitchFamily="18" charset="0"/>
              <a:cs typeface="Times New Roman" panose="02020603050405020304" pitchFamily="18" charset="0"/>
            </a:endParaRPr>
          </a:p>
        </p:txBody>
      </p:sp>
      <p:sp>
        <p:nvSpPr>
          <p:cNvPr id="165" name="Google Shape;165;p7"/>
          <p:cNvSpPr txBox="1"/>
          <p:nvPr/>
        </p:nvSpPr>
        <p:spPr>
          <a:xfrm flipH="1">
            <a:off x="1004047" y="2920819"/>
            <a:ext cx="10083785" cy="646290"/>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lang="en-IN"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17</a:t>
            </a:fld>
            <a:endParaRPr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B64F45B-55DB-662B-3D89-73DFF561E967}"/>
                  </a:ext>
                </a:extLst>
              </p:cNvPr>
              <p:cNvSpPr txBox="1"/>
              <p:nvPr/>
            </p:nvSpPr>
            <p:spPr>
              <a:xfrm>
                <a:off x="1004046" y="1652530"/>
                <a:ext cx="10288243" cy="5056641"/>
              </a:xfrm>
              <a:prstGeom prst="rect">
                <a:avLst/>
              </a:prstGeom>
              <a:noFill/>
            </p:spPr>
            <p:txBody>
              <a:bodyPr wrap="square" rtlCol="0">
                <a:spAutoFit/>
              </a:bodyPr>
              <a:lstStyle/>
              <a:p>
                <a:pPr marL="342900" indent="-342900">
                  <a:buFont typeface="Arial" panose="020B0604020202020204" pitchFamily="34" charset="0"/>
                  <a:buChar char="•"/>
                </a:pPr>
                <a:r>
                  <a:rPr lang="fr-FR" sz="2400" dirty="0">
                    <a:solidFill>
                      <a:schemeClr val="bg2"/>
                    </a:solidFill>
                    <a:latin typeface="Times New Roman" panose="02020603050405020304" pitchFamily="18" charset="0"/>
                    <a:cs typeface="Times New Roman" panose="02020603050405020304" pitchFamily="18" charset="0"/>
                  </a:rPr>
                  <a:t>Accuracy  =  </a:t>
                </a:r>
                <a14:m>
                  <m:oMath xmlns:m="http://schemas.openxmlformats.org/officeDocument/2006/math">
                    <m:f>
                      <m:fPr>
                        <m:ctrlPr>
                          <a:rPr lang="fr-FR" sz="2400" i="1" smtClean="0">
                            <a:solidFill>
                              <a:schemeClr val="bg2"/>
                            </a:solidFill>
                            <a:latin typeface="Cambria Math" panose="02040503050406030204" pitchFamily="18" charset="0"/>
                            <a:cs typeface="Times New Roman" panose="02020603050405020304" pitchFamily="18" charset="0"/>
                          </a:rPr>
                        </m:ctrlPr>
                      </m:fPr>
                      <m:num>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𝑇𝑃</m:t>
                        </m:r>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𝑇𝑁</m:t>
                        </m:r>
                        <m:r>
                          <a:rPr lang="en-US" sz="2400" b="0" i="1" smtClean="0">
                            <a:solidFill>
                              <a:schemeClr val="bg2"/>
                            </a:solidFill>
                            <a:latin typeface="Cambria Math" panose="02040503050406030204" pitchFamily="18" charset="0"/>
                            <a:cs typeface="Times New Roman" panose="02020603050405020304" pitchFamily="18" charset="0"/>
                          </a:rPr>
                          <m:t>)</m:t>
                        </m:r>
                      </m:num>
                      <m:den>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𝑇𝑃</m:t>
                        </m:r>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𝑇𝑁</m:t>
                        </m:r>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𝐹𝑁</m:t>
                        </m:r>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𝐹𝑃</m:t>
                        </m:r>
                        <m:r>
                          <a:rPr lang="en-US" sz="2400" b="0" i="1" smtClean="0">
                            <a:solidFill>
                              <a:schemeClr val="bg2"/>
                            </a:solidFill>
                            <a:latin typeface="Cambria Math" panose="02040503050406030204" pitchFamily="18" charset="0"/>
                            <a:cs typeface="Times New Roman" panose="02020603050405020304" pitchFamily="18" charset="0"/>
                          </a:rPr>
                          <m:t>)</m:t>
                        </m:r>
                      </m:den>
                    </m:f>
                  </m:oMath>
                </a14:m>
                <a:endParaRPr lang="en-US" sz="2400" i="1" dirty="0">
                  <a:solidFill>
                    <a:schemeClr val="bg2"/>
                  </a:solidFill>
                  <a:latin typeface="Cambria Math" panose="02040503050406030204" pitchFamily="18" charset="0"/>
                  <a:cs typeface="Times New Roman" panose="02020603050405020304" pitchFamily="18" charset="0"/>
                </a:endParaRPr>
              </a:p>
              <a:p>
                <a:endParaRPr lang="fr-FR" sz="2400" dirty="0">
                  <a:solidFill>
                    <a:schemeClr val="bg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sz="1800" dirty="0">
                    <a:solidFill>
                      <a:schemeClr val="bg2"/>
                    </a:solidFill>
                    <a:latin typeface="Times New Roman" panose="02020603050405020304" pitchFamily="18" charset="0"/>
                    <a:cs typeface="Times New Roman" panose="02020603050405020304" pitchFamily="18" charset="0"/>
                  </a:rPr>
                  <a:t>TPR  =  </a:t>
                </a:r>
                <a14:m>
                  <m:oMath xmlns:m="http://schemas.openxmlformats.org/officeDocument/2006/math">
                    <m:f>
                      <m:fPr>
                        <m:ctrlPr>
                          <a:rPr lang="fr-FR" sz="2400" i="1" smtClean="0">
                            <a:solidFill>
                              <a:schemeClr val="bg2"/>
                            </a:solidFill>
                            <a:latin typeface="Cambria Math" panose="02040503050406030204" pitchFamily="18" charset="0"/>
                            <a:cs typeface="Times New Roman" panose="02020603050405020304" pitchFamily="18" charset="0"/>
                          </a:rPr>
                        </m:ctrlPr>
                      </m:fPr>
                      <m:num>
                        <m:r>
                          <a:rPr lang="en-US" sz="2400" b="0" i="1" smtClean="0">
                            <a:solidFill>
                              <a:schemeClr val="bg2"/>
                            </a:solidFill>
                            <a:latin typeface="Cambria Math" panose="02040503050406030204" pitchFamily="18" charset="0"/>
                            <a:cs typeface="Times New Roman" panose="02020603050405020304" pitchFamily="18" charset="0"/>
                          </a:rPr>
                          <m:t>𝑇𝑃</m:t>
                        </m:r>
                      </m:num>
                      <m:den>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𝑇𝑃</m:t>
                        </m:r>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𝐹𝑁</m:t>
                        </m:r>
                        <m:r>
                          <a:rPr lang="en-US" sz="2400" b="0" i="1" smtClean="0">
                            <a:solidFill>
                              <a:schemeClr val="bg2"/>
                            </a:solidFill>
                            <a:latin typeface="Cambria Math" panose="02040503050406030204" pitchFamily="18" charset="0"/>
                            <a:cs typeface="Times New Roman" panose="02020603050405020304" pitchFamily="18" charset="0"/>
                          </a:rPr>
                          <m:t>)</m:t>
                        </m:r>
                      </m:den>
                    </m:f>
                    <m:r>
                      <a:rPr lang="en-US" sz="2400" b="0" i="0" smtClean="0">
                        <a:solidFill>
                          <a:schemeClr val="bg2"/>
                        </a:solidFill>
                        <a:latin typeface="Cambria Math" panose="02040503050406030204" pitchFamily="18" charset="0"/>
                        <a:cs typeface="Times New Roman" panose="02020603050405020304" pitchFamily="18" charset="0"/>
                      </a:rPr>
                      <m:t>                                                    </m:t>
                    </m:r>
                  </m:oMath>
                </a14:m>
                <a:endParaRPr lang="en-US" sz="2400" b="0" dirty="0">
                  <a:solidFill>
                    <a:schemeClr val="bg2"/>
                  </a:solidFill>
                  <a:latin typeface="Times New Roman" panose="02020603050405020304" pitchFamily="18" charset="0"/>
                  <a:cs typeface="Times New Roman" panose="02020603050405020304" pitchFamily="18" charset="0"/>
                </a:endParaRPr>
              </a:p>
              <a:p>
                <a:endParaRPr lang="fr-FR" sz="1800" dirty="0">
                  <a:solidFill>
                    <a:schemeClr val="bg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fr-FR" sz="1800" dirty="0">
                    <a:solidFill>
                      <a:schemeClr val="bg2"/>
                    </a:solidFill>
                    <a:latin typeface="Times New Roman" panose="02020603050405020304" pitchFamily="18" charset="0"/>
                    <a:cs typeface="Times New Roman" panose="02020603050405020304" pitchFamily="18" charset="0"/>
                  </a:rPr>
                  <a:t>TNR = </a:t>
                </a:r>
                <a14:m>
                  <m:oMath xmlns:m="http://schemas.openxmlformats.org/officeDocument/2006/math">
                    <m:f>
                      <m:fPr>
                        <m:ctrlPr>
                          <a:rPr lang="fr-FR" sz="2400" i="1" smtClean="0">
                            <a:solidFill>
                              <a:schemeClr val="bg2"/>
                            </a:solidFill>
                            <a:latin typeface="Cambria Math" panose="02040503050406030204" pitchFamily="18" charset="0"/>
                            <a:cs typeface="Times New Roman" panose="02020603050405020304" pitchFamily="18" charset="0"/>
                          </a:rPr>
                        </m:ctrlPr>
                      </m:fPr>
                      <m:num>
                        <m:r>
                          <a:rPr lang="en-US" sz="2400" b="0" i="1" smtClean="0">
                            <a:solidFill>
                              <a:schemeClr val="bg2"/>
                            </a:solidFill>
                            <a:latin typeface="Cambria Math" panose="02040503050406030204" pitchFamily="18" charset="0"/>
                            <a:cs typeface="Times New Roman" panose="02020603050405020304" pitchFamily="18" charset="0"/>
                          </a:rPr>
                          <m:t>𝑇𝑁</m:t>
                        </m:r>
                      </m:num>
                      <m:den>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𝑇𝑁</m:t>
                        </m:r>
                        <m:r>
                          <a:rPr lang="en-US" sz="2400" b="0" i="1" smtClean="0">
                            <a:solidFill>
                              <a:schemeClr val="bg2"/>
                            </a:solidFill>
                            <a:latin typeface="Cambria Math" panose="02040503050406030204" pitchFamily="18" charset="0"/>
                            <a:cs typeface="Times New Roman" panose="02020603050405020304" pitchFamily="18" charset="0"/>
                          </a:rPr>
                          <m:t>+</m:t>
                        </m:r>
                        <m:r>
                          <a:rPr lang="en-US" sz="2400" b="0" i="1" smtClean="0">
                            <a:solidFill>
                              <a:schemeClr val="bg2"/>
                            </a:solidFill>
                            <a:latin typeface="Cambria Math" panose="02040503050406030204" pitchFamily="18" charset="0"/>
                            <a:cs typeface="Times New Roman" panose="02020603050405020304" pitchFamily="18" charset="0"/>
                          </a:rPr>
                          <m:t>𝐹𝑃</m:t>
                        </m:r>
                        <m:r>
                          <a:rPr lang="en-US" sz="2400" b="0" i="1" smtClean="0">
                            <a:solidFill>
                              <a:schemeClr val="bg2"/>
                            </a:solidFill>
                            <a:latin typeface="Cambria Math" panose="02040503050406030204" pitchFamily="18" charset="0"/>
                            <a:cs typeface="Times New Roman" panose="02020603050405020304" pitchFamily="18" charset="0"/>
                          </a:rPr>
                          <m:t>)</m:t>
                        </m:r>
                      </m:den>
                    </m:f>
                  </m:oMath>
                </a14:m>
                <a:endParaRPr lang="fr-FR" sz="2400" dirty="0">
                  <a:solidFill>
                    <a:schemeClr val="bg2"/>
                  </a:solidFill>
                  <a:latin typeface="Times New Roman" panose="02020603050405020304" pitchFamily="18" charset="0"/>
                  <a:cs typeface="Times New Roman" panose="02020603050405020304" pitchFamily="18" charset="0"/>
                </a:endParaRPr>
              </a:p>
              <a:p>
                <a:endParaRPr lang="fr-FR" sz="2400" dirty="0">
                  <a:solidFill>
                    <a:schemeClr val="bg2"/>
                  </a:solidFill>
                  <a:latin typeface="Times New Roman" panose="02020603050405020304" pitchFamily="18" charset="0"/>
                  <a:cs typeface="Times New Roman" panose="02020603050405020304" pitchFamily="18" charset="0"/>
                </a:endParaRPr>
              </a:p>
              <a:p>
                <a:r>
                  <a:rPr lang="en-IN" sz="1800" dirty="0">
                    <a:solidFill>
                      <a:schemeClr val="bg2"/>
                    </a:solidFill>
                    <a:latin typeface="Times New Roman" panose="02020603050405020304" pitchFamily="18" charset="0"/>
                    <a:cs typeface="Times New Roman" panose="02020603050405020304" pitchFamily="18" charset="0"/>
                  </a:rPr>
                  <a:t>where, </a:t>
                </a:r>
              </a:p>
              <a:p>
                <a:r>
                  <a:rPr lang="en-IN" sz="1800" dirty="0">
                    <a:solidFill>
                      <a:schemeClr val="bg2"/>
                    </a:solidFill>
                    <a:latin typeface="Times New Roman" panose="02020603050405020304" pitchFamily="18" charset="0"/>
                    <a:cs typeface="Times New Roman" panose="02020603050405020304" pitchFamily="18" charset="0"/>
                  </a:rPr>
                  <a:t>TP = </a:t>
                </a:r>
                <a:r>
                  <a:rPr lang="en-US" sz="1800" dirty="0">
                    <a:solidFill>
                      <a:schemeClr val="bg2"/>
                    </a:solidFill>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umber of forged images classified as forged.</a:t>
                </a:r>
              </a:p>
              <a:p>
                <a:r>
                  <a:rPr lang="en-IN" sz="1800" dirty="0">
                    <a:solidFill>
                      <a:schemeClr val="bg2"/>
                    </a:solidFill>
                    <a:latin typeface="Times New Roman" panose="02020603050405020304" pitchFamily="18" charset="0"/>
                    <a:cs typeface="Times New Roman" panose="02020603050405020304" pitchFamily="18" charset="0"/>
                  </a:rPr>
                  <a:t>FN = N</a:t>
                </a:r>
                <a:r>
                  <a:rPr lang="en-US" sz="1800" dirty="0">
                    <a:latin typeface="Times New Roman" panose="02020603050405020304" pitchFamily="18" charset="0"/>
                    <a:cs typeface="Times New Roman" panose="02020603050405020304" pitchFamily="18" charset="0"/>
                  </a:rPr>
                  <a:t>umber of forged images classified as authentic.</a:t>
                </a:r>
                <a:endParaRPr lang="en-IN" sz="1800" dirty="0">
                  <a:solidFill>
                    <a:schemeClr val="bg2"/>
                  </a:solidFill>
                  <a:latin typeface="Times New Roman" panose="02020603050405020304" pitchFamily="18" charset="0"/>
                  <a:cs typeface="Times New Roman" panose="02020603050405020304" pitchFamily="18" charset="0"/>
                </a:endParaRPr>
              </a:p>
              <a:p>
                <a:r>
                  <a:rPr lang="en-IN" sz="1800" dirty="0">
                    <a:solidFill>
                      <a:schemeClr val="bg2"/>
                    </a:solidFill>
                    <a:latin typeface="Times New Roman" panose="02020603050405020304" pitchFamily="18" charset="0"/>
                    <a:cs typeface="Times New Roman" panose="02020603050405020304" pitchFamily="18" charset="0"/>
                  </a:rPr>
                  <a:t>TN = </a:t>
                </a:r>
                <a:r>
                  <a:rPr lang="en-US" sz="1800" dirty="0">
                    <a:solidFill>
                      <a:schemeClr val="bg2"/>
                    </a:solidFill>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umber of authentic images classified as authentic.</a:t>
                </a:r>
              </a:p>
              <a:p>
                <a:r>
                  <a:rPr lang="en-US" sz="1800" dirty="0">
                    <a:solidFill>
                      <a:schemeClr val="bg2"/>
                    </a:solidFill>
                    <a:latin typeface="Times New Roman" panose="02020603050405020304" pitchFamily="18" charset="0"/>
                    <a:cs typeface="Times New Roman" panose="02020603050405020304" pitchFamily="18" charset="0"/>
                  </a:rPr>
                  <a:t>FP = N</a:t>
                </a:r>
                <a:r>
                  <a:rPr lang="en-US" sz="1800" dirty="0">
                    <a:latin typeface="Times New Roman" panose="02020603050405020304" pitchFamily="18" charset="0"/>
                    <a:cs typeface="Times New Roman" panose="02020603050405020304" pitchFamily="18" charset="0"/>
                  </a:rPr>
                  <a:t>umber of authentic images classified as forged ones.</a:t>
                </a:r>
                <a:endParaRPr lang="en-IN" sz="1800" dirty="0">
                  <a:solidFill>
                    <a:schemeClr val="bg2"/>
                  </a:solidFill>
                  <a:latin typeface="Times New Roman" panose="02020603050405020304" pitchFamily="18" charset="0"/>
                  <a:cs typeface="Times New Roman" panose="02020603050405020304" pitchFamily="18" charset="0"/>
                </a:endParaRPr>
              </a:p>
              <a:p>
                <a:r>
                  <a:rPr lang="en-IN" sz="1800" dirty="0">
                    <a:solidFill>
                      <a:schemeClr val="bg2"/>
                    </a:solidFill>
                    <a:latin typeface="Times New Roman" panose="02020603050405020304" pitchFamily="18" charset="0"/>
                    <a:cs typeface="Times New Roman" panose="02020603050405020304" pitchFamily="18" charset="0"/>
                  </a:rPr>
                  <a:t>TPR = True Positive Rate</a:t>
                </a:r>
              </a:p>
              <a:p>
                <a:r>
                  <a:rPr lang="en-IN" sz="1800" dirty="0">
                    <a:solidFill>
                      <a:schemeClr val="bg2"/>
                    </a:solidFill>
                    <a:latin typeface="Times New Roman" panose="02020603050405020304" pitchFamily="18" charset="0"/>
                    <a:cs typeface="Times New Roman" panose="02020603050405020304" pitchFamily="18" charset="0"/>
                  </a:rPr>
                  <a:t>TNR = True Negative Rate</a:t>
                </a:r>
              </a:p>
              <a:p>
                <a:endParaRPr lang="en-IN" sz="1800" dirty="0">
                  <a:solidFill>
                    <a:schemeClr val="bg2"/>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FB64F45B-55DB-662B-3D89-73DFF561E967}"/>
                  </a:ext>
                </a:extLst>
              </p:cNvPr>
              <p:cNvSpPr txBox="1">
                <a:spLocks noRot="1" noChangeAspect="1" noMove="1" noResize="1" noEditPoints="1" noAdjustHandles="1" noChangeArrowheads="1" noChangeShapeType="1" noTextEdit="1"/>
              </p:cNvSpPr>
              <p:nvPr/>
            </p:nvSpPr>
            <p:spPr>
              <a:xfrm>
                <a:off x="1004046" y="1652530"/>
                <a:ext cx="10288243" cy="5056641"/>
              </a:xfrm>
              <a:prstGeom prst="rect">
                <a:avLst/>
              </a:prstGeom>
              <a:blipFill>
                <a:blip r:embed="rId3"/>
                <a:stretch>
                  <a:fillRect l="-830"/>
                </a:stretch>
              </a:blipFill>
            </p:spPr>
            <p:txBody>
              <a:bodyPr/>
              <a:lstStyle/>
              <a:p>
                <a:r>
                  <a:rPr lang="en-IN">
                    <a:noFill/>
                  </a:rPr>
                  <a:t> </a:t>
                </a:r>
              </a:p>
            </p:txBody>
          </p:sp>
        </mc:Fallback>
      </mc:AlternateContent>
    </p:spTree>
    <p:extLst>
      <p:ext uri="{BB962C8B-B14F-4D97-AF65-F5344CB8AC3E}">
        <p14:creationId xmlns:p14="http://schemas.microsoft.com/office/powerpoint/2010/main" val="52786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6" y="636495"/>
            <a:ext cx="574929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bg2"/>
                </a:solidFill>
                <a:latin typeface="Times New Roman" panose="02020603050405020304" pitchFamily="18" charset="0"/>
                <a:cs typeface="Times New Roman" panose="02020603050405020304" pitchFamily="18" charset="0"/>
              </a:rPr>
              <a:t>Efficiency Issues</a:t>
            </a:r>
            <a:endParaRPr sz="2800" b="1" dirty="0">
              <a:solidFill>
                <a:schemeClr val="bg2"/>
              </a:solidFill>
              <a:latin typeface="Times New Roman" panose="02020603050405020304" pitchFamily="18" charset="0"/>
              <a:cs typeface="Times New Roman" panose="02020603050405020304" pitchFamily="18" charset="0"/>
            </a:endParaRPr>
          </a:p>
        </p:txBody>
      </p:sp>
      <p:sp>
        <p:nvSpPr>
          <p:cNvPr id="165" name="Google Shape;165;p7"/>
          <p:cNvSpPr txBox="1"/>
          <p:nvPr/>
        </p:nvSpPr>
        <p:spPr>
          <a:xfrm flipH="1">
            <a:off x="1004047" y="2920819"/>
            <a:ext cx="10083785" cy="646290"/>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lang="en-IN"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18</a:t>
            </a:fld>
            <a:endParaRPr dirty="0"/>
          </a:p>
        </p:txBody>
      </p:sp>
      <p:sp>
        <p:nvSpPr>
          <p:cNvPr id="2" name="TextBox 1">
            <a:extLst>
              <a:ext uri="{FF2B5EF4-FFF2-40B4-BE49-F238E27FC236}">
                <a16:creationId xmlns:a16="http://schemas.microsoft.com/office/drawing/2014/main" id="{60367201-EDB4-E782-19C6-6D8C9435B46E}"/>
              </a:ext>
            </a:extLst>
          </p:cNvPr>
          <p:cNvSpPr txBox="1"/>
          <p:nvPr/>
        </p:nvSpPr>
        <p:spPr>
          <a:xfrm>
            <a:off x="1004045" y="1805049"/>
            <a:ext cx="10183907" cy="3354765"/>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image's size is tiny and has undergone multiple compression, the model finds it challenging to predict.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Less sharpen image could not give desired output.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Image with duplicate objects will also be identified as tampered / </a:t>
            </a:r>
          </a:p>
          <a:p>
            <a:r>
              <a:rPr lang="en-US" sz="2000" dirty="0">
                <a:latin typeface="Times New Roman" panose="02020603050405020304" pitchFamily="18" charset="0"/>
                <a:cs typeface="Times New Roman" panose="02020603050405020304" pitchFamily="18" charset="0"/>
              </a:rPr>
              <a:t>     forged image even though image is not manipulated.</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EE116AD-76D3-DD73-5B29-7D4E499B3DA1}"/>
              </a:ext>
            </a:extLst>
          </p:cNvPr>
          <p:cNvPicPr>
            <a:picLocks noChangeAspect="1"/>
          </p:cNvPicPr>
          <p:nvPr/>
        </p:nvPicPr>
        <p:blipFill>
          <a:blip r:embed="rId3"/>
          <a:stretch>
            <a:fillRect/>
          </a:stretch>
        </p:blipFill>
        <p:spPr>
          <a:xfrm>
            <a:off x="7788453" y="3968234"/>
            <a:ext cx="3682303" cy="2383160"/>
          </a:xfrm>
          <a:prstGeom prst="rect">
            <a:avLst/>
          </a:prstGeom>
        </p:spPr>
      </p:pic>
    </p:spTree>
    <p:extLst>
      <p:ext uri="{BB962C8B-B14F-4D97-AF65-F5344CB8AC3E}">
        <p14:creationId xmlns:p14="http://schemas.microsoft.com/office/powerpoint/2010/main" val="146583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1706-F855-FC2C-A927-2080BB5B7645}"/>
              </a:ext>
            </a:extLst>
          </p:cNvPr>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Conclusion</a:t>
            </a:r>
            <a:endParaRPr lang="en-IN" dirty="0"/>
          </a:p>
        </p:txBody>
      </p:sp>
      <p:sp>
        <p:nvSpPr>
          <p:cNvPr id="3" name="Text Placeholder 2">
            <a:extLst>
              <a:ext uri="{FF2B5EF4-FFF2-40B4-BE49-F238E27FC236}">
                <a16:creationId xmlns:a16="http://schemas.microsoft.com/office/drawing/2014/main" id="{5A22F4E8-3FAB-09AB-64F7-87573CD3B578}"/>
              </a:ext>
            </a:extLst>
          </p:cNvPr>
          <p:cNvSpPr>
            <a:spLocks noGrp="1"/>
          </p:cNvSpPr>
          <p:nvPr>
            <p:ph type="body" idx="1"/>
          </p:nvPr>
        </p:nvSpPr>
        <p:spPr/>
        <p:txBody>
          <a:bodyPr>
            <a:normAutofit fontScale="92500" lnSpcReduction="20000"/>
          </a:bodyPr>
          <a:lstStyle/>
          <a:p>
            <a:r>
              <a:rPr lang="en-US" dirty="0"/>
              <a:t>As the internet advances rapidly in modern society, there are many social network services and sites which have been used for good reasons but some take the advantage of it and misuse it for negative purposes.</a:t>
            </a:r>
          </a:p>
          <a:p>
            <a:r>
              <a:rPr lang="en-US" dirty="0"/>
              <a:t>Digital forensics are needed to detect these illegal activities. As such there are not many techniques developed in society.</a:t>
            </a:r>
          </a:p>
          <a:p>
            <a:r>
              <a:rPr lang="en-IN" dirty="0"/>
              <a:t>Image Manipulation Detection technique using CNN is introduced. </a:t>
            </a:r>
            <a:endParaRPr lang="en-US" dirty="0"/>
          </a:p>
          <a:p>
            <a:r>
              <a:rPr lang="en-US" dirty="0"/>
              <a:t>The model can be used to determine whether the image tampers or not and if tampered which type of tampering or manipulation is done</a:t>
            </a:r>
          </a:p>
          <a:p>
            <a:r>
              <a:rPr lang="en-US" dirty="0"/>
              <a:t>The manipulation of image may be of two types splicing and copy-move which will be detected and classified in this technique</a:t>
            </a:r>
          </a:p>
          <a:p>
            <a:r>
              <a:rPr lang="en-US" dirty="0"/>
              <a:t>The classification is done with the help of CNN and is used for detecting the tampered area.</a:t>
            </a:r>
          </a:p>
          <a:p>
            <a:r>
              <a:rPr lang="en-US" dirty="0"/>
              <a:t>We have used the </a:t>
            </a:r>
            <a:r>
              <a:rPr lang="en-US" dirty="0" err="1"/>
              <a:t>casia</a:t>
            </a:r>
            <a:r>
              <a:rPr lang="en-US" dirty="0"/>
              <a:t> v2.0 dataset for training and testing our model. Which has given 93% accuracy.</a:t>
            </a:r>
            <a:endParaRPr lang="en-IN" dirty="0"/>
          </a:p>
          <a:p>
            <a:endParaRPr lang="en-IN" dirty="0"/>
          </a:p>
        </p:txBody>
      </p:sp>
      <p:sp>
        <p:nvSpPr>
          <p:cNvPr id="4" name="Slide Number Placeholder 3">
            <a:extLst>
              <a:ext uri="{FF2B5EF4-FFF2-40B4-BE49-F238E27FC236}">
                <a16:creationId xmlns:a16="http://schemas.microsoft.com/office/drawing/2014/main" id="{5CA19466-A088-9AB8-6615-26585D95BA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Tree>
    <p:extLst>
      <p:ext uri="{BB962C8B-B14F-4D97-AF65-F5344CB8AC3E}">
        <p14:creationId xmlns:p14="http://schemas.microsoft.com/office/powerpoint/2010/main" val="4210221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7" y="636495"/>
            <a:ext cx="386590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Problem Definition </a:t>
            </a:r>
            <a:endParaRPr dirty="0"/>
          </a:p>
        </p:txBody>
      </p:sp>
      <p:sp>
        <p:nvSpPr>
          <p:cNvPr id="165" name="Google Shape;165;p7"/>
          <p:cNvSpPr txBox="1"/>
          <p:nvPr/>
        </p:nvSpPr>
        <p:spPr>
          <a:xfrm flipH="1">
            <a:off x="1004047" y="1258827"/>
            <a:ext cx="10083785" cy="3970277"/>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In today’s world several image manipulation software's are available. Manipulation of digital images has become a serious problem.</a:t>
            </a: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There are many areas like medical imaging, digital forensics, journalism, etc. where image manipulation can be done very easily. </a:t>
            </a: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To find the marks of tampering in a digital image is a challenging task.</a:t>
            </a: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In order to solve this problem, an algorithm for the detection of splicing and copy-move image manipulation in the same instance is introduced.</a:t>
            </a: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This detection technique is proposed to exploits the artifacts originated due to manipulations performed on JPEG images.</a:t>
            </a:r>
            <a:endParaRPr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03017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29A8-8045-E7BD-D877-BF7DAE849E29}"/>
              </a:ext>
            </a:extLst>
          </p:cNvPr>
          <p:cNvSpPr>
            <a:spLocks noGrp="1"/>
          </p:cNvSpPr>
          <p:nvPr>
            <p:ph type="title"/>
          </p:nvPr>
        </p:nvSpPr>
        <p:spPr>
          <a:xfrm>
            <a:off x="1104900" y="77274"/>
            <a:ext cx="9980682" cy="1096962"/>
          </a:xfrm>
        </p:spPr>
        <p:txBody>
          <a:bodyPr/>
          <a:lstStyle/>
          <a:p>
            <a:r>
              <a:rPr lang="en-IN" b="1" dirty="0">
                <a:latin typeface="Times New Roman" panose="02020603050405020304" pitchFamily="18" charset="0"/>
                <a:cs typeface="Times New Roman" panose="02020603050405020304" pitchFamily="18" charset="0"/>
              </a:rPr>
              <a:t>Project Planning </a:t>
            </a:r>
          </a:p>
        </p:txBody>
      </p:sp>
      <p:sp>
        <p:nvSpPr>
          <p:cNvPr id="3" name="Slide Number Placeholder 2">
            <a:extLst>
              <a:ext uri="{FF2B5EF4-FFF2-40B4-BE49-F238E27FC236}">
                <a16:creationId xmlns:a16="http://schemas.microsoft.com/office/drawing/2014/main" id="{037F4949-F236-66AF-BBB9-281A8A6A54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7" name="Picture 6">
            <a:extLst>
              <a:ext uri="{FF2B5EF4-FFF2-40B4-BE49-F238E27FC236}">
                <a16:creationId xmlns:a16="http://schemas.microsoft.com/office/drawing/2014/main" id="{473ED2A2-92AE-7011-DA74-6D1BAB7952D1}"/>
              </a:ext>
            </a:extLst>
          </p:cNvPr>
          <p:cNvPicPr>
            <a:picLocks noChangeAspect="1"/>
          </p:cNvPicPr>
          <p:nvPr/>
        </p:nvPicPr>
        <p:blipFill>
          <a:blip r:embed="rId2"/>
          <a:stretch>
            <a:fillRect/>
          </a:stretch>
        </p:blipFill>
        <p:spPr>
          <a:xfrm>
            <a:off x="2728004" y="1432062"/>
            <a:ext cx="6734473" cy="5106851"/>
          </a:xfrm>
          <a:prstGeom prst="rect">
            <a:avLst/>
          </a:prstGeom>
        </p:spPr>
      </p:pic>
    </p:spTree>
    <p:extLst>
      <p:ext uri="{BB962C8B-B14F-4D97-AF65-F5344CB8AC3E}">
        <p14:creationId xmlns:p14="http://schemas.microsoft.com/office/powerpoint/2010/main" val="88887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29A8-8045-E7BD-D877-BF7DAE849E29}"/>
              </a:ext>
            </a:extLst>
          </p:cNvPr>
          <p:cNvSpPr>
            <a:spLocks noGrp="1"/>
          </p:cNvSpPr>
          <p:nvPr>
            <p:ph type="title"/>
          </p:nvPr>
        </p:nvSpPr>
        <p:spPr>
          <a:xfrm>
            <a:off x="1104900" y="77274"/>
            <a:ext cx="9980682" cy="1096962"/>
          </a:xfrm>
        </p:spPr>
        <p:txBody>
          <a:bodyPr/>
          <a:lstStyle/>
          <a:p>
            <a:r>
              <a:rPr lang="en-IN" b="1" dirty="0">
                <a:latin typeface="Times New Roman" panose="02020603050405020304" pitchFamily="18" charset="0"/>
                <a:cs typeface="Times New Roman" panose="02020603050405020304" pitchFamily="18" charset="0"/>
              </a:rPr>
              <a:t>Project Planning </a:t>
            </a:r>
          </a:p>
        </p:txBody>
      </p:sp>
      <p:sp>
        <p:nvSpPr>
          <p:cNvPr id="3" name="Slide Number Placeholder 2">
            <a:extLst>
              <a:ext uri="{FF2B5EF4-FFF2-40B4-BE49-F238E27FC236}">
                <a16:creationId xmlns:a16="http://schemas.microsoft.com/office/drawing/2014/main" id="{037F4949-F236-66AF-BBB9-281A8A6A54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Picture 4">
            <a:extLst>
              <a:ext uri="{FF2B5EF4-FFF2-40B4-BE49-F238E27FC236}">
                <a16:creationId xmlns:a16="http://schemas.microsoft.com/office/drawing/2014/main" id="{773AF2BB-86DD-1306-B88F-FE5A36172151}"/>
              </a:ext>
            </a:extLst>
          </p:cNvPr>
          <p:cNvPicPr>
            <a:picLocks noChangeAspect="1"/>
          </p:cNvPicPr>
          <p:nvPr/>
        </p:nvPicPr>
        <p:blipFill>
          <a:blip r:embed="rId2"/>
          <a:stretch>
            <a:fillRect/>
          </a:stretch>
        </p:blipFill>
        <p:spPr>
          <a:xfrm>
            <a:off x="2795689" y="1507112"/>
            <a:ext cx="6599103" cy="4981823"/>
          </a:xfrm>
          <a:prstGeom prst="rect">
            <a:avLst/>
          </a:prstGeom>
        </p:spPr>
      </p:pic>
    </p:spTree>
    <p:extLst>
      <p:ext uri="{BB962C8B-B14F-4D97-AF65-F5344CB8AC3E}">
        <p14:creationId xmlns:p14="http://schemas.microsoft.com/office/powerpoint/2010/main" val="1485544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52D4EA-387F-FF12-D0DA-AF48EE391A90}"/>
              </a:ext>
            </a:extLst>
          </p:cNvPr>
          <p:cNvSpPr>
            <a:spLocks noGrp="1"/>
          </p:cNvSpPr>
          <p:nvPr>
            <p:ph type="body" idx="1"/>
          </p:nvPr>
        </p:nvSpPr>
        <p:spPr>
          <a:xfrm>
            <a:off x="1104899" y="1498293"/>
            <a:ext cx="9982200" cy="5078777"/>
          </a:xfrm>
        </p:spPr>
        <p:txBody>
          <a:bodyPr>
            <a:normAutofit lnSpcReduction="10000"/>
          </a:bodyPr>
          <a:lstStyle/>
          <a:p>
            <a:pPr marL="285750" marR="0" lvl="0" indent="-285750" algn="l" rtl="0">
              <a:spcBef>
                <a:spcPts val="0"/>
              </a:spcBef>
              <a:spcAft>
                <a:spcPts val="0"/>
              </a:spcAft>
              <a:buClr>
                <a:schemeClr val="dk1"/>
              </a:buClr>
              <a:buSzPts val="1800"/>
              <a:buFont typeface="Arial"/>
              <a:buChar char="•"/>
            </a:pPr>
            <a:r>
              <a:rPr lang="en-US" dirty="0">
                <a:latin typeface="Times New Roman" panose="02020603050405020304" pitchFamily="18" charset="0"/>
                <a:cs typeface="Times New Roman" panose="02020603050405020304" pitchFamily="18" charset="0"/>
              </a:rPr>
              <a:t>A. Singh and J. Singh, ”Image forgery detection using Deep Neural Network,” 2021 8th International Conference on Signal Processing and Integrated Networks (SPIN), 2021, pp. 504-509,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10.1109/SPIN52536.2021.9565953.</a:t>
            </a:r>
          </a:p>
          <a:p>
            <a:pPr marL="0" marR="0" lvl="0" indent="0" algn="l" rtl="0">
              <a:spcBef>
                <a:spcPts val="0"/>
              </a:spcBef>
              <a:spcAft>
                <a:spcPts val="0"/>
              </a:spcAft>
              <a:buClr>
                <a:schemeClr val="dk1"/>
              </a:buClr>
              <a:buSzPts val="1800"/>
              <a:buNone/>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spcBef>
                <a:spcPts val="0"/>
              </a:spcBef>
              <a:spcAft>
                <a:spcPts val="0"/>
              </a:spcAft>
              <a:buClr>
                <a:schemeClr val="dk1"/>
              </a:buClr>
              <a:buSzPts val="1800"/>
              <a:buFont typeface="Arial"/>
              <a:buChar char="•"/>
            </a:pPr>
            <a:r>
              <a:rPr lang="en-US" dirty="0">
                <a:latin typeface="Times New Roman" panose="02020603050405020304" pitchFamily="18" charset="0"/>
                <a:cs typeface="Times New Roman" panose="02020603050405020304" pitchFamily="18" charset="0"/>
              </a:rPr>
              <a:t>Dong-Hyun Kim and </a:t>
            </a:r>
            <a:r>
              <a:rPr lang="en-US" dirty="0" err="1">
                <a:latin typeface="Times New Roman" panose="02020603050405020304" pitchFamily="18" charset="0"/>
                <a:cs typeface="Times New Roman" panose="02020603050405020304" pitchFamily="18" charset="0"/>
              </a:rPr>
              <a:t>Hae-Yeoun</a:t>
            </a:r>
            <a:r>
              <a:rPr lang="en-US" dirty="0">
                <a:latin typeface="Times New Roman" panose="02020603050405020304" pitchFamily="18" charset="0"/>
                <a:cs typeface="Times New Roman" panose="02020603050405020304" pitchFamily="18" charset="0"/>
              </a:rPr>
              <a:t> Lee, ”Image Manipulation Detection using Convolutional Neural Network” ,International Journal of Applied Engineering Research ISSN 0973-4562 Volume 12, Number 21 (2017) pp. 11640-11646.</a:t>
            </a:r>
          </a:p>
          <a:p>
            <a:pPr marL="0" marR="0" lvl="0" indent="0" algn="l" rtl="0">
              <a:spcBef>
                <a:spcPts val="0"/>
              </a:spcBef>
              <a:spcAft>
                <a:spcPts val="0"/>
              </a:spcAft>
              <a:buClr>
                <a:schemeClr val="dk1"/>
              </a:buClr>
              <a:buSzPts val="1800"/>
              <a:buNone/>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spcBef>
                <a:spcPts val="0"/>
              </a:spcBef>
              <a:spcAft>
                <a:spcPts val="0"/>
              </a:spcAft>
              <a:buClr>
                <a:schemeClr val="dk1"/>
              </a:buClr>
              <a:buSzPts val="1800"/>
              <a:buFont typeface="Arial"/>
              <a:buChar char="•"/>
            </a:pPr>
            <a:r>
              <a:rPr lang="en-IN" dirty="0">
                <a:latin typeface="Times New Roman" panose="02020603050405020304" pitchFamily="18" charset="0"/>
                <a:cs typeface="Times New Roman" panose="02020603050405020304" pitchFamily="18" charset="0"/>
              </a:rPr>
              <a:t>Shilpa </a:t>
            </a:r>
            <a:r>
              <a:rPr lang="en-IN" dirty="0" err="1">
                <a:latin typeface="Times New Roman" panose="02020603050405020304" pitchFamily="18" charset="0"/>
                <a:cs typeface="Times New Roman" panose="02020603050405020304" pitchFamily="18" charset="0"/>
              </a:rPr>
              <a:t>Dua</a:t>
            </a:r>
            <a:r>
              <a:rPr lang="en-IN" dirty="0">
                <a:latin typeface="Times New Roman" panose="02020603050405020304" pitchFamily="18" charset="0"/>
                <a:cs typeface="Times New Roman" panose="02020603050405020304" pitchFamily="18" charset="0"/>
              </a:rPr>
              <a:t>, Jyotsna Singha, </a:t>
            </a:r>
            <a:r>
              <a:rPr lang="en-IN" dirty="0" err="1">
                <a:latin typeface="Times New Roman" panose="02020603050405020304" pitchFamily="18" charset="0"/>
                <a:cs typeface="Times New Roman" panose="02020603050405020304" pitchFamily="18" charset="0"/>
              </a:rPr>
              <a:t>HarishParthasarathy</a:t>
            </a:r>
            <a:r>
              <a:rPr lang="en-IN" dirty="0">
                <a:latin typeface="Times New Roman" panose="02020603050405020304" pitchFamily="18" charset="0"/>
                <a:cs typeface="Times New Roman" panose="02020603050405020304" pitchFamily="18" charset="0"/>
              </a:rPr>
              <a:t>, ”Image forgery detection based on statistical features of block DCT coefficients”, Third International Conference on Computing and Network Communications (CoCoNet19)</a:t>
            </a:r>
          </a:p>
          <a:p>
            <a:pPr marL="0" marR="0" lvl="0" indent="0" algn="l" rtl="0">
              <a:spcBef>
                <a:spcPts val="0"/>
              </a:spcBef>
              <a:spcAft>
                <a:spcPts val="0"/>
              </a:spcAft>
              <a:buClr>
                <a:schemeClr val="dk1"/>
              </a:buClr>
              <a:buSzPts val="1800"/>
              <a:buNone/>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spcBef>
                <a:spcPts val="0"/>
              </a:spcBef>
              <a:spcAft>
                <a:spcPts val="0"/>
              </a:spcAft>
              <a:buClr>
                <a:schemeClr val="dk1"/>
              </a:buClr>
              <a:buSzPts val="1800"/>
              <a:buFont typeface="Arial"/>
              <a:buChar char="•"/>
            </a:pPr>
            <a:r>
              <a:rPr lang="en-US" dirty="0">
                <a:latin typeface="Times New Roman" panose="02020603050405020304" pitchFamily="18" charset="0"/>
                <a:cs typeface="Times New Roman" panose="02020603050405020304" pitchFamily="18" charset="0"/>
              </a:rPr>
              <a:t>B. Singh and D. K. Sharma, ”Image Forgery over Social Media Platforms - A Deep Learning Approach for its Detection and Localization,” 2021 8th International Conference on Computing for Sustainable Global Development (</a:t>
            </a:r>
            <a:r>
              <a:rPr lang="en-US" dirty="0" err="1">
                <a:latin typeface="Times New Roman" panose="02020603050405020304" pitchFamily="18" charset="0"/>
                <a:cs typeface="Times New Roman" panose="02020603050405020304" pitchFamily="18" charset="0"/>
              </a:rPr>
              <a:t>INDIACom</a:t>
            </a:r>
            <a:r>
              <a:rPr lang="en-US" dirty="0">
                <a:latin typeface="Times New Roman" panose="02020603050405020304" pitchFamily="18" charset="0"/>
                <a:cs typeface="Times New Roman" panose="02020603050405020304" pitchFamily="18" charset="0"/>
              </a:rPr>
              <a:t>), 2021, pp. 705-709.</a:t>
            </a:r>
          </a:p>
          <a:p>
            <a:pPr marL="0" marR="0" lvl="0" indent="0" algn="l" rtl="0">
              <a:spcBef>
                <a:spcPts val="0"/>
              </a:spcBef>
              <a:spcAft>
                <a:spcPts val="0"/>
              </a:spcAft>
              <a:buClr>
                <a:schemeClr val="dk1"/>
              </a:buClr>
              <a:buSzPts val="1800"/>
              <a:buNone/>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marR="0" lvl="0" indent="-285750" algn="l" rtl="0">
              <a:spcBef>
                <a:spcPts val="0"/>
              </a:spcBef>
              <a:spcAft>
                <a:spcPts val="0"/>
              </a:spcAft>
              <a:buClr>
                <a:schemeClr val="dk1"/>
              </a:buClr>
              <a:buSzPts val="1800"/>
              <a:buFont typeface="Arial"/>
              <a:buChar char="•"/>
            </a:pPr>
            <a:r>
              <a:rPr lang="en-IN" dirty="0">
                <a:latin typeface="Times New Roman" panose="02020603050405020304" pitchFamily="18" charset="0"/>
                <a:cs typeface="Times New Roman" panose="02020603050405020304" pitchFamily="18" charset="0"/>
              </a:rPr>
              <a:t>I. T. Ahmed, B. T. Hammad and N. Jamil, ”Image Copy-Move Forgery Detection Algorithms Based on Spatial Feature Domain,” 2021 IEEE 17th International Colloquium on Signal Processing Its Applications (CSPA), 2021, pp. 92-96,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10.1109/CSPA52141.2021.9377272.</a:t>
            </a:r>
          </a:p>
        </p:txBody>
      </p:sp>
      <p:sp>
        <p:nvSpPr>
          <p:cNvPr id="4" name="Slide Number Placeholder 3">
            <a:extLst>
              <a:ext uri="{FF2B5EF4-FFF2-40B4-BE49-F238E27FC236}">
                <a16:creationId xmlns:a16="http://schemas.microsoft.com/office/drawing/2014/main" id="{ABBB17AA-60F4-0D46-2D02-A01B66EF6F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sp>
        <p:nvSpPr>
          <p:cNvPr id="5" name="Google Shape;164;p7">
            <a:extLst>
              <a:ext uri="{FF2B5EF4-FFF2-40B4-BE49-F238E27FC236}">
                <a16:creationId xmlns:a16="http://schemas.microsoft.com/office/drawing/2014/main" id="{FD1205B3-DEB5-D18E-FA6F-1E6F387EDD21}"/>
              </a:ext>
            </a:extLst>
          </p:cNvPr>
          <p:cNvSpPr txBox="1">
            <a:spLocks noGrp="1"/>
          </p:cNvSpPr>
          <p:nvPr>
            <p:ph type="title"/>
          </p:nvPr>
        </p:nvSpPr>
        <p:spPr>
          <a:xfrm>
            <a:off x="1105693" y="685800"/>
            <a:ext cx="9980613" cy="1096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References :</a:t>
            </a:r>
            <a:endParaRPr dirty="0"/>
          </a:p>
        </p:txBody>
      </p:sp>
    </p:spTree>
    <p:extLst>
      <p:ext uri="{BB962C8B-B14F-4D97-AF65-F5344CB8AC3E}">
        <p14:creationId xmlns:p14="http://schemas.microsoft.com/office/powerpoint/2010/main" val="357640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8"/>
          <p:cNvPicPr preferRelativeResize="0"/>
          <p:nvPr/>
        </p:nvPicPr>
        <p:blipFill rotWithShape="1">
          <a:blip r:embed="rId3">
            <a:alphaModFix/>
          </a:blip>
          <a:srcRect/>
          <a:stretch/>
        </p:blipFill>
        <p:spPr>
          <a:xfrm>
            <a:off x="3399121" y="1904872"/>
            <a:ext cx="4692827" cy="3618528"/>
          </a:xfrm>
          <a:prstGeom prst="rect">
            <a:avLst/>
          </a:prstGeom>
          <a:noFill/>
          <a:ln>
            <a:noFill/>
          </a:ln>
        </p:spPr>
      </p:pic>
      <p:sp>
        <p:nvSpPr>
          <p:cNvPr id="172" name="Google Shape;172;p8"/>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23</a:t>
            </a:fld>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7" y="636495"/>
            <a:ext cx="386590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a:ea typeface="Times New Roman"/>
                <a:cs typeface="Times New Roman"/>
                <a:sym typeface="Times New Roman"/>
              </a:rPr>
              <a:t>Scope and Objectives</a:t>
            </a:r>
            <a:endParaRPr dirty="0"/>
          </a:p>
        </p:txBody>
      </p:sp>
      <p:sp>
        <p:nvSpPr>
          <p:cNvPr id="165" name="Google Shape;165;p7"/>
          <p:cNvSpPr txBox="1"/>
          <p:nvPr/>
        </p:nvSpPr>
        <p:spPr>
          <a:xfrm flipH="1">
            <a:off x="1007719" y="1287255"/>
            <a:ext cx="9206752" cy="2646838"/>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r>
              <a:rPr lang="en-US" sz="2000" b="1" dirty="0">
                <a:solidFill>
                  <a:schemeClr val="dk1"/>
                </a:solidFill>
                <a:latin typeface="Times New Roman"/>
                <a:ea typeface="Times New Roman"/>
                <a:cs typeface="Times New Roman"/>
                <a:sym typeface="Times New Roman"/>
              </a:rPr>
              <a:t>Scope : </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To detect the image manipulation on JPEG images.</a:t>
            </a:r>
          </a:p>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r>
              <a:rPr lang="en-US" sz="2000" b="1" dirty="0">
                <a:solidFill>
                  <a:schemeClr val="dk1"/>
                </a:solidFill>
                <a:latin typeface="Times New Roman"/>
                <a:ea typeface="Times New Roman"/>
                <a:cs typeface="Times New Roman"/>
                <a:sym typeface="Times New Roman"/>
              </a:rPr>
              <a:t>Objectives : </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To detect whether the image is manipulated or not.</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Times New Roman"/>
                <a:ea typeface="Times New Roman"/>
                <a:cs typeface="Times New Roman"/>
                <a:sym typeface="Times New Roman"/>
              </a:rPr>
              <a:t>To identify the manipulated area in image. </a:t>
            </a:r>
          </a:p>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66101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7" y="636495"/>
            <a:ext cx="476879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latin typeface="Times New Roman" panose="02020603050405020304" pitchFamily="18" charset="0"/>
                <a:cs typeface="Times New Roman" panose="02020603050405020304" pitchFamily="18" charset="0"/>
              </a:rPr>
              <a:t>Requirement Specification</a:t>
            </a:r>
            <a:endParaRPr sz="2800" b="1" dirty="0">
              <a:latin typeface="Times New Roman" panose="02020603050405020304" pitchFamily="18" charset="0"/>
              <a:cs typeface="Times New Roman" panose="02020603050405020304" pitchFamily="18" charset="0"/>
            </a:endParaRPr>
          </a:p>
        </p:txBody>
      </p:sp>
      <p:sp>
        <p:nvSpPr>
          <p:cNvPr id="165" name="Google Shape;165;p7"/>
          <p:cNvSpPr txBox="1"/>
          <p:nvPr/>
        </p:nvSpPr>
        <p:spPr>
          <a:xfrm flipH="1">
            <a:off x="1001797" y="1935935"/>
            <a:ext cx="10083785" cy="2616060"/>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lang="en-IN"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r>
              <a:rPr lang="en-US" sz="2000" b="1" dirty="0">
                <a:solidFill>
                  <a:schemeClr val="dk1"/>
                </a:solidFill>
                <a:latin typeface="Times New Roman"/>
                <a:ea typeface="Times New Roman"/>
                <a:cs typeface="Times New Roman"/>
                <a:sym typeface="Times New Roman"/>
              </a:rPr>
              <a:t>Software Requirements :</a:t>
            </a: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a:p>
            <a:pPr marL="285750" indent="-285750">
              <a:buClr>
                <a:schemeClr val="dk1"/>
              </a:buClr>
              <a:buSzPts val="1800"/>
              <a:buFont typeface="Arial"/>
              <a:buChar char="•"/>
            </a:pPr>
            <a:r>
              <a:rPr lang="en-US" sz="1800" dirty="0">
                <a:solidFill>
                  <a:schemeClr val="dk1"/>
                </a:solidFill>
                <a:latin typeface="Times New Roman"/>
                <a:ea typeface="Times New Roman"/>
                <a:cs typeface="Times New Roman"/>
                <a:sym typeface="Times New Roman"/>
              </a:rPr>
              <a:t>Pycharm</a:t>
            </a:r>
          </a:p>
          <a:p>
            <a:pPr marL="285750" indent="-285750">
              <a:buClr>
                <a:schemeClr val="dk1"/>
              </a:buClr>
              <a:buSzPts val="1800"/>
              <a:buFont typeface="Arial"/>
              <a:buChar char="•"/>
            </a:pPr>
            <a:endParaRPr lang="en-US" sz="1800" dirty="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US" sz="1800" dirty="0" err="1">
                <a:solidFill>
                  <a:schemeClr val="dk1"/>
                </a:solidFill>
                <a:latin typeface="Times New Roman" panose="02020603050405020304" pitchFamily="18" charset="0"/>
                <a:ea typeface="SimSun" panose="02010600030101010101" pitchFamily="2" charset="-122"/>
                <a:cs typeface="Times New Roman"/>
                <a:sym typeface="Times New Roman"/>
              </a:rPr>
              <a:t>Jupyter</a:t>
            </a:r>
            <a:r>
              <a:rPr lang="en-US" sz="1800" dirty="0">
                <a:solidFill>
                  <a:schemeClr val="dk1"/>
                </a:solidFill>
                <a:latin typeface="Times New Roman" panose="02020603050405020304" pitchFamily="18" charset="0"/>
                <a:ea typeface="SimSun" panose="02010600030101010101" pitchFamily="2" charset="-122"/>
                <a:cs typeface="Times New Roman"/>
                <a:sym typeface="Times New Roman"/>
              </a:rPr>
              <a:t> Notebook</a:t>
            </a:r>
            <a:endParaRPr lang="en-US" sz="1800" dirty="0">
              <a:solidFill>
                <a:schemeClr val="dk1"/>
              </a:solidFill>
              <a:effectLst/>
              <a:latin typeface="Times New Roman"/>
              <a:ea typeface="SimSun" panose="02010600030101010101" pitchFamily="2" charset="-122"/>
              <a:cs typeface="Times New Roman"/>
              <a:sym typeface="Times New Roman"/>
            </a:endParaRPr>
          </a:p>
          <a:p>
            <a:pPr>
              <a:buClr>
                <a:schemeClr val="dk1"/>
              </a:buClr>
              <a:buSzPts val="1800"/>
            </a:pPr>
            <a:endParaRPr lang="en-US" sz="1800" dirty="0">
              <a:solidFill>
                <a:schemeClr val="dk1"/>
              </a:solidFill>
              <a:latin typeface="Times New Roman"/>
              <a:ea typeface="SimSun" panose="02010600030101010101" pitchFamily="2" charset="-122"/>
              <a:cs typeface="Times New Roman"/>
              <a:sym typeface="Times New Roman"/>
            </a:endParaRPr>
          </a:p>
          <a:p>
            <a:pPr marL="285750" indent="-285750">
              <a:buClr>
                <a:schemeClr val="dk1"/>
              </a:buClr>
              <a:buSzPts val="1800"/>
              <a:buFont typeface="Arial"/>
              <a:buChar char="•"/>
            </a:pPr>
            <a:endParaRPr lang="en-US"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4</a:t>
            </a:fld>
            <a:endParaRPr dirty="0"/>
          </a:p>
        </p:txBody>
      </p:sp>
    </p:spTree>
    <p:extLst>
      <p:ext uri="{BB962C8B-B14F-4D97-AF65-F5344CB8AC3E}">
        <p14:creationId xmlns:p14="http://schemas.microsoft.com/office/powerpoint/2010/main" val="1765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7" y="636495"/>
            <a:ext cx="476879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dirty="0">
                <a:solidFill>
                  <a:schemeClr val="bg2"/>
                </a:solidFill>
                <a:effectLst/>
                <a:latin typeface="Times New Roman" panose="02020603050405020304" pitchFamily="18" charset="0"/>
                <a:cs typeface="Times New Roman" panose="02020603050405020304" pitchFamily="18" charset="0"/>
              </a:rPr>
              <a:t>Literature Review</a:t>
            </a:r>
            <a:endParaRPr sz="2800" b="1" dirty="0">
              <a:solidFill>
                <a:schemeClr val="bg2"/>
              </a:solidFill>
              <a:latin typeface="Times New Roman" panose="02020603050405020304" pitchFamily="18" charset="0"/>
              <a:cs typeface="Times New Roman" panose="02020603050405020304" pitchFamily="18" charset="0"/>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graphicFrame>
        <p:nvGraphicFramePr>
          <p:cNvPr id="2" name="Google Shape;179;g158a47217d1_0_0">
            <a:extLst>
              <a:ext uri="{FF2B5EF4-FFF2-40B4-BE49-F238E27FC236}">
                <a16:creationId xmlns:a16="http://schemas.microsoft.com/office/drawing/2014/main" id="{F46C14FE-3D8C-85E7-0781-6CB5ED94D417}"/>
              </a:ext>
            </a:extLst>
          </p:cNvPr>
          <p:cNvGraphicFramePr/>
          <p:nvPr>
            <p:extLst>
              <p:ext uri="{D42A27DB-BD31-4B8C-83A1-F6EECF244321}">
                <p14:modId xmlns:p14="http://schemas.microsoft.com/office/powerpoint/2010/main" val="652807094"/>
              </p:ext>
            </p:extLst>
          </p:nvPr>
        </p:nvGraphicFramePr>
        <p:xfrm>
          <a:off x="850590" y="1387596"/>
          <a:ext cx="10490820" cy="5333880"/>
        </p:xfrm>
        <a:graphic>
          <a:graphicData uri="http://schemas.openxmlformats.org/drawingml/2006/table">
            <a:tbl>
              <a:tblPr>
                <a:noFill/>
                <a:tableStyleId>{431467E2-136E-4E36-9D5D-2225CAF22A66}</a:tableStyleId>
              </a:tblPr>
              <a:tblGrid>
                <a:gridCol w="1062504">
                  <a:extLst>
                    <a:ext uri="{9D8B030D-6E8A-4147-A177-3AD203B41FA5}">
                      <a16:colId xmlns:a16="http://schemas.microsoft.com/office/drawing/2014/main" val="20000"/>
                    </a:ext>
                  </a:extLst>
                </a:gridCol>
                <a:gridCol w="3486873">
                  <a:extLst>
                    <a:ext uri="{9D8B030D-6E8A-4147-A177-3AD203B41FA5}">
                      <a16:colId xmlns:a16="http://schemas.microsoft.com/office/drawing/2014/main" val="20001"/>
                    </a:ext>
                  </a:extLst>
                </a:gridCol>
                <a:gridCol w="2395851">
                  <a:extLst>
                    <a:ext uri="{9D8B030D-6E8A-4147-A177-3AD203B41FA5}">
                      <a16:colId xmlns:a16="http://schemas.microsoft.com/office/drawing/2014/main" val="20002"/>
                    </a:ext>
                  </a:extLst>
                </a:gridCol>
                <a:gridCol w="3545592">
                  <a:extLst>
                    <a:ext uri="{9D8B030D-6E8A-4147-A177-3AD203B41FA5}">
                      <a16:colId xmlns:a16="http://schemas.microsoft.com/office/drawing/2014/main" val="20003"/>
                    </a:ext>
                  </a:extLst>
                </a:gridCol>
              </a:tblGrid>
              <a:tr h="393657">
                <a:tc>
                  <a:txBody>
                    <a:bodyPr/>
                    <a:lstStyle/>
                    <a:p>
                      <a:pPr marL="0" lvl="0" indent="0" algn="ctr" rtl="0">
                        <a:spcBef>
                          <a:spcPts val="0"/>
                        </a:spcBef>
                        <a:spcAft>
                          <a:spcPts val="0"/>
                        </a:spcAft>
                        <a:buNone/>
                      </a:pPr>
                      <a:r>
                        <a:rPr lang="en-US" sz="2100" dirty="0">
                          <a:latin typeface="Times New Roman"/>
                          <a:ea typeface="Times New Roman"/>
                          <a:cs typeface="Times New Roman"/>
                          <a:sym typeface="Times New Roman"/>
                        </a:rPr>
                        <a:t>Sr. No</a:t>
                      </a:r>
                      <a:endParaRPr sz="2100"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dirty="0">
                          <a:latin typeface="Times New Roman"/>
                          <a:ea typeface="Times New Roman"/>
                          <a:cs typeface="Times New Roman"/>
                          <a:sym typeface="Times New Roman"/>
                        </a:rPr>
                        <a:t>Paper Title</a:t>
                      </a:r>
                      <a:endParaRPr sz="2100"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100" dirty="0">
                          <a:latin typeface="Times New Roman"/>
                          <a:ea typeface="Times New Roman"/>
                          <a:cs typeface="Times New Roman"/>
                          <a:sym typeface="Times New Roman"/>
                        </a:rPr>
                        <a:t>Author</a:t>
                      </a:r>
                      <a:endParaRPr sz="2100"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200" dirty="0">
                          <a:latin typeface="Times New Roman"/>
                          <a:ea typeface="Times New Roman"/>
                          <a:cs typeface="Times New Roman"/>
                          <a:sym typeface="Times New Roman"/>
                        </a:rPr>
                        <a:t>Abstract</a:t>
                      </a:r>
                      <a:endParaRPr sz="2200" dirty="0">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172187">
                <a:tc>
                  <a:txBody>
                    <a:bodyPr/>
                    <a:lstStyle/>
                    <a:p>
                      <a:pPr marL="0" lvl="0" indent="0" algn="ctr" rtl="0">
                        <a:spcBef>
                          <a:spcPts val="0"/>
                        </a:spcBef>
                        <a:spcAft>
                          <a:spcPts val="0"/>
                        </a:spcAft>
                        <a:buNone/>
                      </a:pPr>
                      <a:r>
                        <a:rPr lang="en-US" sz="1800" dirty="0">
                          <a:latin typeface="Times New Roman"/>
                          <a:ea typeface="Times New Roman"/>
                          <a:cs typeface="Times New Roman"/>
                          <a:sym typeface="Times New Roman"/>
                        </a:rPr>
                        <a:t>1.</a:t>
                      </a:r>
                      <a:endParaRPr sz="1800"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US" sz="1700" dirty="0">
                          <a:latin typeface="Times New Roman"/>
                          <a:ea typeface="Times New Roman"/>
                          <a:cs typeface="Times New Roman"/>
                          <a:sym typeface="Times New Roman"/>
                        </a:rPr>
                        <a:t>Image Manipulation Detection using Deep Neural Network - </a:t>
                      </a:r>
                      <a:endParaRPr sz="1700"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Clr>
                          <a:schemeClr val="dk2"/>
                        </a:buClr>
                        <a:buSzPts val="1100"/>
                        <a:buFont typeface="Arial"/>
                        <a:buNone/>
                      </a:pPr>
                      <a:r>
                        <a:rPr lang="en-US" sz="1700" dirty="0">
                          <a:solidFill>
                            <a:schemeClr val="dk2"/>
                          </a:solidFill>
                          <a:latin typeface="Times New Roman"/>
                          <a:ea typeface="Times New Roman"/>
                          <a:cs typeface="Times New Roman"/>
                          <a:sym typeface="Times New Roman"/>
                        </a:rPr>
                        <a:t>Anushka Singh, Jyotsna Singh </a:t>
                      </a:r>
                      <a:endParaRPr sz="17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sz="1700" dirty="0">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2"/>
                        </a:buClr>
                        <a:buSzPts val="1100"/>
                        <a:buFont typeface="Arial"/>
                        <a:buNone/>
                      </a:pPr>
                      <a:r>
                        <a:rPr lang="en-US" dirty="0"/>
                        <a:t>Relative analysis includes different deep learning techniques used for image forgery detection. The approaches used are the simplest and independent of dataset.</a:t>
                      </a:r>
                      <a:endParaRPr dirty="0"/>
                    </a:p>
                    <a:p>
                      <a:pPr marL="0" lvl="0" indent="0" algn="l" rtl="0">
                        <a:spcBef>
                          <a:spcPts val="0"/>
                        </a:spcBef>
                        <a:spcAft>
                          <a:spcPts val="0"/>
                        </a:spcAft>
                        <a:buNone/>
                      </a:pPr>
                      <a:endParaRPr dirty="0"/>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1372322">
                <a:tc>
                  <a:txBody>
                    <a:bodyPr/>
                    <a:lstStyle/>
                    <a:p>
                      <a:pPr marL="0" lvl="0" indent="0" algn="ctr" rtl="0">
                        <a:spcBef>
                          <a:spcPts val="0"/>
                        </a:spcBef>
                        <a:spcAft>
                          <a:spcPts val="0"/>
                        </a:spcAft>
                        <a:buNone/>
                      </a:pPr>
                      <a:r>
                        <a:rPr lang="en-US" sz="1800" dirty="0">
                          <a:latin typeface="Times New Roman"/>
                          <a:ea typeface="Times New Roman"/>
                          <a:cs typeface="Times New Roman"/>
                          <a:sym typeface="Times New Roman"/>
                        </a:rPr>
                        <a:t>2.</a:t>
                      </a:r>
                      <a:endParaRPr sz="18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700" dirty="0">
                          <a:latin typeface="Times New Roman"/>
                          <a:ea typeface="Times New Roman"/>
                          <a:cs typeface="Times New Roman"/>
                          <a:sym typeface="Times New Roman"/>
                        </a:rPr>
                        <a:t>Image Manipulation Detection using Convolutional Neural Network - </a:t>
                      </a:r>
                      <a:endParaRPr sz="17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2"/>
                        </a:buClr>
                        <a:buSzPts val="1100"/>
                        <a:buFont typeface="Arial"/>
                        <a:buNone/>
                      </a:pPr>
                      <a:r>
                        <a:rPr lang="en-US" sz="1700" dirty="0">
                          <a:solidFill>
                            <a:schemeClr val="dk2"/>
                          </a:solidFill>
                          <a:latin typeface="Times New Roman"/>
                          <a:ea typeface="Times New Roman"/>
                          <a:cs typeface="Times New Roman"/>
                          <a:sym typeface="Times New Roman"/>
                        </a:rPr>
                        <a:t>Dong-Hyun Kim &amp; Hae-Yeoun Lee </a:t>
                      </a:r>
                      <a:endParaRPr sz="17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sz="17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US" dirty="0"/>
                        <a:t>Image manipulation detection techniques using CNN.The model can be used to determine whether or not the image is manipulated, and can be applied for detection of more manipulation techniques. </a:t>
                      </a: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r h="1772590">
                <a:tc>
                  <a:txBody>
                    <a:bodyPr/>
                    <a:lstStyle/>
                    <a:p>
                      <a:pPr marL="0" lvl="0" indent="0" algn="ctr" rtl="0">
                        <a:spcBef>
                          <a:spcPts val="0"/>
                        </a:spcBef>
                        <a:spcAft>
                          <a:spcPts val="0"/>
                        </a:spcAft>
                        <a:buNone/>
                      </a:pPr>
                      <a:r>
                        <a:rPr lang="en-US" sz="1800" dirty="0">
                          <a:latin typeface="Times New Roman"/>
                          <a:ea typeface="Times New Roman"/>
                          <a:cs typeface="Times New Roman"/>
                          <a:sym typeface="Times New Roman"/>
                        </a:rPr>
                        <a:t>3.</a:t>
                      </a:r>
                      <a:endParaRPr sz="18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700" dirty="0">
                          <a:latin typeface="Times New Roman"/>
                          <a:ea typeface="Times New Roman"/>
                          <a:cs typeface="Times New Roman"/>
                          <a:sym typeface="Times New Roman"/>
                        </a:rPr>
                        <a:t>Image Forgery Detection based on statistical features of block DCT coefficients -</a:t>
                      </a:r>
                      <a:endParaRPr sz="17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2"/>
                        </a:buClr>
                        <a:buSzPts val="1100"/>
                        <a:buFont typeface="Arial"/>
                        <a:buNone/>
                      </a:pPr>
                      <a:r>
                        <a:rPr lang="en-US" sz="1700" dirty="0">
                          <a:solidFill>
                            <a:schemeClr val="dk2"/>
                          </a:solidFill>
                          <a:latin typeface="Times New Roman"/>
                          <a:ea typeface="Times New Roman"/>
                          <a:cs typeface="Times New Roman"/>
                          <a:sym typeface="Times New Roman"/>
                        </a:rPr>
                        <a:t>Shilpa Dua, Harish Parthasarathy</a:t>
                      </a:r>
                      <a:endParaRPr sz="1700"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endParaRPr sz="17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2"/>
                        </a:buClr>
                        <a:buSzPts val="1100"/>
                        <a:buFont typeface="Arial"/>
                        <a:buNone/>
                      </a:pPr>
                      <a:r>
                        <a:rPr lang="en-US" dirty="0"/>
                        <a:t>Research presented a new forensic detector which is able to deal with splicing as well as copy-move forgery at the same time.This method not only classifies unaltered images from altered ones, but also capable of dealing correctly with any kind of manipulation.</a:t>
                      </a: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64819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7" y="615947"/>
            <a:ext cx="723657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dirty="0">
                <a:solidFill>
                  <a:schemeClr val="bg2"/>
                </a:solidFill>
                <a:effectLst/>
                <a:latin typeface="Times New Roman" panose="02020603050405020304" pitchFamily="18" charset="0"/>
                <a:cs typeface="Times New Roman" panose="02020603050405020304" pitchFamily="18" charset="0"/>
              </a:rPr>
              <a:t>Experimental Setup / Simulation </a:t>
            </a:r>
            <a:endParaRPr sz="2800" b="1" dirty="0">
              <a:solidFill>
                <a:schemeClr val="bg2"/>
              </a:solidFill>
              <a:latin typeface="Times New Roman" panose="02020603050405020304" pitchFamily="18" charset="0"/>
              <a:cs typeface="Times New Roman" panose="02020603050405020304" pitchFamily="18" charset="0"/>
            </a:endParaRPr>
          </a:p>
        </p:txBody>
      </p:sp>
      <p:sp>
        <p:nvSpPr>
          <p:cNvPr id="165" name="Google Shape;165;p7"/>
          <p:cNvSpPr txBox="1"/>
          <p:nvPr/>
        </p:nvSpPr>
        <p:spPr>
          <a:xfrm flipH="1">
            <a:off x="1156012" y="2940545"/>
            <a:ext cx="10083785" cy="646290"/>
          </a:xfrm>
          <a:prstGeom prst="rect">
            <a:avLst/>
          </a:prstGeom>
          <a:noFill/>
          <a:ln>
            <a:noFill/>
          </a:ln>
        </p:spPr>
        <p:txBody>
          <a:bodyPr spcFirstLastPara="1" wrap="square" lIns="91425" tIns="45700" rIns="91425" bIns="45700" anchor="ctr" anchorCtr="0">
            <a:spAutoFit/>
          </a:bodyPr>
          <a:lstStyle/>
          <a:p>
            <a:pPr marL="285750" marR="0" lvl="0" indent="-171450" algn="l" rtl="0">
              <a:spcBef>
                <a:spcPts val="0"/>
              </a:spcBef>
              <a:spcAft>
                <a:spcPts val="0"/>
              </a:spcAft>
              <a:buClr>
                <a:schemeClr val="dk1"/>
              </a:buClr>
              <a:buSzPts val="1800"/>
              <a:buFont typeface="Arial"/>
              <a:buNone/>
            </a:pPr>
            <a:endParaRPr lang="en-IN" sz="1800" dirty="0">
              <a:solidFill>
                <a:schemeClr val="dk1"/>
              </a:solidFill>
              <a:latin typeface="Times New Roman"/>
              <a:ea typeface="Times New Roman"/>
              <a:cs typeface="Times New Roman"/>
              <a:sym typeface="Times New Roman"/>
            </a:endParaRPr>
          </a:p>
          <a:p>
            <a:pPr marR="0" lvl="0" algn="l" rtl="0">
              <a:spcBef>
                <a:spcPts val="0"/>
              </a:spcBef>
              <a:spcAft>
                <a:spcPts val="0"/>
              </a:spcAft>
              <a:buClr>
                <a:schemeClr val="dk1"/>
              </a:buClr>
              <a:buSzPts val="1800"/>
            </a:pPr>
            <a:endParaRPr lang="en-US" sz="1800" dirty="0">
              <a:solidFill>
                <a:schemeClr val="dk1"/>
              </a:solidFill>
              <a:latin typeface="Times New Roman"/>
              <a:ea typeface="Times New Roman"/>
              <a:cs typeface="Times New Roman"/>
              <a:sym typeface="Times New Roman"/>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6</a:t>
            </a:fld>
            <a:endParaRPr dirty="0"/>
          </a:p>
        </p:txBody>
      </p:sp>
      <p:sp>
        <p:nvSpPr>
          <p:cNvPr id="10" name="Rectangle: Rounded Corners 9">
            <a:extLst>
              <a:ext uri="{FF2B5EF4-FFF2-40B4-BE49-F238E27FC236}">
                <a16:creationId xmlns:a16="http://schemas.microsoft.com/office/drawing/2014/main" id="{45528990-FE1A-9062-0234-FD8BF3EFCF6B}"/>
              </a:ext>
            </a:extLst>
          </p:cNvPr>
          <p:cNvSpPr/>
          <p:nvPr/>
        </p:nvSpPr>
        <p:spPr>
          <a:xfrm>
            <a:off x="1266114" y="2448221"/>
            <a:ext cx="1947304" cy="138701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2"/>
              </a:solidFill>
              <a:latin typeface="Times New Roman" panose="02020603050405020304" pitchFamily="18" charset="0"/>
              <a:cs typeface="Times New Roman" panose="02020603050405020304" pitchFamily="18" charset="0"/>
            </a:endParaRPr>
          </a:p>
          <a:p>
            <a:pPr algn="ctr"/>
            <a:endParaRPr lang="en-US" sz="2000" b="1" dirty="0">
              <a:solidFill>
                <a:schemeClr val="bg2"/>
              </a:solidFill>
              <a:latin typeface="Times New Roman" panose="02020603050405020304" pitchFamily="18" charset="0"/>
              <a:cs typeface="Times New Roman" panose="02020603050405020304" pitchFamily="18" charset="0"/>
            </a:endParaRPr>
          </a:p>
          <a:p>
            <a:pPr algn="ctr"/>
            <a:endParaRPr lang="en-US" sz="2000" b="1" dirty="0">
              <a:solidFill>
                <a:schemeClr val="bg2"/>
              </a:solidFill>
              <a:latin typeface="Times New Roman" panose="02020603050405020304" pitchFamily="18" charset="0"/>
              <a:cs typeface="Times New Roman" panose="02020603050405020304" pitchFamily="18" charset="0"/>
            </a:endParaRPr>
          </a:p>
          <a:p>
            <a:pPr algn="ctr"/>
            <a:r>
              <a:rPr lang="en-US" sz="2000" b="1" dirty="0">
                <a:solidFill>
                  <a:schemeClr val="bg2"/>
                </a:solidFill>
                <a:latin typeface="Times New Roman" panose="02020603050405020304" pitchFamily="18" charset="0"/>
                <a:cs typeface="Times New Roman" panose="02020603050405020304" pitchFamily="18" charset="0"/>
              </a:rPr>
              <a:t>User</a:t>
            </a:r>
            <a:endParaRPr lang="en-IN" sz="2000" b="1" dirty="0">
              <a:solidFill>
                <a:schemeClr val="bg2"/>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C29A19D3-1DA2-7991-EB68-6C54D4FA9755}"/>
              </a:ext>
            </a:extLst>
          </p:cNvPr>
          <p:cNvPicPr>
            <a:picLocks noChangeAspect="1"/>
          </p:cNvPicPr>
          <p:nvPr/>
        </p:nvPicPr>
        <p:blipFill>
          <a:blip r:embed="rId3"/>
          <a:stretch>
            <a:fillRect/>
          </a:stretch>
        </p:blipFill>
        <p:spPr>
          <a:xfrm>
            <a:off x="1746869" y="2692149"/>
            <a:ext cx="875601" cy="646290"/>
          </a:xfrm>
          <a:prstGeom prst="rect">
            <a:avLst/>
          </a:prstGeom>
          <a:ln>
            <a:noFill/>
          </a:ln>
          <a:effectLst>
            <a:outerShdw blurRad="292100" dist="139700" dir="2700000" algn="tl" rotWithShape="0">
              <a:srgbClr val="333333">
                <a:alpha val="65000"/>
              </a:srgbClr>
            </a:outerShdw>
          </a:effectLst>
        </p:spPr>
      </p:pic>
      <p:sp>
        <p:nvSpPr>
          <p:cNvPr id="17" name="Rectangle: Rounded Corners 16">
            <a:extLst>
              <a:ext uri="{FF2B5EF4-FFF2-40B4-BE49-F238E27FC236}">
                <a16:creationId xmlns:a16="http://schemas.microsoft.com/office/drawing/2014/main" id="{522B7553-D9EA-E684-14E3-8A61580CB462}"/>
              </a:ext>
            </a:extLst>
          </p:cNvPr>
          <p:cNvSpPr/>
          <p:nvPr/>
        </p:nvSpPr>
        <p:spPr>
          <a:xfrm>
            <a:off x="4888224" y="2448221"/>
            <a:ext cx="2075380" cy="138701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IN" dirty="0"/>
          </a:p>
          <a:p>
            <a:pPr algn="ctr"/>
            <a:endParaRPr lang="en-IN" dirty="0"/>
          </a:p>
          <a:p>
            <a:pPr algn="ctr"/>
            <a:endParaRPr lang="en-IN" sz="2000" b="1" dirty="0">
              <a:solidFill>
                <a:schemeClr val="bg2"/>
              </a:solidFill>
              <a:latin typeface="Times New Roman" panose="02020603050405020304" pitchFamily="18" charset="0"/>
              <a:cs typeface="Times New Roman" panose="02020603050405020304" pitchFamily="18" charset="0"/>
            </a:endParaRPr>
          </a:p>
          <a:p>
            <a:pPr algn="ctr"/>
            <a:r>
              <a:rPr lang="en-IN" sz="2000" b="1" dirty="0">
                <a:solidFill>
                  <a:schemeClr val="bg2"/>
                </a:solidFill>
                <a:latin typeface="Times New Roman" panose="02020603050405020304" pitchFamily="18" charset="0"/>
                <a:cs typeface="Times New Roman" panose="02020603050405020304" pitchFamily="18" charset="0"/>
              </a:rPr>
              <a:t>Input Image</a:t>
            </a:r>
            <a:endParaRPr lang="en-IN" sz="2000" b="1"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7321EF0A-3814-490F-C2D3-3EF5CF500C96}"/>
              </a:ext>
            </a:extLst>
          </p:cNvPr>
          <p:cNvPicPr>
            <a:picLocks noChangeAspect="1"/>
          </p:cNvPicPr>
          <p:nvPr/>
        </p:nvPicPr>
        <p:blipFill>
          <a:blip r:embed="rId4"/>
          <a:stretch>
            <a:fillRect/>
          </a:stretch>
        </p:blipFill>
        <p:spPr>
          <a:xfrm>
            <a:off x="5224483" y="2628352"/>
            <a:ext cx="1284641" cy="800648"/>
          </a:xfrm>
          <a:prstGeom prst="rect">
            <a:avLst/>
          </a:prstGeom>
          <a:ln>
            <a:noFill/>
          </a:ln>
          <a:effectLst>
            <a:outerShdw blurRad="292100" dist="139700" dir="2700000" algn="tl" rotWithShape="0">
              <a:srgbClr val="333333">
                <a:alpha val="65000"/>
              </a:srgbClr>
            </a:outerShdw>
          </a:effectLst>
        </p:spPr>
      </p:pic>
      <p:sp>
        <p:nvSpPr>
          <p:cNvPr id="20" name="Rectangle: Rounded Corners 19">
            <a:extLst>
              <a:ext uri="{FF2B5EF4-FFF2-40B4-BE49-F238E27FC236}">
                <a16:creationId xmlns:a16="http://schemas.microsoft.com/office/drawing/2014/main" id="{D93EE29D-2DD5-D98B-0165-9662FD582A48}"/>
              </a:ext>
            </a:extLst>
          </p:cNvPr>
          <p:cNvSpPr/>
          <p:nvPr/>
        </p:nvSpPr>
        <p:spPr>
          <a:xfrm>
            <a:off x="8620527" y="2448221"/>
            <a:ext cx="2465055" cy="155139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IN" dirty="0"/>
          </a:p>
          <a:p>
            <a:pPr algn="ctr"/>
            <a:endParaRPr lang="en-IN" dirty="0"/>
          </a:p>
          <a:p>
            <a:pPr algn="ctr"/>
            <a:endParaRPr lang="en-IN" dirty="0"/>
          </a:p>
          <a:p>
            <a:pPr algn="ctr"/>
            <a:endParaRPr lang="en-IN" sz="2000" b="1" dirty="0">
              <a:solidFill>
                <a:schemeClr val="bg2"/>
              </a:solidFill>
              <a:latin typeface="Times New Roman" panose="02020603050405020304" pitchFamily="18" charset="0"/>
              <a:cs typeface="Times New Roman" panose="02020603050405020304" pitchFamily="18" charset="0"/>
            </a:endParaRPr>
          </a:p>
          <a:p>
            <a:pPr algn="ctr"/>
            <a:r>
              <a:rPr lang="en-IN" sz="2000" b="1" dirty="0">
                <a:solidFill>
                  <a:schemeClr val="bg2"/>
                </a:solidFill>
                <a:latin typeface="Times New Roman" panose="02020603050405020304" pitchFamily="18" charset="0"/>
                <a:cs typeface="Times New Roman" panose="02020603050405020304" pitchFamily="18" charset="0"/>
              </a:rPr>
              <a:t>Preprocessing</a:t>
            </a:r>
          </a:p>
        </p:txBody>
      </p:sp>
      <p:pic>
        <p:nvPicPr>
          <p:cNvPr id="22" name="Picture 21">
            <a:extLst>
              <a:ext uri="{FF2B5EF4-FFF2-40B4-BE49-F238E27FC236}">
                <a16:creationId xmlns:a16="http://schemas.microsoft.com/office/drawing/2014/main" id="{DB187FE5-A496-F6F3-BC70-DC59E7AE1876}"/>
              </a:ext>
            </a:extLst>
          </p:cNvPr>
          <p:cNvPicPr>
            <a:picLocks noChangeAspect="1"/>
          </p:cNvPicPr>
          <p:nvPr/>
        </p:nvPicPr>
        <p:blipFill>
          <a:blip r:embed="rId5"/>
          <a:stretch>
            <a:fillRect/>
          </a:stretch>
        </p:blipFill>
        <p:spPr>
          <a:xfrm>
            <a:off x="9308523" y="2628352"/>
            <a:ext cx="1089061" cy="919901"/>
          </a:xfrm>
          <a:prstGeom prst="rect">
            <a:avLst/>
          </a:prstGeom>
          <a:ln>
            <a:noFill/>
          </a:ln>
          <a:effectLst>
            <a:outerShdw blurRad="292100" dist="139700" dir="2700000" algn="tl" rotWithShape="0">
              <a:srgbClr val="333333">
                <a:alpha val="65000"/>
              </a:srgbClr>
            </a:outerShdw>
          </a:effectLst>
        </p:spPr>
      </p:pic>
      <p:sp>
        <p:nvSpPr>
          <p:cNvPr id="23" name="Rectangle: Rounded Corners 22">
            <a:extLst>
              <a:ext uri="{FF2B5EF4-FFF2-40B4-BE49-F238E27FC236}">
                <a16:creationId xmlns:a16="http://schemas.microsoft.com/office/drawing/2014/main" id="{51B545C5-0556-1DFB-355D-F15F81E42033}"/>
              </a:ext>
            </a:extLst>
          </p:cNvPr>
          <p:cNvSpPr/>
          <p:nvPr/>
        </p:nvSpPr>
        <p:spPr>
          <a:xfrm>
            <a:off x="8946109" y="5040748"/>
            <a:ext cx="2187653" cy="1150706"/>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Times New Roman" panose="02020603050405020304" pitchFamily="18" charset="0"/>
                <a:cs typeface="Times New Roman" panose="02020603050405020304" pitchFamily="18" charset="0"/>
              </a:rPr>
              <a:t>CNN (Convolutional Neural Network)</a:t>
            </a:r>
            <a:endParaRPr lang="en-IN" sz="2000" b="1" dirty="0">
              <a:solidFill>
                <a:schemeClr val="bg2"/>
              </a:solidFill>
              <a:latin typeface="Times New Roman" panose="02020603050405020304" pitchFamily="18" charset="0"/>
              <a:cs typeface="Times New Roman" panose="02020603050405020304" pitchFamily="18" charset="0"/>
            </a:endParaRPr>
          </a:p>
        </p:txBody>
      </p:sp>
      <p:sp>
        <p:nvSpPr>
          <p:cNvPr id="26" name="Rectangle: Rounded Corners 25">
            <a:extLst>
              <a:ext uri="{FF2B5EF4-FFF2-40B4-BE49-F238E27FC236}">
                <a16:creationId xmlns:a16="http://schemas.microsoft.com/office/drawing/2014/main" id="{7D70FEEC-B6D2-B0D6-2D1A-734DF1B47BBF}"/>
              </a:ext>
            </a:extLst>
          </p:cNvPr>
          <p:cNvSpPr/>
          <p:nvPr/>
        </p:nvSpPr>
        <p:spPr>
          <a:xfrm>
            <a:off x="4785261" y="4893340"/>
            <a:ext cx="2363056" cy="1463011"/>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solidFill>
                <a:latin typeface="Times New Roman" panose="02020603050405020304" pitchFamily="18" charset="0"/>
                <a:cs typeface="Times New Roman" panose="02020603050405020304" pitchFamily="18" charset="0"/>
              </a:rPr>
              <a:t>Identification of tampered area using ELA (Error Level Analysis)</a:t>
            </a:r>
            <a:endParaRPr lang="en-IN" sz="2000" b="1" dirty="0">
              <a:solidFill>
                <a:schemeClr val="bg2"/>
              </a:solidFill>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D9125207-BA7F-F792-2FE0-B64AEBCCE9F2}"/>
              </a:ext>
            </a:extLst>
          </p:cNvPr>
          <p:cNvSpPr/>
          <p:nvPr/>
        </p:nvSpPr>
        <p:spPr>
          <a:xfrm>
            <a:off x="1058238" y="4954895"/>
            <a:ext cx="2363056" cy="1322412"/>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a:p>
            <a:pPr algn="ctr"/>
            <a:endParaRPr lang="en-US" dirty="0">
              <a:solidFill>
                <a:schemeClr val="bg2"/>
              </a:solidFill>
            </a:endParaRPr>
          </a:p>
          <a:p>
            <a:pPr algn="ctr"/>
            <a:endParaRPr lang="en-US" dirty="0">
              <a:solidFill>
                <a:schemeClr val="bg2"/>
              </a:solidFill>
            </a:endParaRPr>
          </a:p>
          <a:p>
            <a:pPr algn="ctr"/>
            <a:endParaRPr lang="en-US" dirty="0">
              <a:solidFill>
                <a:schemeClr val="bg2"/>
              </a:solidFill>
            </a:endParaRPr>
          </a:p>
          <a:p>
            <a:pPr algn="ctr"/>
            <a:r>
              <a:rPr lang="en-US" sz="2000" b="1" dirty="0">
                <a:solidFill>
                  <a:schemeClr val="bg2"/>
                </a:solidFill>
                <a:latin typeface="Times New Roman" panose="02020603050405020304" pitchFamily="18" charset="0"/>
                <a:cs typeface="Times New Roman" panose="02020603050405020304" pitchFamily="18" charset="0"/>
              </a:rPr>
              <a:t>Display Result</a:t>
            </a:r>
            <a:endParaRPr lang="en-IN" sz="2000" b="1" dirty="0">
              <a:solidFill>
                <a:schemeClr val="bg2"/>
              </a:solidFill>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0BF260F1-A78F-B84D-5F24-DFE2113B3B16}"/>
              </a:ext>
            </a:extLst>
          </p:cNvPr>
          <p:cNvPicPr>
            <a:picLocks noChangeAspect="1"/>
          </p:cNvPicPr>
          <p:nvPr/>
        </p:nvPicPr>
        <p:blipFill>
          <a:blip r:embed="rId6"/>
          <a:stretch>
            <a:fillRect/>
          </a:stretch>
        </p:blipFill>
        <p:spPr>
          <a:xfrm>
            <a:off x="1331514" y="4997572"/>
            <a:ext cx="1536386" cy="879314"/>
          </a:xfrm>
          <a:prstGeom prst="rect">
            <a:avLst/>
          </a:prstGeom>
        </p:spPr>
      </p:pic>
      <p:cxnSp>
        <p:nvCxnSpPr>
          <p:cNvPr id="162" name="Straight Arrow Connector 161">
            <a:extLst>
              <a:ext uri="{FF2B5EF4-FFF2-40B4-BE49-F238E27FC236}">
                <a16:creationId xmlns:a16="http://schemas.microsoft.com/office/drawing/2014/main" id="{F5EF59F0-E5ED-6712-27AF-CB28DAFBB808}"/>
              </a:ext>
            </a:extLst>
          </p:cNvPr>
          <p:cNvCxnSpPr>
            <a:cxnSpLocks/>
            <a:stCxn id="10" idx="3"/>
            <a:endCxn id="17" idx="1"/>
          </p:cNvCxnSpPr>
          <p:nvPr/>
        </p:nvCxnSpPr>
        <p:spPr>
          <a:xfrm>
            <a:off x="3213418" y="3141726"/>
            <a:ext cx="167480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2" name="Straight Arrow Connector 171">
            <a:extLst>
              <a:ext uri="{FF2B5EF4-FFF2-40B4-BE49-F238E27FC236}">
                <a16:creationId xmlns:a16="http://schemas.microsoft.com/office/drawing/2014/main" id="{5D418C27-9422-F4E0-643F-2B52CF6CB05C}"/>
              </a:ext>
            </a:extLst>
          </p:cNvPr>
          <p:cNvCxnSpPr>
            <a:cxnSpLocks/>
          </p:cNvCxnSpPr>
          <p:nvPr/>
        </p:nvCxnSpPr>
        <p:spPr>
          <a:xfrm flipV="1">
            <a:off x="6971054" y="3231022"/>
            <a:ext cx="1634573" cy="252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6" name="Straight Arrow Connector 175">
            <a:extLst>
              <a:ext uri="{FF2B5EF4-FFF2-40B4-BE49-F238E27FC236}">
                <a16:creationId xmlns:a16="http://schemas.microsoft.com/office/drawing/2014/main" id="{2FD3C1CF-8FE8-6EDD-1C81-0D917ED857C2}"/>
              </a:ext>
            </a:extLst>
          </p:cNvPr>
          <p:cNvCxnSpPr>
            <a:cxnSpLocks/>
            <a:stCxn id="20" idx="2"/>
          </p:cNvCxnSpPr>
          <p:nvPr/>
        </p:nvCxnSpPr>
        <p:spPr>
          <a:xfrm flipH="1">
            <a:off x="9853053" y="3999618"/>
            <a:ext cx="2" cy="104113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0" name="Straight Arrow Connector 179">
            <a:extLst>
              <a:ext uri="{FF2B5EF4-FFF2-40B4-BE49-F238E27FC236}">
                <a16:creationId xmlns:a16="http://schemas.microsoft.com/office/drawing/2014/main" id="{1C6879D8-E3E3-D6B1-C50C-D4ECFBBA2006}"/>
              </a:ext>
            </a:extLst>
          </p:cNvPr>
          <p:cNvCxnSpPr>
            <a:cxnSpLocks/>
            <a:stCxn id="23" idx="1"/>
            <a:endCxn id="26" idx="3"/>
          </p:cNvCxnSpPr>
          <p:nvPr/>
        </p:nvCxnSpPr>
        <p:spPr>
          <a:xfrm flipH="1">
            <a:off x="7148317" y="5616101"/>
            <a:ext cx="1797792" cy="87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2" name="Straight Arrow Connector 181">
            <a:extLst>
              <a:ext uri="{FF2B5EF4-FFF2-40B4-BE49-F238E27FC236}">
                <a16:creationId xmlns:a16="http://schemas.microsoft.com/office/drawing/2014/main" id="{6399D176-9AB2-0B35-3E55-6F1814B724BA}"/>
              </a:ext>
            </a:extLst>
          </p:cNvPr>
          <p:cNvCxnSpPr>
            <a:cxnSpLocks/>
            <a:stCxn id="26" idx="1"/>
            <a:endCxn id="27" idx="3"/>
          </p:cNvCxnSpPr>
          <p:nvPr/>
        </p:nvCxnSpPr>
        <p:spPr>
          <a:xfrm flipH="1" flipV="1">
            <a:off x="3421294" y="5616101"/>
            <a:ext cx="1363967" cy="87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9" name="Straight Arrow Connector 188">
            <a:extLst>
              <a:ext uri="{FF2B5EF4-FFF2-40B4-BE49-F238E27FC236}">
                <a16:creationId xmlns:a16="http://schemas.microsoft.com/office/drawing/2014/main" id="{6C299954-1C7C-A066-D830-F1EEC4DCB8E6}"/>
              </a:ext>
            </a:extLst>
          </p:cNvPr>
          <p:cNvCxnSpPr>
            <a:cxnSpLocks/>
          </p:cNvCxnSpPr>
          <p:nvPr/>
        </p:nvCxnSpPr>
        <p:spPr>
          <a:xfrm flipV="1">
            <a:off x="2090534" y="3835231"/>
            <a:ext cx="0" cy="111966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6" name="TextBox 215">
            <a:extLst>
              <a:ext uri="{FF2B5EF4-FFF2-40B4-BE49-F238E27FC236}">
                <a16:creationId xmlns:a16="http://schemas.microsoft.com/office/drawing/2014/main" id="{3738FB1D-C79E-CF50-91CF-67559C976070}"/>
              </a:ext>
            </a:extLst>
          </p:cNvPr>
          <p:cNvSpPr txBox="1"/>
          <p:nvPr/>
        </p:nvSpPr>
        <p:spPr>
          <a:xfrm>
            <a:off x="1058238" y="1420771"/>
            <a:ext cx="361932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Block Diagram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13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B2BC-DC72-69A0-F4D2-62670F068D1F}"/>
              </a:ext>
            </a:extLst>
          </p:cNvPr>
          <p:cNvSpPr>
            <a:spLocks noGrp="1"/>
          </p:cNvSpPr>
          <p:nvPr>
            <p:ph type="title"/>
          </p:nvPr>
        </p:nvSpPr>
        <p:spPr>
          <a:xfrm>
            <a:off x="1104900" y="411163"/>
            <a:ext cx="9980682" cy="1096962"/>
          </a:xfrm>
        </p:spPr>
        <p:txBody>
          <a:bodyPr/>
          <a:lstStyle/>
          <a:p>
            <a:r>
              <a:rPr lang="en-IN" sz="2800" b="1" i="0" dirty="0">
                <a:solidFill>
                  <a:schemeClr val="bg2"/>
                </a:solidFill>
                <a:effectLst/>
                <a:latin typeface="Times New Roman" panose="02020603050405020304" pitchFamily="18" charset="0"/>
                <a:cs typeface="Times New Roman" panose="02020603050405020304" pitchFamily="18" charset="0"/>
              </a:rPr>
              <a:t>Experimental Setup / Simulation </a:t>
            </a:r>
            <a:br>
              <a:rPr lang="en-IN" sz="2800" b="1" dirty="0">
                <a:solidFill>
                  <a:schemeClr val="bg2"/>
                </a:solidFill>
                <a:latin typeface="Times New Roman" panose="02020603050405020304"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3AA41C8F-EAF1-213D-4E4E-75745168E8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5" name="TextBox 4">
            <a:extLst>
              <a:ext uri="{FF2B5EF4-FFF2-40B4-BE49-F238E27FC236}">
                <a16:creationId xmlns:a16="http://schemas.microsoft.com/office/drawing/2014/main" id="{67C75DEF-C291-E1A9-F772-068636526B21}"/>
              </a:ext>
            </a:extLst>
          </p:cNvPr>
          <p:cNvSpPr txBox="1"/>
          <p:nvPr/>
        </p:nvSpPr>
        <p:spPr>
          <a:xfrm>
            <a:off x="1104900" y="1341694"/>
            <a:ext cx="252689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Dataset/Images</a:t>
            </a:r>
          </a:p>
        </p:txBody>
      </p:sp>
      <p:pic>
        <p:nvPicPr>
          <p:cNvPr id="6" name="Picture 5">
            <a:extLst>
              <a:ext uri="{FF2B5EF4-FFF2-40B4-BE49-F238E27FC236}">
                <a16:creationId xmlns:a16="http://schemas.microsoft.com/office/drawing/2014/main" id="{59829B00-9FC7-9622-FA95-5DC4E70EC288}"/>
              </a:ext>
            </a:extLst>
          </p:cNvPr>
          <p:cNvPicPr>
            <a:picLocks noChangeAspect="1"/>
          </p:cNvPicPr>
          <p:nvPr/>
        </p:nvPicPr>
        <p:blipFill>
          <a:blip r:embed="rId2"/>
          <a:stretch>
            <a:fillRect/>
          </a:stretch>
        </p:blipFill>
        <p:spPr>
          <a:xfrm>
            <a:off x="1104900" y="4719484"/>
            <a:ext cx="3503810" cy="2001992"/>
          </a:xfrm>
          <a:prstGeom prst="rect">
            <a:avLst/>
          </a:prstGeom>
        </p:spPr>
      </p:pic>
      <p:pic>
        <p:nvPicPr>
          <p:cNvPr id="7" name="Google Shape;144;p4">
            <a:extLst>
              <a:ext uri="{FF2B5EF4-FFF2-40B4-BE49-F238E27FC236}">
                <a16:creationId xmlns:a16="http://schemas.microsoft.com/office/drawing/2014/main" id="{AAC5E980-6929-BAD5-064B-EF54678B8241}"/>
              </a:ext>
            </a:extLst>
          </p:cNvPr>
          <p:cNvPicPr preferRelativeResize="0"/>
          <p:nvPr/>
        </p:nvPicPr>
        <p:blipFill rotWithShape="1">
          <a:blip r:embed="rId3">
            <a:alphaModFix/>
          </a:blip>
          <a:srcRect/>
          <a:stretch/>
        </p:blipFill>
        <p:spPr>
          <a:xfrm>
            <a:off x="6298033" y="4631008"/>
            <a:ext cx="3460955" cy="2090468"/>
          </a:xfrm>
          <a:prstGeom prst="rect">
            <a:avLst/>
          </a:prstGeom>
          <a:noFill/>
          <a:ln>
            <a:noFill/>
          </a:ln>
        </p:spPr>
      </p:pic>
      <p:pic>
        <p:nvPicPr>
          <p:cNvPr id="23" name="Picture 22" descr="Graphical user interface, application&#10;&#10;Description automatically generated">
            <a:extLst>
              <a:ext uri="{FF2B5EF4-FFF2-40B4-BE49-F238E27FC236}">
                <a16:creationId xmlns:a16="http://schemas.microsoft.com/office/drawing/2014/main" id="{F8CDC063-674D-FAF1-4870-70DAFF70AF8E}"/>
              </a:ext>
            </a:extLst>
          </p:cNvPr>
          <p:cNvPicPr>
            <a:picLocks noChangeAspect="1"/>
          </p:cNvPicPr>
          <p:nvPr/>
        </p:nvPicPr>
        <p:blipFill>
          <a:blip r:embed="rId4"/>
          <a:stretch>
            <a:fillRect/>
          </a:stretch>
        </p:blipFill>
        <p:spPr>
          <a:xfrm>
            <a:off x="4161971" y="1864914"/>
            <a:ext cx="3866540" cy="2684206"/>
          </a:xfrm>
          <a:prstGeom prst="rect">
            <a:avLst/>
          </a:prstGeom>
        </p:spPr>
      </p:pic>
      <p:pic>
        <p:nvPicPr>
          <p:cNvPr id="25" name="Picture 24" descr="A picture containing text, screenshot, display, different&#10;&#10;Description automatically generated">
            <a:extLst>
              <a:ext uri="{FF2B5EF4-FFF2-40B4-BE49-F238E27FC236}">
                <a16:creationId xmlns:a16="http://schemas.microsoft.com/office/drawing/2014/main" id="{2A00AC30-2CF0-8CE4-9449-59D5C19FDC7D}"/>
              </a:ext>
            </a:extLst>
          </p:cNvPr>
          <p:cNvPicPr>
            <a:picLocks noChangeAspect="1"/>
          </p:cNvPicPr>
          <p:nvPr/>
        </p:nvPicPr>
        <p:blipFill>
          <a:blip r:embed="rId5"/>
          <a:stretch>
            <a:fillRect/>
          </a:stretch>
        </p:blipFill>
        <p:spPr>
          <a:xfrm>
            <a:off x="8245666" y="1864914"/>
            <a:ext cx="3851032" cy="2684206"/>
          </a:xfrm>
          <a:prstGeom prst="rect">
            <a:avLst/>
          </a:prstGeom>
        </p:spPr>
      </p:pic>
      <p:pic>
        <p:nvPicPr>
          <p:cNvPr id="27" name="Picture 26" descr="A picture containing text, different&#10;&#10;Description automatically generated">
            <a:extLst>
              <a:ext uri="{FF2B5EF4-FFF2-40B4-BE49-F238E27FC236}">
                <a16:creationId xmlns:a16="http://schemas.microsoft.com/office/drawing/2014/main" id="{CDDEC092-68A9-70A1-B056-2E8098169FA8}"/>
              </a:ext>
            </a:extLst>
          </p:cNvPr>
          <p:cNvPicPr>
            <a:picLocks noChangeAspect="1"/>
          </p:cNvPicPr>
          <p:nvPr/>
        </p:nvPicPr>
        <p:blipFill>
          <a:blip r:embed="rId6"/>
          <a:stretch>
            <a:fillRect/>
          </a:stretch>
        </p:blipFill>
        <p:spPr>
          <a:xfrm>
            <a:off x="658161" y="1909569"/>
            <a:ext cx="3245245" cy="2639551"/>
          </a:xfrm>
          <a:prstGeom prst="rect">
            <a:avLst/>
          </a:prstGeom>
        </p:spPr>
      </p:pic>
    </p:spTree>
    <p:extLst>
      <p:ext uri="{BB962C8B-B14F-4D97-AF65-F5344CB8AC3E}">
        <p14:creationId xmlns:p14="http://schemas.microsoft.com/office/powerpoint/2010/main" val="783359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p:nvPr/>
        </p:nvSpPr>
        <p:spPr>
          <a:xfrm>
            <a:off x="1004047" y="636495"/>
            <a:ext cx="723657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i="0" dirty="0">
                <a:solidFill>
                  <a:schemeClr val="bg2"/>
                </a:solidFill>
                <a:effectLst/>
                <a:latin typeface="Times New Roman" panose="02020603050405020304" pitchFamily="18" charset="0"/>
                <a:cs typeface="Times New Roman" panose="02020603050405020304" pitchFamily="18" charset="0"/>
              </a:rPr>
              <a:t>Experimental Setup / Simulation </a:t>
            </a:r>
            <a:endParaRPr sz="2800" b="1" dirty="0">
              <a:solidFill>
                <a:schemeClr val="bg2"/>
              </a:solidFill>
              <a:latin typeface="Times New Roman" panose="02020603050405020304" pitchFamily="18" charset="0"/>
              <a:cs typeface="Times New Roman" panose="02020603050405020304" pitchFamily="18" charset="0"/>
            </a:endParaRPr>
          </a:p>
        </p:txBody>
      </p:sp>
      <p:sp>
        <p:nvSpPr>
          <p:cNvPr id="166" name="Google Shape;166;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8</a:t>
            </a:fld>
            <a:endParaRPr dirty="0"/>
          </a:p>
        </p:txBody>
      </p:sp>
      <p:pic>
        <p:nvPicPr>
          <p:cNvPr id="4" name="Picture 3" descr="Diagram, shape&#10;&#10;Description automatically generated">
            <a:extLst>
              <a:ext uri="{FF2B5EF4-FFF2-40B4-BE49-F238E27FC236}">
                <a16:creationId xmlns:a16="http://schemas.microsoft.com/office/drawing/2014/main" id="{7188105B-E48C-6710-37EE-08182EAE4CEA}"/>
              </a:ext>
            </a:extLst>
          </p:cNvPr>
          <p:cNvPicPr>
            <a:picLocks noChangeAspect="1"/>
          </p:cNvPicPr>
          <p:nvPr/>
        </p:nvPicPr>
        <p:blipFill>
          <a:blip r:embed="rId3"/>
          <a:stretch>
            <a:fillRect/>
          </a:stretch>
        </p:blipFill>
        <p:spPr>
          <a:xfrm>
            <a:off x="1381721" y="1472894"/>
            <a:ext cx="9173497" cy="5160092"/>
          </a:xfrm>
          <a:prstGeom prst="rect">
            <a:avLst/>
          </a:prstGeom>
        </p:spPr>
      </p:pic>
    </p:spTree>
    <p:extLst>
      <p:ext uri="{BB962C8B-B14F-4D97-AF65-F5344CB8AC3E}">
        <p14:creationId xmlns:p14="http://schemas.microsoft.com/office/powerpoint/2010/main" val="370173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D0FF-B760-036A-D966-9EB5C583A5A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Architecture </a:t>
            </a:r>
          </a:p>
        </p:txBody>
      </p:sp>
      <p:sp>
        <p:nvSpPr>
          <p:cNvPr id="4" name="Slide Number Placeholder 3">
            <a:extLst>
              <a:ext uri="{FF2B5EF4-FFF2-40B4-BE49-F238E27FC236}">
                <a16:creationId xmlns:a16="http://schemas.microsoft.com/office/drawing/2014/main" id="{CE546000-F07F-5377-94BB-C6E7575AFC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E903C42D-ED6A-3AF1-7016-FFF2F1098E3A}"/>
              </a:ext>
            </a:extLst>
          </p:cNvPr>
          <p:cNvPicPr>
            <a:picLocks noChangeAspect="1"/>
          </p:cNvPicPr>
          <p:nvPr/>
        </p:nvPicPr>
        <p:blipFill>
          <a:blip r:embed="rId2"/>
          <a:stretch>
            <a:fillRect/>
          </a:stretch>
        </p:blipFill>
        <p:spPr>
          <a:xfrm>
            <a:off x="1799362" y="1450475"/>
            <a:ext cx="8227877" cy="4628562"/>
          </a:xfrm>
          <a:prstGeom prst="rect">
            <a:avLst/>
          </a:prstGeom>
          <a:ln>
            <a:solidFill>
              <a:schemeClr val="tx1"/>
            </a:solidFill>
          </a:ln>
        </p:spPr>
      </p:pic>
      <p:sp>
        <p:nvSpPr>
          <p:cNvPr id="7" name="TextBox 6">
            <a:extLst>
              <a:ext uri="{FF2B5EF4-FFF2-40B4-BE49-F238E27FC236}">
                <a16:creationId xmlns:a16="http://schemas.microsoft.com/office/drawing/2014/main" id="{2633F1CE-5245-BF06-4975-4FBA183018BF}"/>
              </a:ext>
            </a:extLst>
          </p:cNvPr>
          <p:cNvSpPr txBox="1"/>
          <p:nvPr/>
        </p:nvSpPr>
        <p:spPr>
          <a:xfrm>
            <a:off x="4163463" y="6198256"/>
            <a:ext cx="3499676" cy="523220"/>
          </a:xfrm>
          <a:prstGeom prst="rect">
            <a:avLst/>
          </a:prstGeom>
          <a:noFill/>
        </p:spPr>
        <p:txBody>
          <a:bodyPr wrap="none" rtlCol="0">
            <a:spAutoFit/>
          </a:bodyPr>
          <a:lstStyle/>
          <a:p>
            <a:r>
              <a:rPr lang="en-IN" dirty="0"/>
              <a:t>Image Manipulation Detection Using CNN</a:t>
            </a:r>
          </a:p>
          <a:p>
            <a:endParaRPr lang="en-IN" dirty="0"/>
          </a:p>
        </p:txBody>
      </p:sp>
    </p:spTree>
    <p:extLst>
      <p:ext uri="{BB962C8B-B14F-4D97-AF65-F5344CB8AC3E}">
        <p14:creationId xmlns:p14="http://schemas.microsoft.com/office/powerpoint/2010/main" val="228606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heme8">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TotalTime>
  <Words>1034</Words>
  <Application>Microsoft Office PowerPoint</Application>
  <PresentationFormat>Widescreen</PresentationFormat>
  <Paragraphs>176</Paragraphs>
  <Slides>23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 Math</vt:lpstr>
      <vt:lpstr>Noto Sans Symbols</vt:lpstr>
      <vt:lpstr>Times New Roman</vt:lpstr>
      <vt:lpstr>Theme8</vt:lpstr>
      <vt:lpstr> IMAGE MANIPULATION DETECTION USING CNN</vt:lpstr>
      <vt:lpstr>PowerPoint Presentation</vt:lpstr>
      <vt:lpstr>PowerPoint Presentation</vt:lpstr>
      <vt:lpstr>PowerPoint Presentation</vt:lpstr>
      <vt:lpstr>PowerPoint Presentation</vt:lpstr>
      <vt:lpstr>PowerPoint Presentation</vt:lpstr>
      <vt:lpstr>Experimental Setup / Simulation  </vt:lpstr>
      <vt:lpstr>PowerPoint Presentation</vt:lpstr>
      <vt:lpstr>Architecture </vt:lpstr>
      <vt:lpstr>Methodology </vt:lpstr>
      <vt:lpstr>Methodology </vt:lpstr>
      <vt:lpstr>Detailed Design</vt:lpstr>
      <vt:lpstr>PowerPoint Presentation</vt:lpstr>
      <vt:lpstr>PowerPoint Presentation</vt:lpstr>
      <vt:lpstr>PowerPoint Presentation</vt:lpstr>
      <vt:lpstr>Sequence Diagram</vt:lpstr>
      <vt:lpstr>PowerPoint Presentation</vt:lpstr>
      <vt:lpstr>PowerPoint Presentation</vt:lpstr>
      <vt:lpstr>Conclusion</vt:lpstr>
      <vt:lpstr>Project Planning </vt:lpstr>
      <vt:lpstr>Project Planning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FORGERY DETECTION BASED ON  STATISTICAL FEATURES OF BLOCK DCT COEFFICIENTS.</dc:title>
  <dc:creator>Mosmee</dc:creator>
  <cp:lastModifiedBy>ANUJA PITRUBHAKT</cp:lastModifiedBy>
  <cp:revision>80</cp:revision>
  <dcterms:created xsi:type="dcterms:W3CDTF">2021-06-04T14:15:33Z</dcterms:created>
  <dcterms:modified xsi:type="dcterms:W3CDTF">2022-11-20T14:53:53Z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