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  <p:embeddedFont>
      <p:font typeface="Comfortaa Medium" panose="020B0604020202020204" charset="0"/>
      <p:regular r:id="rId19"/>
      <p:bold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e86a6b342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e86a6b342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e86a6b342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e86a6b342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e86a6b342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e86a6b342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e86a6b342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e86a6b342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e86a6b342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e86a6b342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e86a6b342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e86a6b342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e86a6b3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e86a6b3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e86a6b34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e86a6b34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e86a6b342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e86a6b342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e86a6b342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e86a6b342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e86a6b34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e86a6b34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e86a6b34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e86a6b34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e86a6b34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e86a6b342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7438" y="2284525"/>
            <a:ext cx="8520600" cy="18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 b="1">
                <a:latin typeface="Comfortaa"/>
                <a:ea typeface="Comfortaa"/>
                <a:cs typeface="Comfortaa"/>
                <a:sym typeface="Comfortaa"/>
              </a:rPr>
              <a:t>PRESENTATION ON</a:t>
            </a:r>
            <a:endParaRPr sz="588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 b="1">
                <a:latin typeface="Comfortaa"/>
                <a:ea typeface="Comfortaa"/>
                <a:cs typeface="Comfortaa"/>
                <a:sym typeface="Comfortaa"/>
              </a:rPr>
              <a:t>JINI TECHNOLOGY</a:t>
            </a:r>
            <a:endParaRPr sz="588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163" y="1414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16500" y="4140325"/>
            <a:ext cx="705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GAUTAM SUTHAR , CSE PRE FINAL YEAR UNDERGRAD ,FULL STACK DEVELOPER , NATIVE SPANISH SPEAKER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latin typeface="Comfortaa"/>
                <a:ea typeface="Comfortaa"/>
                <a:cs typeface="Comfortaa"/>
                <a:sym typeface="Comfortaa"/>
              </a:rPr>
              <a:t>GOALS OF JINI TECHNOLOGY</a:t>
            </a:r>
            <a:endParaRPr sz="352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20" b="1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311700" y="1801550"/>
            <a:ext cx="8520600" cy="22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enable users to share services and resources over a network.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provide users the ability to access resources anywhere easily on the network , even though the network location of the user may constantly change.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simplify the task of creating and managing network devices , software services , users.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Jini makes resources over a network look like local resources.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latin typeface="Comfortaa"/>
                <a:ea typeface="Comfortaa"/>
                <a:cs typeface="Comfortaa"/>
                <a:sym typeface="Comfortaa"/>
              </a:rPr>
              <a:t>BENEFITS OF JINI TECHNOLOGY</a:t>
            </a:r>
            <a:endParaRPr sz="352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20" b="1"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397425" y="1666200"/>
            <a:ext cx="8520600" cy="1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easy to add and remove services.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Services can be relocated on the network without affecting users.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JINI is open-source , meaning that the program code is freely available on the Internet and there is no fees for using it.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JINI architecture is scalable.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Everyone can access to same information &amp; resources.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 b="1">
                <a:latin typeface="Comfortaa"/>
                <a:ea typeface="Comfortaa"/>
                <a:cs typeface="Comfortaa"/>
                <a:sym typeface="Comfortaa"/>
              </a:rPr>
              <a:t>LIMITATIONS OF JINI TECHNOLOGY</a:t>
            </a:r>
            <a:endParaRPr sz="3420" b="1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11700" y="2082600"/>
            <a:ext cx="85206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Depends on java / RMI or external mechanism for security.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Does not scale well to very large systems because jini use lookup service as a broker between client &amp; services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 b="1">
                <a:latin typeface="Comfortaa"/>
                <a:ea typeface="Comfortaa"/>
                <a:cs typeface="Comfortaa"/>
                <a:sym typeface="Comfortaa"/>
              </a:rPr>
              <a:t>CURRENT SCENARIO / conclusion</a:t>
            </a:r>
            <a:endParaRPr sz="3420" b="1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jini.org not available</a:t>
            </a:r>
            <a:endParaRPr sz="15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Source code is not available</a:t>
            </a:r>
            <a:endParaRPr sz="15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APACHE RIVER to ATTIC</a:t>
            </a:r>
            <a:endParaRPr sz="15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Eg : WINDOWS 365 , Cloud Gaming etc</a:t>
            </a:r>
            <a:endParaRPr sz="15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ctrTitle" idx="4294967295"/>
          </p:nvPr>
        </p:nvSpPr>
        <p:spPr>
          <a:xfrm>
            <a:off x="1016850" y="1643850"/>
            <a:ext cx="7110300" cy="18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180" b="1">
                <a:latin typeface="Comfortaa"/>
                <a:ea typeface="Comfortaa"/>
                <a:cs typeface="Comfortaa"/>
                <a:sym typeface="Comfortaa"/>
              </a:rPr>
              <a:t>Thanks for Your </a:t>
            </a:r>
            <a:endParaRPr sz="618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180" b="1">
                <a:latin typeface="Comfortaa"/>
                <a:ea typeface="Comfortaa"/>
                <a:cs typeface="Comfortaa"/>
                <a:sym typeface="Comfortaa"/>
              </a:rPr>
              <a:t>Kind Attention</a:t>
            </a:r>
            <a:endParaRPr sz="618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265675"/>
            <a:ext cx="85206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CONTENT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349625"/>
            <a:ext cx="8520600" cy="3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Goals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Component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Benefits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latin typeface="Comfortaa"/>
                <a:ea typeface="Comfortaa"/>
                <a:cs typeface="Comfortaa"/>
                <a:sym typeface="Comfortaa"/>
              </a:rPr>
              <a:t>WHAT IS JINI TECHNOLOGY</a:t>
            </a:r>
            <a:endParaRPr sz="3520" b="1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1364600" y="1511900"/>
            <a:ext cx="4925050" cy="2140800"/>
            <a:chOff x="1364600" y="1511900"/>
            <a:chExt cx="4925050" cy="2140800"/>
          </a:xfrm>
        </p:grpSpPr>
        <p:sp>
          <p:nvSpPr>
            <p:cNvPr id="69" name="Google Shape;69;p15"/>
            <p:cNvSpPr/>
            <p:nvPr/>
          </p:nvSpPr>
          <p:spPr>
            <a:xfrm>
              <a:off x="4209150" y="1511900"/>
              <a:ext cx="2080500" cy="214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364600" y="2110550"/>
              <a:ext cx="1933800" cy="94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SIMPLE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INFRASTRUCTURE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418450" y="1732063"/>
              <a:ext cx="1572900" cy="3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APPLICATIONS</a:t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418450" y="2165025"/>
              <a:ext cx="1572900" cy="3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DATABASE</a:t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418450" y="2597988"/>
              <a:ext cx="1572900" cy="3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PRINTING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18450" y="3056400"/>
              <a:ext cx="1572900" cy="3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STORAGE</a:t>
              </a:r>
              <a:endParaRPr/>
            </a:p>
          </p:txBody>
        </p:sp>
        <p:cxnSp>
          <p:nvCxnSpPr>
            <p:cNvPr id="75" name="Google Shape;75;p15"/>
            <p:cNvCxnSpPr>
              <a:endCxn id="71" idx="1"/>
            </p:cNvCxnSpPr>
            <p:nvPr/>
          </p:nvCxnSpPr>
          <p:spPr>
            <a:xfrm rot="10800000" flipH="1">
              <a:off x="3305150" y="1886113"/>
              <a:ext cx="1113300" cy="4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5"/>
            <p:cNvCxnSpPr>
              <a:stCxn id="70" idx="3"/>
              <a:endCxn id="72" idx="1"/>
            </p:cNvCxnSpPr>
            <p:nvPr/>
          </p:nvCxnSpPr>
          <p:spPr>
            <a:xfrm rot="10800000" flipH="1">
              <a:off x="3298400" y="2319200"/>
              <a:ext cx="1120200" cy="26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5"/>
            <p:cNvCxnSpPr>
              <a:stCxn id="70" idx="3"/>
              <a:endCxn id="73" idx="1"/>
            </p:cNvCxnSpPr>
            <p:nvPr/>
          </p:nvCxnSpPr>
          <p:spPr>
            <a:xfrm>
              <a:off x="3298400" y="2582300"/>
              <a:ext cx="1120200" cy="169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5"/>
            <p:cNvCxnSpPr>
              <a:endCxn id="74" idx="1"/>
            </p:cNvCxnSpPr>
            <p:nvPr/>
          </p:nvCxnSpPr>
          <p:spPr>
            <a:xfrm>
              <a:off x="3294350" y="2858550"/>
              <a:ext cx="1124100" cy="3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520" b="1">
                <a:latin typeface="Comfortaa"/>
                <a:ea typeface="Comfortaa"/>
                <a:cs typeface="Comfortaa"/>
                <a:sym typeface="Comfortaa"/>
              </a:rPr>
              <a:t>HISTORY OF JINI TECHNOLOGY</a:t>
            </a:r>
            <a:endParaRPr sz="352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20" b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679075"/>
            <a:ext cx="8520600" cy="23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idea of the jini system was invented by bill joy at SUN ASOEN SMALL WORKS R&amp;D LAB IN 1994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Jini was introduced in July 1998 by Sun Microsystems.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Jini is implemented in the Java programming language.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Word “jini” means “the devil” which is the origin of the english word “genie” or in spanish as “</a:t>
            </a:r>
            <a:r>
              <a:rPr lang="en" sz="1600" i="1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diable</a:t>
            </a: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”.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 January 25 , 1999 Jini was officially launched and the technology is open sourced.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latin typeface="Comfortaa"/>
                <a:ea typeface="Comfortaa"/>
                <a:cs typeface="Comfortaa"/>
                <a:sym typeface="Comfortaa"/>
              </a:rPr>
              <a:t>ARCHITECTURE OF JINI </a:t>
            </a:r>
            <a:endParaRPr sz="352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20" b="1"/>
          </a:p>
        </p:txBody>
      </p:sp>
      <p:grpSp>
        <p:nvGrpSpPr>
          <p:cNvPr id="90" name="Google Shape;90;p17"/>
          <p:cNvGrpSpPr/>
          <p:nvPr/>
        </p:nvGrpSpPr>
        <p:grpSpPr>
          <a:xfrm>
            <a:off x="860800" y="1753475"/>
            <a:ext cx="2031900" cy="2802300"/>
            <a:chOff x="860800" y="1753475"/>
            <a:chExt cx="2031900" cy="2802300"/>
          </a:xfrm>
        </p:grpSpPr>
        <p:sp>
          <p:nvSpPr>
            <p:cNvPr id="91" name="Google Shape;91;p17"/>
            <p:cNvSpPr/>
            <p:nvPr/>
          </p:nvSpPr>
          <p:spPr>
            <a:xfrm>
              <a:off x="860800" y="1753475"/>
              <a:ext cx="2031900" cy="2802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24242"/>
                  </a:solidFill>
                  <a:highlight>
                    <a:srgbClr val="FFFFFF"/>
                  </a:highlight>
                  <a:latin typeface="Verdana"/>
                  <a:ea typeface="Verdana"/>
                  <a:cs typeface="Verdana"/>
                  <a:sym typeface="Verdana"/>
                </a:rPr>
                <a:t>The user who accesses the resources shared over a network</a:t>
              </a:r>
              <a:endParaRPr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1045150" y="1955375"/>
              <a:ext cx="16632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6365600" y="1753475"/>
            <a:ext cx="2031900" cy="2802300"/>
            <a:chOff x="6365600" y="1753475"/>
            <a:chExt cx="2031900" cy="2802300"/>
          </a:xfrm>
        </p:grpSpPr>
        <p:sp>
          <p:nvSpPr>
            <p:cNvPr id="94" name="Google Shape;94;p17"/>
            <p:cNvSpPr/>
            <p:nvPr/>
          </p:nvSpPr>
          <p:spPr>
            <a:xfrm>
              <a:off x="6365600" y="1753475"/>
              <a:ext cx="2031900" cy="2802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24242"/>
                  </a:solidFill>
                  <a:highlight>
                    <a:srgbClr val="FFFFFF"/>
                  </a:highlight>
                  <a:latin typeface="Verdana"/>
                  <a:ea typeface="Verdana"/>
                  <a:cs typeface="Verdana"/>
                  <a:sym typeface="Verdana"/>
                </a:rPr>
                <a:t>The system to which the resources are attached</a:t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549950" y="1955375"/>
              <a:ext cx="16632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SERVER</a:t>
              </a:r>
              <a:endParaRPr/>
            </a:p>
          </p:txBody>
        </p:sp>
      </p:grpSp>
      <p:grpSp>
        <p:nvGrpSpPr>
          <p:cNvPr id="96" name="Google Shape;96;p17"/>
          <p:cNvGrpSpPr/>
          <p:nvPr/>
        </p:nvGrpSpPr>
        <p:grpSpPr>
          <a:xfrm>
            <a:off x="3529938" y="1753475"/>
            <a:ext cx="2198400" cy="2802300"/>
            <a:chOff x="3529938" y="1753475"/>
            <a:chExt cx="2198400" cy="2802300"/>
          </a:xfrm>
        </p:grpSpPr>
        <p:sp>
          <p:nvSpPr>
            <p:cNvPr id="97" name="Google Shape;97;p17"/>
            <p:cNvSpPr/>
            <p:nvPr/>
          </p:nvSpPr>
          <p:spPr>
            <a:xfrm>
              <a:off x="3529938" y="1753475"/>
              <a:ext cx="2198400" cy="2802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24242"/>
                  </a:solidFill>
                  <a:highlight>
                    <a:srgbClr val="FFFFFF"/>
                  </a:highlight>
                  <a:latin typeface="Verdana"/>
                  <a:ea typeface="Verdana"/>
                  <a:cs typeface="Verdana"/>
                  <a:sym typeface="Verdana"/>
                </a:rPr>
                <a:t>Services for resources such as printers, storage devices and speakers, which are attached to the server and made available to clients over the network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3724800" y="1955375"/>
              <a:ext cx="18087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LOOKUP SERVICE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latin typeface="Comfortaa"/>
                <a:ea typeface="Comfortaa"/>
                <a:cs typeface="Comfortaa"/>
                <a:sym typeface="Comfortaa"/>
              </a:rPr>
              <a:t>SERVICE PROXY</a:t>
            </a:r>
            <a:endParaRPr sz="352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20" b="1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9BE0"/>
                </a:solidFill>
                <a:highlight>
                  <a:srgbClr val="FFFFFF"/>
                </a:highlight>
              </a:rPr>
              <a:t>Service proxy</a:t>
            </a:r>
            <a:r>
              <a:rPr lang="en" sz="1500">
                <a:solidFill>
                  <a:srgbClr val="565656"/>
                </a:solidFill>
                <a:highlight>
                  <a:srgbClr val="FFFFFF"/>
                </a:highlight>
              </a:rPr>
              <a:t> is a client-side proxy for microservices applications that allows the application components to send and receive traffic.</a:t>
            </a:r>
            <a:endParaRPr sz="15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565656"/>
                </a:solidFill>
                <a:highlight>
                  <a:srgbClr val="FFFFFF"/>
                </a:highlight>
              </a:rPr>
              <a:t>The main job of a service proxy is to ensure traffic is routed to the right destination service or container and to apply security policies.</a:t>
            </a:r>
            <a:endParaRPr sz="1500">
              <a:solidFill>
                <a:srgbClr val="565656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50" y="2571750"/>
            <a:ext cx="5955775" cy="21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500" b="1" dirty="0">
                <a:latin typeface="Comfortaa"/>
                <a:ea typeface="Comfortaa"/>
                <a:cs typeface="Comfortaa"/>
                <a:sym typeface="Comfortaa"/>
              </a:rPr>
              <a:t>HOW JINI WORKS ?</a:t>
            </a:r>
            <a:endParaRPr sz="35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1549675" y="1689700"/>
            <a:ext cx="6381700" cy="2468975"/>
            <a:chOff x="1549675" y="1689700"/>
            <a:chExt cx="6381700" cy="2468975"/>
          </a:xfrm>
        </p:grpSpPr>
        <p:sp>
          <p:nvSpPr>
            <p:cNvPr id="112" name="Google Shape;112;p19"/>
            <p:cNvSpPr/>
            <p:nvPr/>
          </p:nvSpPr>
          <p:spPr>
            <a:xfrm>
              <a:off x="1549675" y="1689700"/>
              <a:ext cx="2106000" cy="1073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NETWORK</a:t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748350" y="3319275"/>
              <a:ext cx="1647300" cy="839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NETWORK</a:t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825375" y="1689700"/>
              <a:ext cx="2106000" cy="1073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LOOKUP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187400" y="1859675"/>
              <a:ext cx="839400" cy="83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/>
                <a:t>SERVICE</a:t>
              </a:r>
              <a:endParaRPr sz="7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/>
                <a:t>PROXY</a:t>
              </a:r>
              <a:endParaRPr sz="700" b="1"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096450" y="2617825"/>
              <a:ext cx="839400" cy="83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/>
                <a:t>SERVICE</a:t>
              </a:r>
              <a:endParaRPr sz="7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/>
                <a:t>PROXY</a:t>
              </a:r>
              <a:endParaRPr sz="700" b="1"/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3523204" y="2662031"/>
            <a:ext cx="1747290" cy="376400"/>
            <a:chOff x="3523204" y="2662031"/>
            <a:chExt cx="1747290" cy="376400"/>
          </a:xfrm>
        </p:grpSpPr>
        <p:sp>
          <p:nvSpPr>
            <p:cNvPr id="118" name="Google Shape;118;p19"/>
            <p:cNvSpPr/>
            <p:nvPr/>
          </p:nvSpPr>
          <p:spPr>
            <a:xfrm rot="-3304836">
              <a:off x="3710751" y="2656972"/>
              <a:ext cx="193912" cy="569006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 rot="-8100000">
              <a:off x="5026118" y="2582694"/>
              <a:ext cx="165039" cy="323713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520" b="1">
                <a:latin typeface="Comfortaa"/>
                <a:ea typeface="Comfortaa"/>
                <a:cs typeface="Comfortaa"/>
                <a:sym typeface="Comfortaa"/>
              </a:rPr>
              <a:t>OBJECTIVE OF JINI TECHNOLOGY</a:t>
            </a:r>
            <a:endParaRPr sz="352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52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20"/>
          </a:p>
        </p:txBody>
      </p:sp>
      <p:sp>
        <p:nvSpPr>
          <p:cNvPr id="127" name="Google Shape;127;p20"/>
          <p:cNvSpPr/>
          <p:nvPr/>
        </p:nvSpPr>
        <p:spPr>
          <a:xfrm>
            <a:off x="573850" y="1423875"/>
            <a:ext cx="1530300" cy="167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037450" y="1423875"/>
            <a:ext cx="1530300" cy="167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ADDAPTIVE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104200" y="1663913"/>
            <a:ext cx="493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SHIFTING  THE  FOCUS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349750" y="2087850"/>
            <a:ext cx="4442100" cy="22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3530550" y="2571750"/>
            <a:ext cx="2261100" cy="2306100"/>
            <a:chOff x="3530550" y="2571750"/>
            <a:chExt cx="2261100" cy="2306100"/>
          </a:xfrm>
        </p:grpSpPr>
        <p:sp>
          <p:nvSpPr>
            <p:cNvPr id="132" name="Google Shape;132;p20"/>
            <p:cNvSpPr/>
            <p:nvPr/>
          </p:nvSpPr>
          <p:spPr>
            <a:xfrm>
              <a:off x="3530550" y="2571750"/>
              <a:ext cx="2261100" cy="230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3784350" y="2794875"/>
              <a:ext cx="1734600" cy="3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SCALABLE</a:t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784350" y="3228050"/>
              <a:ext cx="1734600" cy="3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EVOLVABLE</a:t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3793800" y="3661225"/>
              <a:ext cx="1734600" cy="928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FLEXIBLE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DYNAMIC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COMPUTING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ENVIRONMENT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 b="1">
                <a:latin typeface="Comfortaa"/>
                <a:ea typeface="Comfortaa"/>
                <a:cs typeface="Comfortaa"/>
                <a:sym typeface="Comfortaa"/>
              </a:rPr>
              <a:t>COMPONENTS OF JINI TECH</a:t>
            </a:r>
            <a:endParaRPr sz="3420" b="1"/>
          </a:p>
        </p:txBody>
      </p:sp>
      <p:sp>
        <p:nvSpPr>
          <p:cNvPr id="141" name="Google Shape;141;p21"/>
          <p:cNvSpPr/>
          <p:nvPr/>
        </p:nvSpPr>
        <p:spPr>
          <a:xfrm>
            <a:off x="3190500" y="2093250"/>
            <a:ext cx="23676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LOOKUP-SERVICES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90500" y="1657550"/>
            <a:ext cx="23676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SERVICES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190500" y="2528950"/>
            <a:ext cx="23676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RMI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190500" y="4271750"/>
            <a:ext cx="23676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90500" y="2964650"/>
            <a:ext cx="23676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SPACES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190500" y="3400350"/>
            <a:ext cx="23676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SECURITY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190500" y="3836050"/>
            <a:ext cx="23676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EVENTS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Comfortaa Medium</vt:lpstr>
      <vt:lpstr>Verdana</vt:lpstr>
      <vt:lpstr>Arial</vt:lpstr>
      <vt:lpstr>Comfortaa</vt:lpstr>
      <vt:lpstr>Lato</vt:lpstr>
      <vt:lpstr>Simple Light</vt:lpstr>
      <vt:lpstr>PRESENTATION ON JINI TECHNOLOGY</vt:lpstr>
      <vt:lpstr>CONTENT</vt:lpstr>
      <vt:lpstr>WHAT IS JINI TECHNOLOGY</vt:lpstr>
      <vt:lpstr>HISTORY OF JINI TECHNOLOGY </vt:lpstr>
      <vt:lpstr>ARCHITECTURE OF JINI  </vt:lpstr>
      <vt:lpstr>SERVICE PROXY </vt:lpstr>
      <vt:lpstr>HOW JINI WORKS ?  </vt:lpstr>
      <vt:lpstr>OBJECTIVE OF JINI TECHNOLOGY  </vt:lpstr>
      <vt:lpstr>COMPONENTS OF JINI TECH</vt:lpstr>
      <vt:lpstr>GOALS OF JINI TECHNOLOGY </vt:lpstr>
      <vt:lpstr>BENEFITS OF JINI TECHNOLOGY </vt:lpstr>
      <vt:lpstr>LIMITATIONS OF JINI TECHNOLOGY</vt:lpstr>
      <vt:lpstr>CURRENT SCENARIO / conclusion</vt:lpstr>
      <vt:lpstr>Thanks for Your  Kind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JINI TECHNOLOGY</dc:title>
  <cp:lastModifiedBy>Gautam Suthar</cp:lastModifiedBy>
  <cp:revision>1</cp:revision>
  <dcterms:modified xsi:type="dcterms:W3CDTF">2023-01-31T21:32:57Z</dcterms:modified>
</cp:coreProperties>
</file>