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2E58FF-EA4A-4C02-809C-823919FBB345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710AA6E-7CE4-4273-8C20-E97B526C03C8}">
      <dgm:prSet/>
      <dgm:spPr/>
      <dgm:t>
        <a:bodyPr/>
        <a:lstStyle/>
        <a:p>
          <a:r>
            <a:rPr lang="en-US"/>
            <a:t>Popular supervised machine learning algorithm</a:t>
          </a:r>
          <a:br>
            <a:rPr lang="en-US"/>
          </a:br>
          <a:endParaRPr lang="en-US"/>
        </a:p>
      </dgm:t>
    </dgm:pt>
    <dgm:pt modelId="{70F6A058-7557-4389-BE0D-552EA4A85FDC}" type="parTrans" cxnId="{C70B79BA-DBE6-4A1F-A90C-48E436900A2B}">
      <dgm:prSet/>
      <dgm:spPr/>
      <dgm:t>
        <a:bodyPr/>
        <a:lstStyle/>
        <a:p>
          <a:endParaRPr lang="en-US"/>
        </a:p>
      </dgm:t>
    </dgm:pt>
    <dgm:pt modelId="{7EA856A7-2614-4B41-A76A-59BEE10DE2D5}" type="sibTrans" cxnId="{C70B79BA-DBE6-4A1F-A90C-48E436900A2B}">
      <dgm:prSet/>
      <dgm:spPr/>
      <dgm:t>
        <a:bodyPr/>
        <a:lstStyle/>
        <a:p>
          <a:endParaRPr lang="en-US"/>
        </a:p>
      </dgm:t>
    </dgm:pt>
    <dgm:pt modelId="{E599554A-93BB-47EC-9190-BAFF3A2AA961}">
      <dgm:prSet/>
      <dgm:spPr/>
      <dgm:t>
        <a:bodyPr/>
        <a:lstStyle/>
        <a:p>
          <a:r>
            <a:rPr lang="en-US"/>
            <a:t>It is used for both classification and regression problems</a:t>
          </a:r>
          <a:br>
            <a:rPr lang="en-US"/>
          </a:br>
          <a:endParaRPr lang="en-US"/>
        </a:p>
      </dgm:t>
    </dgm:pt>
    <dgm:pt modelId="{3CC37C01-AA0F-47E5-A933-546569FEE39E}" type="parTrans" cxnId="{26D148CB-04C4-4DFF-B5B6-1AEEDBEC7F4E}">
      <dgm:prSet/>
      <dgm:spPr/>
      <dgm:t>
        <a:bodyPr/>
        <a:lstStyle/>
        <a:p>
          <a:endParaRPr lang="en-US"/>
        </a:p>
      </dgm:t>
    </dgm:pt>
    <dgm:pt modelId="{7197DEC7-E24C-4B4F-8619-0A5B6A29070D}" type="sibTrans" cxnId="{26D148CB-04C4-4DFF-B5B6-1AEEDBEC7F4E}">
      <dgm:prSet/>
      <dgm:spPr/>
      <dgm:t>
        <a:bodyPr/>
        <a:lstStyle/>
        <a:p>
          <a:endParaRPr lang="en-US"/>
        </a:p>
      </dgm:t>
    </dgm:pt>
    <dgm:pt modelId="{1F13F4D7-04F9-4B22-93F4-6643A4EFD17C}">
      <dgm:prSet/>
      <dgm:spPr/>
      <dgm:t>
        <a:bodyPr/>
        <a:lstStyle/>
        <a:p>
          <a:r>
            <a:rPr lang="en-US" dirty="0"/>
            <a:t>Based on the concept of ensemble learning, which enables users to combine multiple classifiers to solve a complex problem and to also improve the performance of the model</a:t>
          </a:r>
          <a:br>
            <a:rPr lang="en-US" dirty="0"/>
          </a:br>
          <a:endParaRPr lang="en-US" dirty="0"/>
        </a:p>
      </dgm:t>
    </dgm:pt>
    <dgm:pt modelId="{A892E2F0-AFF4-4BCA-9B9B-80D913046027}" type="parTrans" cxnId="{9B04DAD5-94FC-4F72-918E-B3734748EB14}">
      <dgm:prSet/>
      <dgm:spPr/>
      <dgm:t>
        <a:bodyPr/>
        <a:lstStyle/>
        <a:p>
          <a:endParaRPr lang="en-US"/>
        </a:p>
      </dgm:t>
    </dgm:pt>
    <dgm:pt modelId="{CFD36DF7-27AC-40A0-8893-58643B1CDEC7}" type="sibTrans" cxnId="{9B04DAD5-94FC-4F72-918E-B3734748EB14}">
      <dgm:prSet/>
      <dgm:spPr/>
      <dgm:t>
        <a:bodyPr/>
        <a:lstStyle/>
        <a:p>
          <a:endParaRPr lang="en-US"/>
        </a:p>
      </dgm:t>
    </dgm:pt>
    <dgm:pt modelId="{FD3A7AFE-B996-453A-AD70-4BE70A1B39C6}">
      <dgm:prSet/>
      <dgm:spPr/>
      <dgm:t>
        <a:bodyPr/>
        <a:lstStyle/>
        <a:p>
          <a:r>
            <a:rPr lang="en-US"/>
            <a:t>The random forest algorithm relies on multiple decision trees and accepts the results of the predictions from each tree</a:t>
          </a:r>
          <a:br>
            <a:rPr lang="en-US"/>
          </a:br>
          <a:endParaRPr lang="en-US"/>
        </a:p>
      </dgm:t>
    </dgm:pt>
    <dgm:pt modelId="{220AEA93-94B7-44BC-84F1-E44AD113FD33}" type="parTrans" cxnId="{593A040E-26A5-47FB-88F2-C77D613068BE}">
      <dgm:prSet/>
      <dgm:spPr/>
      <dgm:t>
        <a:bodyPr/>
        <a:lstStyle/>
        <a:p>
          <a:endParaRPr lang="en-US"/>
        </a:p>
      </dgm:t>
    </dgm:pt>
    <dgm:pt modelId="{4B22545B-30BB-4E4E-AB1F-4E4F21B788FA}" type="sibTrans" cxnId="{593A040E-26A5-47FB-88F2-C77D613068BE}">
      <dgm:prSet/>
      <dgm:spPr/>
      <dgm:t>
        <a:bodyPr/>
        <a:lstStyle/>
        <a:p>
          <a:endParaRPr lang="en-US"/>
        </a:p>
      </dgm:t>
    </dgm:pt>
    <dgm:pt modelId="{81BB0028-4668-49E5-92A5-433167EABF3E}">
      <dgm:prSet/>
      <dgm:spPr/>
      <dgm:t>
        <a:bodyPr/>
        <a:lstStyle/>
        <a:p>
          <a:r>
            <a:rPr lang="en-US"/>
            <a:t>Based on the majority votes of predictions, it determines the result</a:t>
          </a:r>
        </a:p>
      </dgm:t>
    </dgm:pt>
    <dgm:pt modelId="{39DB2E03-CF80-4DE2-B5C6-484598CFDECB}" type="parTrans" cxnId="{8B82A627-BB0E-41F4-9A0C-BF8188D846C0}">
      <dgm:prSet/>
      <dgm:spPr/>
      <dgm:t>
        <a:bodyPr/>
        <a:lstStyle/>
        <a:p>
          <a:endParaRPr lang="en-US"/>
        </a:p>
      </dgm:t>
    </dgm:pt>
    <dgm:pt modelId="{30259C19-FB14-4CE4-93A0-800CE1101224}" type="sibTrans" cxnId="{8B82A627-BB0E-41F4-9A0C-BF8188D846C0}">
      <dgm:prSet/>
      <dgm:spPr/>
      <dgm:t>
        <a:bodyPr/>
        <a:lstStyle/>
        <a:p>
          <a:endParaRPr lang="en-US"/>
        </a:p>
      </dgm:t>
    </dgm:pt>
    <dgm:pt modelId="{A1DA02E8-4016-4B2E-8C0B-09136871DCCC}" type="pres">
      <dgm:prSet presAssocID="{632E58FF-EA4A-4C02-809C-823919FBB345}" presName="vert0" presStyleCnt="0">
        <dgm:presLayoutVars>
          <dgm:dir/>
          <dgm:animOne val="branch"/>
          <dgm:animLvl val="lvl"/>
        </dgm:presLayoutVars>
      </dgm:prSet>
      <dgm:spPr/>
    </dgm:pt>
    <dgm:pt modelId="{1E9A5367-0F08-401C-82A6-4A2980202A3F}" type="pres">
      <dgm:prSet presAssocID="{F710AA6E-7CE4-4273-8C20-E97B526C03C8}" presName="thickLine" presStyleLbl="alignNode1" presStyleIdx="0" presStyleCnt="5"/>
      <dgm:spPr/>
    </dgm:pt>
    <dgm:pt modelId="{5E1FA546-4E9E-478F-AB82-6D828A336B1D}" type="pres">
      <dgm:prSet presAssocID="{F710AA6E-7CE4-4273-8C20-E97B526C03C8}" presName="horz1" presStyleCnt="0"/>
      <dgm:spPr/>
    </dgm:pt>
    <dgm:pt modelId="{B850472A-65A0-499A-83CC-10B389DCE5BD}" type="pres">
      <dgm:prSet presAssocID="{F710AA6E-7CE4-4273-8C20-E97B526C03C8}" presName="tx1" presStyleLbl="revTx" presStyleIdx="0" presStyleCnt="5"/>
      <dgm:spPr/>
    </dgm:pt>
    <dgm:pt modelId="{469D786A-FCE7-4C70-B873-F937EA85BB2E}" type="pres">
      <dgm:prSet presAssocID="{F710AA6E-7CE4-4273-8C20-E97B526C03C8}" presName="vert1" presStyleCnt="0"/>
      <dgm:spPr/>
    </dgm:pt>
    <dgm:pt modelId="{2C6566D6-6F98-4810-BBEA-BFB566546D92}" type="pres">
      <dgm:prSet presAssocID="{E599554A-93BB-47EC-9190-BAFF3A2AA961}" presName="thickLine" presStyleLbl="alignNode1" presStyleIdx="1" presStyleCnt="5"/>
      <dgm:spPr/>
    </dgm:pt>
    <dgm:pt modelId="{4FE518F0-174E-4343-BFF4-CAE4658444F6}" type="pres">
      <dgm:prSet presAssocID="{E599554A-93BB-47EC-9190-BAFF3A2AA961}" presName="horz1" presStyleCnt="0"/>
      <dgm:spPr/>
    </dgm:pt>
    <dgm:pt modelId="{5B5147B3-3A97-474F-A32B-8AB92BD07C85}" type="pres">
      <dgm:prSet presAssocID="{E599554A-93BB-47EC-9190-BAFF3A2AA961}" presName="tx1" presStyleLbl="revTx" presStyleIdx="1" presStyleCnt="5"/>
      <dgm:spPr/>
    </dgm:pt>
    <dgm:pt modelId="{C43F102A-A971-43B6-BD57-386B776C6F3C}" type="pres">
      <dgm:prSet presAssocID="{E599554A-93BB-47EC-9190-BAFF3A2AA961}" presName="vert1" presStyleCnt="0"/>
      <dgm:spPr/>
    </dgm:pt>
    <dgm:pt modelId="{0D64B2C6-482F-4E84-8602-AA422556853D}" type="pres">
      <dgm:prSet presAssocID="{1F13F4D7-04F9-4B22-93F4-6643A4EFD17C}" presName="thickLine" presStyleLbl="alignNode1" presStyleIdx="2" presStyleCnt="5"/>
      <dgm:spPr/>
    </dgm:pt>
    <dgm:pt modelId="{69B8F2E7-16E0-4397-A4DA-ECC144E49136}" type="pres">
      <dgm:prSet presAssocID="{1F13F4D7-04F9-4B22-93F4-6643A4EFD17C}" presName="horz1" presStyleCnt="0"/>
      <dgm:spPr/>
    </dgm:pt>
    <dgm:pt modelId="{1BBD1E3D-97AF-4D39-9017-20993376F576}" type="pres">
      <dgm:prSet presAssocID="{1F13F4D7-04F9-4B22-93F4-6643A4EFD17C}" presName="tx1" presStyleLbl="revTx" presStyleIdx="2" presStyleCnt="5"/>
      <dgm:spPr/>
    </dgm:pt>
    <dgm:pt modelId="{4732D680-5897-4BA5-9BCC-4641C7B7C9DC}" type="pres">
      <dgm:prSet presAssocID="{1F13F4D7-04F9-4B22-93F4-6643A4EFD17C}" presName="vert1" presStyleCnt="0"/>
      <dgm:spPr/>
    </dgm:pt>
    <dgm:pt modelId="{BA44CE6D-8D19-42B4-A0AE-9CF70EA1824F}" type="pres">
      <dgm:prSet presAssocID="{FD3A7AFE-B996-453A-AD70-4BE70A1B39C6}" presName="thickLine" presStyleLbl="alignNode1" presStyleIdx="3" presStyleCnt="5"/>
      <dgm:spPr/>
    </dgm:pt>
    <dgm:pt modelId="{72B8D150-3AEB-4F80-81A0-E61A962D81C5}" type="pres">
      <dgm:prSet presAssocID="{FD3A7AFE-B996-453A-AD70-4BE70A1B39C6}" presName="horz1" presStyleCnt="0"/>
      <dgm:spPr/>
    </dgm:pt>
    <dgm:pt modelId="{AA4E7E1D-6698-44C6-A6CB-A4F041127BC9}" type="pres">
      <dgm:prSet presAssocID="{FD3A7AFE-B996-453A-AD70-4BE70A1B39C6}" presName="tx1" presStyleLbl="revTx" presStyleIdx="3" presStyleCnt="5"/>
      <dgm:spPr/>
    </dgm:pt>
    <dgm:pt modelId="{CAE0EAE3-ECEB-4152-B57D-9F78BF0F6F69}" type="pres">
      <dgm:prSet presAssocID="{FD3A7AFE-B996-453A-AD70-4BE70A1B39C6}" presName="vert1" presStyleCnt="0"/>
      <dgm:spPr/>
    </dgm:pt>
    <dgm:pt modelId="{AB3D9FF0-34AC-4C16-BFDA-78A7460F9044}" type="pres">
      <dgm:prSet presAssocID="{81BB0028-4668-49E5-92A5-433167EABF3E}" presName="thickLine" presStyleLbl="alignNode1" presStyleIdx="4" presStyleCnt="5"/>
      <dgm:spPr/>
    </dgm:pt>
    <dgm:pt modelId="{41DD1A66-F064-472C-AC93-E4EB5DFAAA73}" type="pres">
      <dgm:prSet presAssocID="{81BB0028-4668-49E5-92A5-433167EABF3E}" presName="horz1" presStyleCnt="0"/>
      <dgm:spPr/>
    </dgm:pt>
    <dgm:pt modelId="{77A5337B-6F0C-4C28-97FD-F291DAB86915}" type="pres">
      <dgm:prSet presAssocID="{81BB0028-4668-49E5-92A5-433167EABF3E}" presName="tx1" presStyleLbl="revTx" presStyleIdx="4" presStyleCnt="5"/>
      <dgm:spPr/>
    </dgm:pt>
    <dgm:pt modelId="{593E951E-B4CD-40D5-9B25-C1C9EDF994DD}" type="pres">
      <dgm:prSet presAssocID="{81BB0028-4668-49E5-92A5-433167EABF3E}" presName="vert1" presStyleCnt="0"/>
      <dgm:spPr/>
    </dgm:pt>
  </dgm:ptLst>
  <dgm:cxnLst>
    <dgm:cxn modelId="{593A040E-26A5-47FB-88F2-C77D613068BE}" srcId="{632E58FF-EA4A-4C02-809C-823919FBB345}" destId="{FD3A7AFE-B996-453A-AD70-4BE70A1B39C6}" srcOrd="3" destOrd="0" parTransId="{220AEA93-94B7-44BC-84F1-E44AD113FD33}" sibTransId="{4B22545B-30BB-4E4E-AB1F-4E4F21B788FA}"/>
    <dgm:cxn modelId="{8B82A627-BB0E-41F4-9A0C-BF8188D846C0}" srcId="{632E58FF-EA4A-4C02-809C-823919FBB345}" destId="{81BB0028-4668-49E5-92A5-433167EABF3E}" srcOrd="4" destOrd="0" parTransId="{39DB2E03-CF80-4DE2-B5C6-484598CFDECB}" sibTransId="{30259C19-FB14-4CE4-93A0-800CE1101224}"/>
    <dgm:cxn modelId="{EED78F36-CEB1-4F6C-B236-18370B8C2F4F}" type="presOf" srcId="{81BB0028-4668-49E5-92A5-433167EABF3E}" destId="{77A5337B-6F0C-4C28-97FD-F291DAB86915}" srcOrd="0" destOrd="0" presId="urn:microsoft.com/office/officeart/2008/layout/LinedList"/>
    <dgm:cxn modelId="{B86F2F5E-FB52-40DB-A0F4-E3BCD488C88D}" type="presOf" srcId="{FD3A7AFE-B996-453A-AD70-4BE70A1B39C6}" destId="{AA4E7E1D-6698-44C6-A6CB-A4F041127BC9}" srcOrd="0" destOrd="0" presId="urn:microsoft.com/office/officeart/2008/layout/LinedList"/>
    <dgm:cxn modelId="{952CA152-05B4-425A-AE14-6F001F4AF577}" type="presOf" srcId="{1F13F4D7-04F9-4B22-93F4-6643A4EFD17C}" destId="{1BBD1E3D-97AF-4D39-9017-20993376F576}" srcOrd="0" destOrd="0" presId="urn:microsoft.com/office/officeart/2008/layout/LinedList"/>
    <dgm:cxn modelId="{C70B79BA-DBE6-4A1F-A90C-48E436900A2B}" srcId="{632E58FF-EA4A-4C02-809C-823919FBB345}" destId="{F710AA6E-7CE4-4273-8C20-E97B526C03C8}" srcOrd="0" destOrd="0" parTransId="{70F6A058-7557-4389-BE0D-552EA4A85FDC}" sibTransId="{7EA856A7-2614-4B41-A76A-59BEE10DE2D5}"/>
    <dgm:cxn modelId="{26D148CB-04C4-4DFF-B5B6-1AEEDBEC7F4E}" srcId="{632E58FF-EA4A-4C02-809C-823919FBB345}" destId="{E599554A-93BB-47EC-9190-BAFF3A2AA961}" srcOrd="1" destOrd="0" parTransId="{3CC37C01-AA0F-47E5-A933-546569FEE39E}" sibTransId="{7197DEC7-E24C-4B4F-8619-0A5B6A29070D}"/>
    <dgm:cxn modelId="{9B04DAD5-94FC-4F72-918E-B3734748EB14}" srcId="{632E58FF-EA4A-4C02-809C-823919FBB345}" destId="{1F13F4D7-04F9-4B22-93F4-6643A4EFD17C}" srcOrd="2" destOrd="0" parTransId="{A892E2F0-AFF4-4BCA-9B9B-80D913046027}" sibTransId="{CFD36DF7-27AC-40A0-8893-58643B1CDEC7}"/>
    <dgm:cxn modelId="{0CF7EFEF-FBC6-41D5-8684-2C5F5F20D89D}" type="presOf" srcId="{E599554A-93BB-47EC-9190-BAFF3A2AA961}" destId="{5B5147B3-3A97-474F-A32B-8AB92BD07C85}" srcOrd="0" destOrd="0" presId="urn:microsoft.com/office/officeart/2008/layout/LinedList"/>
    <dgm:cxn modelId="{263A88F7-A760-434C-BEDB-45907DCF7D8E}" type="presOf" srcId="{632E58FF-EA4A-4C02-809C-823919FBB345}" destId="{A1DA02E8-4016-4B2E-8C0B-09136871DCCC}" srcOrd="0" destOrd="0" presId="urn:microsoft.com/office/officeart/2008/layout/LinedList"/>
    <dgm:cxn modelId="{B2DC5FF8-C68D-4FC5-9573-A20903041C8F}" type="presOf" srcId="{F710AA6E-7CE4-4273-8C20-E97B526C03C8}" destId="{B850472A-65A0-499A-83CC-10B389DCE5BD}" srcOrd="0" destOrd="0" presId="urn:microsoft.com/office/officeart/2008/layout/LinedList"/>
    <dgm:cxn modelId="{3F29AECC-92E6-4B77-90D6-EDA9B57D4FA4}" type="presParOf" srcId="{A1DA02E8-4016-4B2E-8C0B-09136871DCCC}" destId="{1E9A5367-0F08-401C-82A6-4A2980202A3F}" srcOrd="0" destOrd="0" presId="urn:microsoft.com/office/officeart/2008/layout/LinedList"/>
    <dgm:cxn modelId="{6B3F58DF-D56C-4DB4-9DD4-3010714CAE8B}" type="presParOf" srcId="{A1DA02E8-4016-4B2E-8C0B-09136871DCCC}" destId="{5E1FA546-4E9E-478F-AB82-6D828A336B1D}" srcOrd="1" destOrd="0" presId="urn:microsoft.com/office/officeart/2008/layout/LinedList"/>
    <dgm:cxn modelId="{F834377C-6CAD-46AE-8841-0A25CB618EE1}" type="presParOf" srcId="{5E1FA546-4E9E-478F-AB82-6D828A336B1D}" destId="{B850472A-65A0-499A-83CC-10B389DCE5BD}" srcOrd="0" destOrd="0" presId="urn:microsoft.com/office/officeart/2008/layout/LinedList"/>
    <dgm:cxn modelId="{BF9705FC-0804-4234-899D-9A44D68CF523}" type="presParOf" srcId="{5E1FA546-4E9E-478F-AB82-6D828A336B1D}" destId="{469D786A-FCE7-4C70-B873-F937EA85BB2E}" srcOrd="1" destOrd="0" presId="urn:microsoft.com/office/officeart/2008/layout/LinedList"/>
    <dgm:cxn modelId="{B85D7BCE-35AB-47BC-A65E-435A339C3F17}" type="presParOf" srcId="{A1DA02E8-4016-4B2E-8C0B-09136871DCCC}" destId="{2C6566D6-6F98-4810-BBEA-BFB566546D92}" srcOrd="2" destOrd="0" presId="urn:microsoft.com/office/officeart/2008/layout/LinedList"/>
    <dgm:cxn modelId="{5F4C31CE-4D36-4717-BEC3-27FE7FBEC6FA}" type="presParOf" srcId="{A1DA02E8-4016-4B2E-8C0B-09136871DCCC}" destId="{4FE518F0-174E-4343-BFF4-CAE4658444F6}" srcOrd="3" destOrd="0" presId="urn:microsoft.com/office/officeart/2008/layout/LinedList"/>
    <dgm:cxn modelId="{CBF6E078-8143-4E91-8525-6B10E6B5C0AE}" type="presParOf" srcId="{4FE518F0-174E-4343-BFF4-CAE4658444F6}" destId="{5B5147B3-3A97-474F-A32B-8AB92BD07C85}" srcOrd="0" destOrd="0" presId="urn:microsoft.com/office/officeart/2008/layout/LinedList"/>
    <dgm:cxn modelId="{45F8C8ED-1EC4-49AD-A1DE-231351C751F7}" type="presParOf" srcId="{4FE518F0-174E-4343-BFF4-CAE4658444F6}" destId="{C43F102A-A971-43B6-BD57-386B776C6F3C}" srcOrd="1" destOrd="0" presId="urn:microsoft.com/office/officeart/2008/layout/LinedList"/>
    <dgm:cxn modelId="{BADEFE3C-EC97-4491-BC8D-77883D9A738F}" type="presParOf" srcId="{A1DA02E8-4016-4B2E-8C0B-09136871DCCC}" destId="{0D64B2C6-482F-4E84-8602-AA422556853D}" srcOrd="4" destOrd="0" presId="urn:microsoft.com/office/officeart/2008/layout/LinedList"/>
    <dgm:cxn modelId="{BDEB69D6-32BE-40FC-94C0-039F69EFF8D2}" type="presParOf" srcId="{A1DA02E8-4016-4B2E-8C0B-09136871DCCC}" destId="{69B8F2E7-16E0-4397-A4DA-ECC144E49136}" srcOrd="5" destOrd="0" presId="urn:microsoft.com/office/officeart/2008/layout/LinedList"/>
    <dgm:cxn modelId="{F5351FB3-3B59-476E-ACE2-D88D08BD8815}" type="presParOf" srcId="{69B8F2E7-16E0-4397-A4DA-ECC144E49136}" destId="{1BBD1E3D-97AF-4D39-9017-20993376F576}" srcOrd="0" destOrd="0" presId="urn:microsoft.com/office/officeart/2008/layout/LinedList"/>
    <dgm:cxn modelId="{4BB572FE-4CD9-4B37-835B-EC53500CCA7E}" type="presParOf" srcId="{69B8F2E7-16E0-4397-A4DA-ECC144E49136}" destId="{4732D680-5897-4BA5-9BCC-4641C7B7C9DC}" srcOrd="1" destOrd="0" presId="urn:microsoft.com/office/officeart/2008/layout/LinedList"/>
    <dgm:cxn modelId="{818163AE-D208-46B6-8D8C-C06287C4DA41}" type="presParOf" srcId="{A1DA02E8-4016-4B2E-8C0B-09136871DCCC}" destId="{BA44CE6D-8D19-42B4-A0AE-9CF70EA1824F}" srcOrd="6" destOrd="0" presId="urn:microsoft.com/office/officeart/2008/layout/LinedList"/>
    <dgm:cxn modelId="{15826814-3A92-4521-9A3E-E1507BC2C3CA}" type="presParOf" srcId="{A1DA02E8-4016-4B2E-8C0B-09136871DCCC}" destId="{72B8D150-3AEB-4F80-81A0-E61A962D81C5}" srcOrd="7" destOrd="0" presId="urn:microsoft.com/office/officeart/2008/layout/LinedList"/>
    <dgm:cxn modelId="{D1CE9049-E528-4096-85B8-B05BE391B47F}" type="presParOf" srcId="{72B8D150-3AEB-4F80-81A0-E61A962D81C5}" destId="{AA4E7E1D-6698-44C6-A6CB-A4F041127BC9}" srcOrd="0" destOrd="0" presId="urn:microsoft.com/office/officeart/2008/layout/LinedList"/>
    <dgm:cxn modelId="{2E87A166-15D8-4FBD-8DE4-FBF35F46BDFE}" type="presParOf" srcId="{72B8D150-3AEB-4F80-81A0-E61A962D81C5}" destId="{CAE0EAE3-ECEB-4152-B57D-9F78BF0F6F69}" srcOrd="1" destOrd="0" presId="urn:microsoft.com/office/officeart/2008/layout/LinedList"/>
    <dgm:cxn modelId="{622D4501-9A4E-476E-A717-97A67663C26F}" type="presParOf" srcId="{A1DA02E8-4016-4B2E-8C0B-09136871DCCC}" destId="{AB3D9FF0-34AC-4C16-BFDA-78A7460F9044}" srcOrd="8" destOrd="0" presId="urn:microsoft.com/office/officeart/2008/layout/LinedList"/>
    <dgm:cxn modelId="{BB62611B-485A-4662-839B-86D990AC6AA5}" type="presParOf" srcId="{A1DA02E8-4016-4B2E-8C0B-09136871DCCC}" destId="{41DD1A66-F064-472C-AC93-E4EB5DFAAA73}" srcOrd="9" destOrd="0" presId="urn:microsoft.com/office/officeart/2008/layout/LinedList"/>
    <dgm:cxn modelId="{B8697A34-BC01-4DE8-A5FE-C422840EBD94}" type="presParOf" srcId="{41DD1A66-F064-472C-AC93-E4EB5DFAAA73}" destId="{77A5337B-6F0C-4C28-97FD-F291DAB86915}" srcOrd="0" destOrd="0" presId="urn:microsoft.com/office/officeart/2008/layout/LinedList"/>
    <dgm:cxn modelId="{51B22FED-47F9-480C-AA8F-B66B461CB8A8}" type="presParOf" srcId="{41DD1A66-F064-472C-AC93-E4EB5DFAAA73}" destId="{593E951E-B4CD-40D5-9B25-C1C9EDF994D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5DB04C-4B19-4F0E-9FB3-032110B282C8}" type="doc">
      <dgm:prSet loTypeId="urn:microsoft.com/office/officeart/2018/2/layout/IconVerticalSolidList" loCatId="icon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25D6FD7-FB87-44FF-B2FE-965E2909F6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Provides higher accuracy than other algorithms</a:t>
          </a:r>
          <a:endParaRPr lang="en-US"/>
        </a:p>
      </dgm:t>
    </dgm:pt>
    <dgm:pt modelId="{12DD54BC-3BE3-4A87-A0D1-72BBCCC4CECE}" type="parTrans" cxnId="{8B0AEDBA-3FF0-4DC5-96AC-8C465450FF74}">
      <dgm:prSet/>
      <dgm:spPr/>
      <dgm:t>
        <a:bodyPr/>
        <a:lstStyle/>
        <a:p>
          <a:endParaRPr lang="en-US"/>
        </a:p>
      </dgm:t>
    </dgm:pt>
    <dgm:pt modelId="{46D9610C-AE93-4E58-A857-160662F0F826}" type="sibTrans" cxnId="{8B0AEDBA-3FF0-4DC5-96AC-8C465450FF74}">
      <dgm:prSet/>
      <dgm:spPr/>
      <dgm:t>
        <a:bodyPr/>
        <a:lstStyle/>
        <a:p>
          <a:endParaRPr lang="en-US"/>
        </a:p>
      </dgm:t>
    </dgm:pt>
    <dgm:pt modelId="{366E9231-EB35-4152-81BA-83B82C6BE5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Gives estimates of what variables are important in the classification</a:t>
          </a:r>
          <a:endParaRPr lang="en-US"/>
        </a:p>
      </dgm:t>
    </dgm:pt>
    <dgm:pt modelId="{5757581D-11E4-4F45-BE87-B20541517827}" type="parTrans" cxnId="{11C743F3-0243-4719-B039-4AAB7B09906B}">
      <dgm:prSet/>
      <dgm:spPr/>
      <dgm:t>
        <a:bodyPr/>
        <a:lstStyle/>
        <a:p>
          <a:endParaRPr lang="en-US"/>
        </a:p>
      </dgm:t>
    </dgm:pt>
    <dgm:pt modelId="{1B9EB65C-872B-444B-8AA3-A7A760B65205}" type="sibTrans" cxnId="{11C743F3-0243-4719-B039-4AAB7B09906B}">
      <dgm:prSet/>
      <dgm:spPr/>
      <dgm:t>
        <a:bodyPr/>
        <a:lstStyle/>
        <a:p>
          <a:endParaRPr lang="en-US"/>
        </a:p>
      </dgm:t>
    </dgm:pt>
    <dgm:pt modelId="{340B7520-A8A1-4B5C-B47E-E708AE6694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Handles missing data efficiently, and the generated forests can be saved for future use with other data</a:t>
          </a:r>
          <a:endParaRPr lang="en-US"/>
        </a:p>
      </dgm:t>
    </dgm:pt>
    <dgm:pt modelId="{06F45D5A-92A0-4CAD-BBE2-66FD560EB854}" type="parTrans" cxnId="{EBD1E5E3-11DA-4648-AC30-8FFFDDF13E25}">
      <dgm:prSet/>
      <dgm:spPr/>
      <dgm:t>
        <a:bodyPr/>
        <a:lstStyle/>
        <a:p>
          <a:endParaRPr lang="en-US"/>
        </a:p>
      </dgm:t>
    </dgm:pt>
    <dgm:pt modelId="{E37E228B-6BAC-45AF-9A94-8F0AEFFE97BE}" type="sibTrans" cxnId="{EBD1E5E3-11DA-4648-AC30-8FFFDDF13E25}">
      <dgm:prSet/>
      <dgm:spPr/>
      <dgm:t>
        <a:bodyPr/>
        <a:lstStyle/>
        <a:p>
          <a:endParaRPr lang="en-US"/>
        </a:p>
      </dgm:t>
    </dgm:pt>
    <dgm:pt modelId="{CBA1CBC8-7BA5-45F2-A1A0-CF964DE52E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Computes proximities between pairs of cases that can be used in clustering, locating outliers, or to give interesting views of the data</a:t>
          </a:r>
          <a:endParaRPr lang="en-US"/>
        </a:p>
      </dgm:t>
    </dgm:pt>
    <dgm:pt modelId="{7F86A9DA-C41F-4170-8C11-C017A97EE33E}" type="parTrans" cxnId="{2C4B984B-DE2E-48C4-A781-333D9F75E86A}">
      <dgm:prSet/>
      <dgm:spPr/>
      <dgm:t>
        <a:bodyPr/>
        <a:lstStyle/>
        <a:p>
          <a:endParaRPr lang="en-US"/>
        </a:p>
      </dgm:t>
    </dgm:pt>
    <dgm:pt modelId="{7CE329F7-687F-4F6D-BC4F-8DE9710DE5EF}" type="sibTrans" cxnId="{2C4B984B-DE2E-48C4-A781-333D9F75E86A}">
      <dgm:prSet/>
      <dgm:spPr/>
      <dgm:t>
        <a:bodyPr/>
        <a:lstStyle/>
        <a:p>
          <a:endParaRPr lang="en-US"/>
        </a:p>
      </dgm:t>
    </dgm:pt>
    <dgm:pt modelId="{9529B0EF-A8DA-47E2-8420-0A77111B3641}" type="pres">
      <dgm:prSet presAssocID="{525DB04C-4B19-4F0E-9FB3-032110B282C8}" presName="root" presStyleCnt="0">
        <dgm:presLayoutVars>
          <dgm:dir/>
          <dgm:resizeHandles val="exact"/>
        </dgm:presLayoutVars>
      </dgm:prSet>
      <dgm:spPr/>
    </dgm:pt>
    <dgm:pt modelId="{D11840D4-5000-41AC-A591-462FB01B00B6}" type="pres">
      <dgm:prSet presAssocID="{925D6FD7-FB87-44FF-B2FE-965E2909F607}" presName="compNode" presStyleCnt="0"/>
      <dgm:spPr/>
    </dgm:pt>
    <dgm:pt modelId="{95AE0EA5-0B4F-434F-AD17-08DB30FB9EC8}" type="pres">
      <dgm:prSet presAssocID="{925D6FD7-FB87-44FF-B2FE-965E2909F607}" presName="bgRect" presStyleLbl="bgShp" presStyleIdx="0" presStyleCnt="4"/>
      <dgm:spPr/>
    </dgm:pt>
    <dgm:pt modelId="{42D9A96B-F091-49DF-BBF5-5A9C179751E6}" type="pres">
      <dgm:prSet presAssocID="{925D6FD7-FB87-44FF-B2FE-965E2909F60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BA0E818-9B4A-407A-B1C4-F231ABA1D96D}" type="pres">
      <dgm:prSet presAssocID="{925D6FD7-FB87-44FF-B2FE-965E2909F607}" presName="spaceRect" presStyleCnt="0"/>
      <dgm:spPr/>
    </dgm:pt>
    <dgm:pt modelId="{E1CF9B70-31BE-425B-ABAC-632CEEEC9C9A}" type="pres">
      <dgm:prSet presAssocID="{925D6FD7-FB87-44FF-B2FE-965E2909F607}" presName="parTx" presStyleLbl="revTx" presStyleIdx="0" presStyleCnt="4">
        <dgm:presLayoutVars>
          <dgm:chMax val="0"/>
          <dgm:chPref val="0"/>
        </dgm:presLayoutVars>
      </dgm:prSet>
      <dgm:spPr/>
    </dgm:pt>
    <dgm:pt modelId="{0CA03C0F-0987-4DA7-9968-8DDC18EF9163}" type="pres">
      <dgm:prSet presAssocID="{46D9610C-AE93-4E58-A857-160662F0F826}" presName="sibTrans" presStyleCnt="0"/>
      <dgm:spPr/>
    </dgm:pt>
    <dgm:pt modelId="{17F4C13F-22A2-4175-BC23-7BF6232CFE30}" type="pres">
      <dgm:prSet presAssocID="{366E9231-EB35-4152-81BA-83B82C6BE58C}" presName="compNode" presStyleCnt="0"/>
      <dgm:spPr/>
    </dgm:pt>
    <dgm:pt modelId="{CE681C74-79F3-4C8B-907C-94759AFC3F3B}" type="pres">
      <dgm:prSet presAssocID="{366E9231-EB35-4152-81BA-83B82C6BE58C}" presName="bgRect" presStyleLbl="bgShp" presStyleIdx="1" presStyleCnt="4"/>
      <dgm:spPr/>
    </dgm:pt>
    <dgm:pt modelId="{10053BC6-680D-434B-AA40-A6C19A34C125}" type="pres">
      <dgm:prSet presAssocID="{366E9231-EB35-4152-81BA-83B82C6BE58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D9515654-5929-4568-B7F8-89B39544A9C9}" type="pres">
      <dgm:prSet presAssocID="{366E9231-EB35-4152-81BA-83B82C6BE58C}" presName="spaceRect" presStyleCnt="0"/>
      <dgm:spPr/>
    </dgm:pt>
    <dgm:pt modelId="{9237F7B3-F744-4F89-803B-73ACC4F83923}" type="pres">
      <dgm:prSet presAssocID="{366E9231-EB35-4152-81BA-83B82C6BE58C}" presName="parTx" presStyleLbl="revTx" presStyleIdx="1" presStyleCnt="4">
        <dgm:presLayoutVars>
          <dgm:chMax val="0"/>
          <dgm:chPref val="0"/>
        </dgm:presLayoutVars>
      </dgm:prSet>
      <dgm:spPr/>
    </dgm:pt>
    <dgm:pt modelId="{DA98672A-C3D9-40D6-A8DD-856C488D94A8}" type="pres">
      <dgm:prSet presAssocID="{1B9EB65C-872B-444B-8AA3-A7A760B65205}" presName="sibTrans" presStyleCnt="0"/>
      <dgm:spPr/>
    </dgm:pt>
    <dgm:pt modelId="{325D574F-9FAA-4BBA-BCF3-854425139F3C}" type="pres">
      <dgm:prSet presAssocID="{340B7520-A8A1-4B5C-B47E-E708AE669495}" presName="compNode" presStyleCnt="0"/>
      <dgm:spPr/>
    </dgm:pt>
    <dgm:pt modelId="{7E086757-5EF7-4303-B397-FC2C9C8DCCC4}" type="pres">
      <dgm:prSet presAssocID="{340B7520-A8A1-4B5C-B47E-E708AE669495}" presName="bgRect" presStyleLbl="bgShp" presStyleIdx="2" presStyleCnt="4"/>
      <dgm:spPr/>
    </dgm:pt>
    <dgm:pt modelId="{CBF3F29E-9D90-46A7-B4D4-E0752EA3F664}" type="pres">
      <dgm:prSet presAssocID="{340B7520-A8A1-4B5C-B47E-E708AE66949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546B7983-79AA-43D1-A27B-8E4FE57B5EC6}" type="pres">
      <dgm:prSet presAssocID="{340B7520-A8A1-4B5C-B47E-E708AE669495}" presName="spaceRect" presStyleCnt="0"/>
      <dgm:spPr/>
    </dgm:pt>
    <dgm:pt modelId="{E3175C57-ECA1-4D30-98E6-854F606EDDE5}" type="pres">
      <dgm:prSet presAssocID="{340B7520-A8A1-4B5C-B47E-E708AE669495}" presName="parTx" presStyleLbl="revTx" presStyleIdx="2" presStyleCnt="4">
        <dgm:presLayoutVars>
          <dgm:chMax val="0"/>
          <dgm:chPref val="0"/>
        </dgm:presLayoutVars>
      </dgm:prSet>
      <dgm:spPr/>
    </dgm:pt>
    <dgm:pt modelId="{303C3A81-B7EB-4B0D-97CE-B7D3098076E9}" type="pres">
      <dgm:prSet presAssocID="{E37E228B-6BAC-45AF-9A94-8F0AEFFE97BE}" presName="sibTrans" presStyleCnt="0"/>
      <dgm:spPr/>
    </dgm:pt>
    <dgm:pt modelId="{B57595FD-2847-4B01-947A-A1F93ABEB2E7}" type="pres">
      <dgm:prSet presAssocID="{CBA1CBC8-7BA5-45F2-A1A0-CF964DE52EA4}" presName="compNode" presStyleCnt="0"/>
      <dgm:spPr/>
    </dgm:pt>
    <dgm:pt modelId="{40FBE3FE-A264-42F0-826D-F8BB3C2A9902}" type="pres">
      <dgm:prSet presAssocID="{CBA1CBC8-7BA5-45F2-A1A0-CF964DE52EA4}" presName="bgRect" presStyleLbl="bgShp" presStyleIdx="3" presStyleCnt="4"/>
      <dgm:spPr/>
    </dgm:pt>
    <dgm:pt modelId="{3C1C60B5-E863-4C9E-A2E4-25706A9ED19A}" type="pres">
      <dgm:prSet presAssocID="{CBA1CBC8-7BA5-45F2-A1A0-CF964DE52EA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87BC5C9-3DF4-40F7-84DF-3657D0C14F6D}" type="pres">
      <dgm:prSet presAssocID="{CBA1CBC8-7BA5-45F2-A1A0-CF964DE52EA4}" presName="spaceRect" presStyleCnt="0"/>
      <dgm:spPr/>
    </dgm:pt>
    <dgm:pt modelId="{9F974378-4C8C-4A3C-9A74-C9869B5F4244}" type="pres">
      <dgm:prSet presAssocID="{CBA1CBC8-7BA5-45F2-A1A0-CF964DE52EA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C4B984B-DE2E-48C4-A781-333D9F75E86A}" srcId="{525DB04C-4B19-4F0E-9FB3-032110B282C8}" destId="{CBA1CBC8-7BA5-45F2-A1A0-CF964DE52EA4}" srcOrd="3" destOrd="0" parTransId="{7F86A9DA-C41F-4170-8C11-C017A97EE33E}" sibTransId="{7CE329F7-687F-4F6D-BC4F-8DE9710DE5EF}"/>
    <dgm:cxn modelId="{BDF70AA0-4479-416C-AD49-61C24840E0BF}" type="presOf" srcId="{340B7520-A8A1-4B5C-B47E-E708AE669495}" destId="{E3175C57-ECA1-4D30-98E6-854F606EDDE5}" srcOrd="0" destOrd="0" presId="urn:microsoft.com/office/officeart/2018/2/layout/IconVerticalSolidList"/>
    <dgm:cxn modelId="{BE25D2B0-3753-48D1-BF90-34F60354A7BD}" type="presOf" srcId="{525DB04C-4B19-4F0E-9FB3-032110B282C8}" destId="{9529B0EF-A8DA-47E2-8420-0A77111B3641}" srcOrd="0" destOrd="0" presId="urn:microsoft.com/office/officeart/2018/2/layout/IconVerticalSolidList"/>
    <dgm:cxn modelId="{8B0AEDBA-3FF0-4DC5-96AC-8C465450FF74}" srcId="{525DB04C-4B19-4F0E-9FB3-032110B282C8}" destId="{925D6FD7-FB87-44FF-B2FE-965E2909F607}" srcOrd="0" destOrd="0" parTransId="{12DD54BC-3BE3-4A87-A0D1-72BBCCC4CECE}" sibTransId="{46D9610C-AE93-4E58-A857-160662F0F826}"/>
    <dgm:cxn modelId="{ABD6AEC0-3F9D-4593-A964-BE02F24E0FD0}" type="presOf" srcId="{CBA1CBC8-7BA5-45F2-A1A0-CF964DE52EA4}" destId="{9F974378-4C8C-4A3C-9A74-C9869B5F4244}" srcOrd="0" destOrd="0" presId="urn:microsoft.com/office/officeart/2018/2/layout/IconVerticalSolidList"/>
    <dgm:cxn modelId="{12965EC2-D719-4B8B-89D2-825F7F26CAF0}" type="presOf" srcId="{925D6FD7-FB87-44FF-B2FE-965E2909F607}" destId="{E1CF9B70-31BE-425B-ABAC-632CEEEC9C9A}" srcOrd="0" destOrd="0" presId="urn:microsoft.com/office/officeart/2018/2/layout/IconVerticalSolidList"/>
    <dgm:cxn modelId="{9BC376D4-DDFA-4FFD-823C-C4BD1C7D3B89}" type="presOf" srcId="{366E9231-EB35-4152-81BA-83B82C6BE58C}" destId="{9237F7B3-F744-4F89-803B-73ACC4F83923}" srcOrd="0" destOrd="0" presId="urn:microsoft.com/office/officeart/2018/2/layout/IconVerticalSolidList"/>
    <dgm:cxn modelId="{EBD1E5E3-11DA-4648-AC30-8FFFDDF13E25}" srcId="{525DB04C-4B19-4F0E-9FB3-032110B282C8}" destId="{340B7520-A8A1-4B5C-B47E-E708AE669495}" srcOrd="2" destOrd="0" parTransId="{06F45D5A-92A0-4CAD-BBE2-66FD560EB854}" sibTransId="{E37E228B-6BAC-45AF-9A94-8F0AEFFE97BE}"/>
    <dgm:cxn modelId="{11C743F3-0243-4719-B039-4AAB7B09906B}" srcId="{525DB04C-4B19-4F0E-9FB3-032110B282C8}" destId="{366E9231-EB35-4152-81BA-83B82C6BE58C}" srcOrd="1" destOrd="0" parTransId="{5757581D-11E4-4F45-BE87-B20541517827}" sibTransId="{1B9EB65C-872B-444B-8AA3-A7A760B65205}"/>
    <dgm:cxn modelId="{7828BF42-E157-4AE0-B0EC-459544DC1A1E}" type="presParOf" srcId="{9529B0EF-A8DA-47E2-8420-0A77111B3641}" destId="{D11840D4-5000-41AC-A591-462FB01B00B6}" srcOrd="0" destOrd="0" presId="urn:microsoft.com/office/officeart/2018/2/layout/IconVerticalSolidList"/>
    <dgm:cxn modelId="{F9B83F31-2EA3-4C38-B624-2509539607E5}" type="presParOf" srcId="{D11840D4-5000-41AC-A591-462FB01B00B6}" destId="{95AE0EA5-0B4F-434F-AD17-08DB30FB9EC8}" srcOrd="0" destOrd="0" presId="urn:microsoft.com/office/officeart/2018/2/layout/IconVerticalSolidList"/>
    <dgm:cxn modelId="{5D10BD1E-2C91-4C03-9C02-7365F627730B}" type="presParOf" srcId="{D11840D4-5000-41AC-A591-462FB01B00B6}" destId="{42D9A96B-F091-49DF-BBF5-5A9C179751E6}" srcOrd="1" destOrd="0" presId="urn:microsoft.com/office/officeart/2018/2/layout/IconVerticalSolidList"/>
    <dgm:cxn modelId="{0788C35F-38B7-48FC-8A43-6F43556E8D94}" type="presParOf" srcId="{D11840D4-5000-41AC-A591-462FB01B00B6}" destId="{CBA0E818-9B4A-407A-B1C4-F231ABA1D96D}" srcOrd="2" destOrd="0" presId="urn:microsoft.com/office/officeart/2018/2/layout/IconVerticalSolidList"/>
    <dgm:cxn modelId="{46D6CCF3-D7F2-4373-ACB4-042E5C0CEDA2}" type="presParOf" srcId="{D11840D4-5000-41AC-A591-462FB01B00B6}" destId="{E1CF9B70-31BE-425B-ABAC-632CEEEC9C9A}" srcOrd="3" destOrd="0" presId="urn:microsoft.com/office/officeart/2018/2/layout/IconVerticalSolidList"/>
    <dgm:cxn modelId="{19D6D96A-25B6-452D-8ED4-D38FF3E7FF84}" type="presParOf" srcId="{9529B0EF-A8DA-47E2-8420-0A77111B3641}" destId="{0CA03C0F-0987-4DA7-9968-8DDC18EF9163}" srcOrd="1" destOrd="0" presId="urn:microsoft.com/office/officeart/2018/2/layout/IconVerticalSolidList"/>
    <dgm:cxn modelId="{DE4FCF80-D4A7-4582-AFDB-29F4984F6A9C}" type="presParOf" srcId="{9529B0EF-A8DA-47E2-8420-0A77111B3641}" destId="{17F4C13F-22A2-4175-BC23-7BF6232CFE30}" srcOrd="2" destOrd="0" presId="urn:microsoft.com/office/officeart/2018/2/layout/IconVerticalSolidList"/>
    <dgm:cxn modelId="{01126F0B-FAD5-4EC7-83A2-1241D705491C}" type="presParOf" srcId="{17F4C13F-22A2-4175-BC23-7BF6232CFE30}" destId="{CE681C74-79F3-4C8B-907C-94759AFC3F3B}" srcOrd="0" destOrd="0" presId="urn:microsoft.com/office/officeart/2018/2/layout/IconVerticalSolidList"/>
    <dgm:cxn modelId="{BBF6E51A-4457-4B6E-8D4A-994D2A166B80}" type="presParOf" srcId="{17F4C13F-22A2-4175-BC23-7BF6232CFE30}" destId="{10053BC6-680D-434B-AA40-A6C19A34C125}" srcOrd="1" destOrd="0" presId="urn:microsoft.com/office/officeart/2018/2/layout/IconVerticalSolidList"/>
    <dgm:cxn modelId="{D0BDCEBE-26E2-433C-B554-655F0806BCAF}" type="presParOf" srcId="{17F4C13F-22A2-4175-BC23-7BF6232CFE30}" destId="{D9515654-5929-4568-B7F8-89B39544A9C9}" srcOrd="2" destOrd="0" presId="urn:microsoft.com/office/officeart/2018/2/layout/IconVerticalSolidList"/>
    <dgm:cxn modelId="{55218153-7210-434E-B9DE-62C5C89962DA}" type="presParOf" srcId="{17F4C13F-22A2-4175-BC23-7BF6232CFE30}" destId="{9237F7B3-F744-4F89-803B-73ACC4F83923}" srcOrd="3" destOrd="0" presId="urn:microsoft.com/office/officeart/2018/2/layout/IconVerticalSolidList"/>
    <dgm:cxn modelId="{89067A9D-D008-436C-95EB-738FEF8E44C0}" type="presParOf" srcId="{9529B0EF-A8DA-47E2-8420-0A77111B3641}" destId="{DA98672A-C3D9-40D6-A8DD-856C488D94A8}" srcOrd="3" destOrd="0" presId="urn:microsoft.com/office/officeart/2018/2/layout/IconVerticalSolidList"/>
    <dgm:cxn modelId="{7132BA78-5AC4-489A-852D-F0728048B2B7}" type="presParOf" srcId="{9529B0EF-A8DA-47E2-8420-0A77111B3641}" destId="{325D574F-9FAA-4BBA-BCF3-854425139F3C}" srcOrd="4" destOrd="0" presId="urn:microsoft.com/office/officeart/2018/2/layout/IconVerticalSolidList"/>
    <dgm:cxn modelId="{29A0D557-B492-4A21-9BE5-B6088F72A011}" type="presParOf" srcId="{325D574F-9FAA-4BBA-BCF3-854425139F3C}" destId="{7E086757-5EF7-4303-B397-FC2C9C8DCCC4}" srcOrd="0" destOrd="0" presId="urn:microsoft.com/office/officeart/2018/2/layout/IconVerticalSolidList"/>
    <dgm:cxn modelId="{BB0A5DFF-5F84-4A58-9F04-2EABF7FCDE32}" type="presParOf" srcId="{325D574F-9FAA-4BBA-BCF3-854425139F3C}" destId="{CBF3F29E-9D90-46A7-B4D4-E0752EA3F664}" srcOrd="1" destOrd="0" presId="urn:microsoft.com/office/officeart/2018/2/layout/IconVerticalSolidList"/>
    <dgm:cxn modelId="{0E872627-4000-4204-9321-4F7998BB5FA3}" type="presParOf" srcId="{325D574F-9FAA-4BBA-BCF3-854425139F3C}" destId="{546B7983-79AA-43D1-A27B-8E4FE57B5EC6}" srcOrd="2" destOrd="0" presId="urn:microsoft.com/office/officeart/2018/2/layout/IconVerticalSolidList"/>
    <dgm:cxn modelId="{94F71A7B-13EF-43AD-9BCF-01CC2E8FE5F2}" type="presParOf" srcId="{325D574F-9FAA-4BBA-BCF3-854425139F3C}" destId="{E3175C57-ECA1-4D30-98E6-854F606EDDE5}" srcOrd="3" destOrd="0" presId="urn:microsoft.com/office/officeart/2018/2/layout/IconVerticalSolidList"/>
    <dgm:cxn modelId="{59A107F4-45FB-4A91-8F2F-617441D57418}" type="presParOf" srcId="{9529B0EF-A8DA-47E2-8420-0A77111B3641}" destId="{303C3A81-B7EB-4B0D-97CE-B7D3098076E9}" srcOrd="5" destOrd="0" presId="urn:microsoft.com/office/officeart/2018/2/layout/IconVerticalSolidList"/>
    <dgm:cxn modelId="{87D95CE2-552C-406C-9905-8A4B777B921A}" type="presParOf" srcId="{9529B0EF-A8DA-47E2-8420-0A77111B3641}" destId="{B57595FD-2847-4B01-947A-A1F93ABEB2E7}" srcOrd="6" destOrd="0" presId="urn:microsoft.com/office/officeart/2018/2/layout/IconVerticalSolidList"/>
    <dgm:cxn modelId="{0DF05DFC-223C-4C1B-8F20-9E8B9624538D}" type="presParOf" srcId="{B57595FD-2847-4B01-947A-A1F93ABEB2E7}" destId="{40FBE3FE-A264-42F0-826D-F8BB3C2A9902}" srcOrd="0" destOrd="0" presId="urn:microsoft.com/office/officeart/2018/2/layout/IconVerticalSolidList"/>
    <dgm:cxn modelId="{2155977D-CE2D-46ED-B2AC-5CEF847F749D}" type="presParOf" srcId="{B57595FD-2847-4B01-947A-A1F93ABEB2E7}" destId="{3C1C60B5-E863-4C9E-A2E4-25706A9ED19A}" srcOrd="1" destOrd="0" presId="urn:microsoft.com/office/officeart/2018/2/layout/IconVerticalSolidList"/>
    <dgm:cxn modelId="{1C4830AB-19E3-4974-AADE-BE726DB9ED2A}" type="presParOf" srcId="{B57595FD-2847-4B01-947A-A1F93ABEB2E7}" destId="{087BC5C9-3DF4-40F7-84DF-3657D0C14F6D}" srcOrd="2" destOrd="0" presId="urn:microsoft.com/office/officeart/2018/2/layout/IconVerticalSolidList"/>
    <dgm:cxn modelId="{ECDA9E1F-2794-4EFA-B336-680869D7CC76}" type="presParOf" srcId="{B57595FD-2847-4B01-947A-A1F93ABEB2E7}" destId="{9F974378-4C8C-4A3C-9A74-C9869B5F42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5DB04C-4B19-4F0E-9FB3-032110B282C8}" type="doc">
      <dgm:prSet loTypeId="urn:microsoft.com/office/officeart/2018/2/layout/IconVerticalSolidList" loCatId="icon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25D6FD7-FB87-44FF-B2FE-965E2909F607}">
      <dgm:prSet/>
      <dgm:spPr/>
      <dgm:t>
        <a:bodyPr/>
        <a:lstStyle/>
        <a:p>
          <a:pPr>
            <a:lnSpc>
              <a:spcPct val="100000"/>
            </a:lnSpc>
          </a:pPr>
          <a:r>
            <a:rPr kumimoji="0" lang="en-US" altLang="en-US" b="0" i="0" u="none" strike="noStrike" cap="none" normalizeH="0" baseline="0" dirty="0">
              <a:ln/>
              <a:effectLst/>
              <a:latin typeface="Gill Sans MT (Body)"/>
            </a:rPr>
            <a:t>In this decision tree, the parent/root node and the internal nodes represent the phone’s features, while the leaf nodes are the outputs. </a:t>
          </a:r>
          <a:endParaRPr lang="en-US" dirty="0"/>
        </a:p>
      </dgm:t>
    </dgm:pt>
    <dgm:pt modelId="{12DD54BC-3BE3-4A87-A0D1-72BBCCC4CECE}" type="parTrans" cxnId="{8B0AEDBA-3FF0-4DC5-96AC-8C465450FF74}">
      <dgm:prSet/>
      <dgm:spPr/>
      <dgm:t>
        <a:bodyPr/>
        <a:lstStyle/>
        <a:p>
          <a:endParaRPr lang="en-US"/>
        </a:p>
      </dgm:t>
    </dgm:pt>
    <dgm:pt modelId="{46D9610C-AE93-4E58-A857-160662F0F826}" type="sibTrans" cxnId="{8B0AEDBA-3FF0-4DC5-96AC-8C465450FF74}">
      <dgm:prSet/>
      <dgm:spPr/>
      <dgm:t>
        <a:bodyPr/>
        <a:lstStyle/>
        <a:p>
          <a:endParaRPr lang="en-US"/>
        </a:p>
      </dgm:t>
    </dgm:pt>
    <dgm:pt modelId="{366E9231-EB35-4152-81BA-83B82C6BE58C}">
      <dgm:prSet/>
      <dgm:spPr/>
      <dgm:t>
        <a:bodyPr/>
        <a:lstStyle/>
        <a:p>
          <a:pPr>
            <a:lnSpc>
              <a:spcPct val="100000"/>
            </a:lnSpc>
          </a:pPr>
          <a:r>
            <a:rPr kumimoji="0" lang="en-US" altLang="en-US" b="0" i="0" u="none" strike="noStrike" cap="none" normalizeH="0" baseline="0">
              <a:ln/>
              <a:effectLst/>
              <a:latin typeface="Gill Sans MT (Body)"/>
              <a:ea typeface="+mn-ea"/>
              <a:cs typeface="+mn-cs"/>
            </a:rPr>
            <a:t>The edges represent the connections between the nodes based on the values from the features. </a:t>
          </a:r>
          <a:endParaRPr lang="en-US"/>
        </a:p>
      </dgm:t>
    </dgm:pt>
    <dgm:pt modelId="{5757581D-11E4-4F45-BE87-B20541517827}" type="parTrans" cxnId="{11C743F3-0243-4719-B039-4AAB7B09906B}">
      <dgm:prSet/>
      <dgm:spPr/>
      <dgm:t>
        <a:bodyPr/>
        <a:lstStyle/>
        <a:p>
          <a:endParaRPr lang="en-US"/>
        </a:p>
      </dgm:t>
    </dgm:pt>
    <dgm:pt modelId="{1B9EB65C-872B-444B-8AA3-A7A760B65205}" type="sibTrans" cxnId="{11C743F3-0243-4719-B039-4AAB7B09906B}">
      <dgm:prSet/>
      <dgm:spPr/>
      <dgm:t>
        <a:bodyPr/>
        <a:lstStyle/>
        <a:p>
          <a:endParaRPr lang="en-US"/>
        </a:p>
      </dgm:t>
    </dgm:pt>
    <dgm:pt modelId="{340B7520-A8A1-4B5C-B47E-E708AE669495}">
      <dgm:prSet/>
      <dgm:spPr/>
      <dgm:t>
        <a:bodyPr/>
        <a:lstStyle/>
        <a:p>
          <a:pPr>
            <a:lnSpc>
              <a:spcPct val="100000"/>
            </a:lnSpc>
          </a:pPr>
          <a:r>
            <a:rPr kumimoji="0" lang="en-US" altLang="en-US" b="0" i="0" u="none" strike="noStrike" cap="none" normalizeH="0" baseline="0">
              <a:ln/>
              <a:effectLst/>
              <a:latin typeface="Gill Sans MT (Body)"/>
              <a:ea typeface="+mn-ea"/>
              <a:cs typeface="+mn-cs"/>
            </a:rPr>
            <a:t>Based on the price, RAM, and internal storage, consumers can decide whether they want to purchase the phone. </a:t>
          </a:r>
          <a:endParaRPr lang="en-US"/>
        </a:p>
      </dgm:t>
    </dgm:pt>
    <dgm:pt modelId="{06F45D5A-92A0-4CAD-BBE2-66FD560EB854}" type="parTrans" cxnId="{EBD1E5E3-11DA-4648-AC30-8FFFDDF13E25}">
      <dgm:prSet/>
      <dgm:spPr/>
      <dgm:t>
        <a:bodyPr/>
        <a:lstStyle/>
        <a:p>
          <a:endParaRPr lang="en-US"/>
        </a:p>
      </dgm:t>
    </dgm:pt>
    <dgm:pt modelId="{E37E228B-6BAC-45AF-9A94-8F0AEFFE97BE}" type="sibTrans" cxnId="{EBD1E5E3-11DA-4648-AC30-8FFFDDF13E25}">
      <dgm:prSet/>
      <dgm:spPr/>
      <dgm:t>
        <a:bodyPr/>
        <a:lstStyle/>
        <a:p>
          <a:endParaRPr lang="en-US"/>
        </a:p>
      </dgm:t>
    </dgm:pt>
    <dgm:pt modelId="{CBA1CBC8-7BA5-45F2-A1A0-CF964DE52EA4}">
      <dgm:prSet/>
      <dgm:spPr/>
      <dgm:t>
        <a:bodyPr/>
        <a:lstStyle/>
        <a:p>
          <a:pPr>
            <a:lnSpc>
              <a:spcPct val="100000"/>
            </a:lnSpc>
          </a:pPr>
          <a:r>
            <a:rPr kumimoji="0" lang="en-US" altLang="en-US" b="0" i="0" u="none" strike="noStrike" cap="none" normalizeH="0" baseline="0">
              <a:ln/>
              <a:effectLst/>
              <a:latin typeface="Gill Sans MT (Body)"/>
              <a:ea typeface="+mn-ea"/>
              <a:cs typeface="+mn-cs"/>
            </a:rPr>
            <a:t>The problem with this decision tree is that you only have limited information, which may not always provide accurate results.</a:t>
          </a:r>
          <a:endParaRPr lang="en-US"/>
        </a:p>
      </dgm:t>
    </dgm:pt>
    <dgm:pt modelId="{7F86A9DA-C41F-4170-8C11-C017A97EE33E}" type="parTrans" cxnId="{2C4B984B-DE2E-48C4-A781-333D9F75E86A}">
      <dgm:prSet/>
      <dgm:spPr/>
      <dgm:t>
        <a:bodyPr/>
        <a:lstStyle/>
        <a:p>
          <a:endParaRPr lang="en-US"/>
        </a:p>
      </dgm:t>
    </dgm:pt>
    <dgm:pt modelId="{7CE329F7-687F-4F6D-BC4F-8DE9710DE5EF}" type="sibTrans" cxnId="{2C4B984B-DE2E-48C4-A781-333D9F75E86A}">
      <dgm:prSet/>
      <dgm:spPr/>
      <dgm:t>
        <a:bodyPr/>
        <a:lstStyle/>
        <a:p>
          <a:endParaRPr lang="en-US"/>
        </a:p>
      </dgm:t>
    </dgm:pt>
    <dgm:pt modelId="{9529B0EF-A8DA-47E2-8420-0A77111B3641}" type="pres">
      <dgm:prSet presAssocID="{525DB04C-4B19-4F0E-9FB3-032110B282C8}" presName="root" presStyleCnt="0">
        <dgm:presLayoutVars>
          <dgm:dir/>
          <dgm:resizeHandles val="exact"/>
        </dgm:presLayoutVars>
      </dgm:prSet>
      <dgm:spPr/>
    </dgm:pt>
    <dgm:pt modelId="{D11840D4-5000-41AC-A591-462FB01B00B6}" type="pres">
      <dgm:prSet presAssocID="{925D6FD7-FB87-44FF-B2FE-965E2909F607}" presName="compNode" presStyleCnt="0"/>
      <dgm:spPr/>
    </dgm:pt>
    <dgm:pt modelId="{95AE0EA5-0B4F-434F-AD17-08DB30FB9EC8}" type="pres">
      <dgm:prSet presAssocID="{925D6FD7-FB87-44FF-B2FE-965E2909F607}" presName="bgRect" presStyleLbl="bgShp" presStyleIdx="0" presStyleCnt="4"/>
      <dgm:spPr/>
    </dgm:pt>
    <dgm:pt modelId="{42D9A96B-F091-49DF-BBF5-5A9C179751E6}" type="pres">
      <dgm:prSet presAssocID="{925D6FD7-FB87-44FF-B2FE-965E2909F60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BA0E818-9B4A-407A-B1C4-F231ABA1D96D}" type="pres">
      <dgm:prSet presAssocID="{925D6FD7-FB87-44FF-B2FE-965E2909F607}" presName="spaceRect" presStyleCnt="0"/>
      <dgm:spPr/>
    </dgm:pt>
    <dgm:pt modelId="{E1CF9B70-31BE-425B-ABAC-632CEEEC9C9A}" type="pres">
      <dgm:prSet presAssocID="{925D6FD7-FB87-44FF-B2FE-965E2909F607}" presName="parTx" presStyleLbl="revTx" presStyleIdx="0" presStyleCnt="4">
        <dgm:presLayoutVars>
          <dgm:chMax val="0"/>
          <dgm:chPref val="0"/>
        </dgm:presLayoutVars>
      </dgm:prSet>
      <dgm:spPr/>
    </dgm:pt>
    <dgm:pt modelId="{0CA03C0F-0987-4DA7-9968-8DDC18EF9163}" type="pres">
      <dgm:prSet presAssocID="{46D9610C-AE93-4E58-A857-160662F0F826}" presName="sibTrans" presStyleCnt="0"/>
      <dgm:spPr/>
    </dgm:pt>
    <dgm:pt modelId="{17F4C13F-22A2-4175-BC23-7BF6232CFE30}" type="pres">
      <dgm:prSet presAssocID="{366E9231-EB35-4152-81BA-83B82C6BE58C}" presName="compNode" presStyleCnt="0"/>
      <dgm:spPr/>
    </dgm:pt>
    <dgm:pt modelId="{CE681C74-79F3-4C8B-907C-94759AFC3F3B}" type="pres">
      <dgm:prSet presAssocID="{366E9231-EB35-4152-81BA-83B82C6BE58C}" presName="bgRect" presStyleLbl="bgShp" presStyleIdx="1" presStyleCnt="4"/>
      <dgm:spPr/>
    </dgm:pt>
    <dgm:pt modelId="{10053BC6-680D-434B-AA40-A6C19A34C125}" type="pres">
      <dgm:prSet presAssocID="{366E9231-EB35-4152-81BA-83B82C6BE58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D9515654-5929-4568-B7F8-89B39544A9C9}" type="pres">
      <dgm:prSet presAssocID="{366E9231-EB35-4152-81BA-83B82C6BE58C}" presName="spaceRect" presStyleCnt="0"/>
      <dgm:spPr/>
    </dgm:pt>
    <dgm:pt modelId="{9237F7B3-F744-4F89-803B-73ACC4F83923}" type="pres">
      <dgm:prSet presAssocID="{366E9231-EB35-4152-81BA-83B82C6BE58C}" presName="parTx" presStyleLbl="revTx" presStyleIdx="1" presStyleCnt="4">
        <dgm:presLayoutVars>
          <dgm:chMax val="0"/>
          <dgm:chPref val="0"/>
        </dgm:presLayoutVars>
      </dgm:prSet>
      <dgm:spPr/>
    </dgm:pt>
    <dgm:pt modelId="{DA98672A-C3D9-40D6-A8DD-856C488D94A8}" type="pres">
      <dgm:prSet presAssocID="{1B9EB65C-872B-444B-8AA3-A7A760B65205}" presName="sibTrans" presStyleCnt="0"/>
      <dgm:spPr/>
    </dgm:pt>
    <dgm:pt modelId="{325D574F-9FAA-4BBA-BCF3-854425139F3C}" type="pres">
      <dgm:prSet presAssocID="{340B7520-A8A1-4B5C-B47E-E708AE669495}" presName="compNode" presStyleCnt="0"/>
      <dgm:spPr/>
    </dgm:pt>
    <dgm:pt modelId="{7E086757-5EF7-4303-B397-FC2C9C8DCCC4}" type="pres">
      <dgm:prSet presAssocID="{340B7520-A8A1-4B5C-B47E-E708AE669495}" presName="bgRect" presStyleLbl="bgShp" presStyleIdx="2" presStyleCnt="4"/>
      <dgm:spPr/>
    </dgm:pt>
    <dgm:pt modelId="{CBF3F29E-9D90-46A7-B4D4-E0752EA3F664}" type="pres">
      <dgm:prSet presAssocID="{340B7520-A8A1-4B5C-B47E-E708AE66949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546B7983-79AA-43D1-A27B-8E4FE57B5EC6}" type="pres">
      <dgm:prSet presAssocID="{340B7520-A8A1-4B5C-B47E-E708AE669495}" presName="spaceRect" presStyleCnt="0"/>
      <dgm:spPr/>
    </dgm:pt>
    <dgm:pt modelId="{E3175C57-ECA1-4D30-98E6-854F606EDDE5}" type="pres">
      <dgm:prSet presAssocID="{340B7520-A8A1-4B5C-B47E-E708AE669495}" presName="parTx" presStyleLbl="revTx" presStyleIdx="2" presStyleCnt="4">
        <dgm:presLayoutVars>
          <dgm:chMax val="0"/>
          <dgm:chPref val="0"/>
        </dgm:presLayoutVars>
      </dgm:prSet>
      <dgm:spPr/>
    </dgm:pt>
    <dgm:pt modelId="{303C3A81-B7EB-4B0D-97CE-B7D3098076E9}" type="pres">
      <dgm:prSet presAssocID="{E37E228B-6BAC-45AF-9A94-8F0AEFFE97BE}" presName="sibTrans" presStyleCnt="0"/>
      <dgm:spPr/>
    </dgm:pt>
    <dgm:pt modelId="{B57595FD-2847-4B01-947A-A1F93ABEB2E7}" type="pres">
      <dgm:prSet presAssocID="{CBA1CBC8-7BA5-45F2-A1A0-CF964DE52EA4}" presName="compNode" presStyleCnt="0"/>
      <dgm:spPr/>
    </dgm:pt>
    <dgm:pt modelId="{40FBE3FE-A264-42F0-826D-F8BB3C2A9902}" type="pres">
      <dgm:prSet presAssocID="{CBA1CBC8-7BA5-45F2-A1A0-CF964DE52EA4}" presName="bgRect" presStyleLbl="bgShp" presStyleIdx="3" presStyleCnt="4"/>
      <dgm:spPr/>
    </dgm:pt>
    <dgm:pt modelId="{3C1C60B5-E863-4C9E-A2E4-25706A9ED19A}" type="pres">
      <dgm:prSet presAssocID="{CBA1CBC8-7BA5-45F2-A1A0-CF964DE52EA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087BC5C9-3DF4-40F7-84DF-3657D0C14F6D}" type="pres">
      <dgm:prSet presAssocID="{CBA1CBC8-7BA5-45F2-A1A0-CF964DE52EA4}" presName="spaceRect" presStyleCnt="0"/>
      <dgm:spPr/>
    </dgm:pt>
    <dgm:pt modelId="{9F974378-4C8C-4A3C-9A74-C9869B5F4244}" type="pres">
      <dgm:prSet presAssocID="{CBA1CBC8-7BA5-45F2-A1A0-CF964DE52EA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C4B984B-DE2E-48C4-A781-333D9F75E86A}" srcId="{525DB04C-4B19-4F0E-9FB3-032110B282C8}" destId="{CBA1CBC8-7BA5-45F2-A1A0-CF964DE52EA4}" srcOrd="3" destOrd="0" parTransId="{7F86A9DA-C41F-4170-8C11-C017A97EE33E}" sibTransId="{7CE329F7-687F-4F6D-BC4F-8DE9710DE5EF}"/>
    <dgm:cxn modelId="{BDF70AA0-4479-416C-AD49-61C24840E0BF}" type="presOf" srcId="{340B7520-A8A1-4B5C-B47E-E708AE669495}" destId="{E3175C57-ECA1-4D30-98E6-854F606EDDE5}" srcOrd="0" destOrd="0" presId="urn:microsoft.com/office/officeart/2018/2/layout/IconVerticalSolidList"/>
    <dgm:cxn modelId="{BE25D2B0-3753-48D1-BF90-34F60354A7BD}" type="presOf" srcId="{525DB04C-4B19-4F0E-9FB3-032110B282C8}" destId="{9529B0EF-A8DA-47E2-8420-0A77111B3641}" srcOrd="0" destOrd="0" presId="urn:microsoft.com/office/officeart/2018/2/layout/IconVerticalSolidList"/>
    <dgm:cxn modelId="{8B0AEDBA-3FF0-4DC5-96AC-8C465450FF74}" srcId="{525DB04C-4B19-4F0E-9FB3-032110B282C8}" destId="{925D6FD7-FB87-44FF-B2FE-965E2909F607}" srcOrd="0" destOrd="0" parTransId="{12DD54BC-3BE3-4A87-A0D1-72BBCCC4CECE}" sibTransId="{46D9610C-AE93-4E58-A857-160662F0F826}"/>
    <dgm:cxn modelId="{ABD6AEC0-3F9D-4593-A964-BE02F24E0FD0}" type="presOf" srcId="{CBA1CBC8-7BA5-45F2-A1A0-CF964DE52EA4}" destId="{9F974378-4C8C-4A3C-9A74-C9869B5F4244}" srcOrd="0" destOrd="0" presId="urn:microsoft.com/office/officeart/2018/2/layout/IconVerticalSolidList"/>
    <dgm:cxn modelId="{12965EC2-D719-4B8B-89D2-825F7F26CAF0}" type="presOf" srcId="{925D6FD7-FB87-44FF-B2FE-965E2909F607}" destId="{E1CF9B70-31BE-425B-ABAC-632CEEEC9C9A}" srcOrd="0" destOrd="0" presId="urn:microsoft.com/office/officeart/2018/2/layout/IconVerticalSolidList"/>
    <dgm:cxn modelId="{9BC376D4-DDFA-4FFD-823C-C4BD1C7D3B89}" type="presOf" srcId="{366E9231-EB35-4152-81BA-83B82C6BE58C}" destId="{9237F7B3-F744-4F89-803B-73ACC4F83923}" srcOrd="0" destOrd="0" presId="urn:microsoft.com/office/officeart/2018/2/layout/IconVerticalSolidList"/>
    <dgm:cxn modelId="{EBD1E5E3-11DA-4648-AC30-8FFFDDF13E25}" srcId="{525DB04C-4B19-4F0E-9FB3-032110B282C8}" destId="{340B7520-A8A1-4B5C-B47E-E708AE669495}" srcOrd="2" destOrd="0" parTransId="{06F45D5A-92A0-4CAD-BBE2-66FD560EB854}" sibTransId="{E37E228B-6BAC-45AF-9A94-8F0AEFFE97BE}"/>
    <dgm:cxn modelId="{11C743F3-0243-4719-B039-4AAB7B09906B}" srcId="{525DB04C-4B19-4F0E-9FB3-032110B282C8}" destId="{366E9231-EB35-4152-81BA-83B82C6BE58C}" srcOrd="1" destOrd="0" parTransId="{5757581D-11E4-4F45-BE87-B20541517827}" sibTransId="{1B9EB65C-872B-444B-8AA3-A7A760B65205}"/>
    <dgm:cxn modelId="{7828BF42-E157-4AE0-B0EC-459544DC1A1E}" type="presParOf" srcId="{9529B0EF-A8DA-47E2-8420-0A77111B3641}" destId="{D11840D4-5000-41AC-A591-462FB01B00B6}" srcOrd="0" destOrd="0" presId="urn:microsoft.com/office/officeart/2018/2/layout/IconVerticalSolidList"/>
    <dgm:cxn modelId="{F9B83F31-2EA3-4C38-B624-2509539607E5}" type="presParOf" srcId="{D11840D4-5000-41AC-A591-462FB01B00B6}" destId="{95AE0EA5-0B4F-434F-AD17-08DB30FB9EC8}" srcOrd="0" destOrd="0" presId="urn:microsoft.com/office/officeart/2018/2/layout/IconVerticalSolidList"/>
    <dgm:cxn modelId="{5D10BD1E-2C91-4C03-9C02-7365F627730B}" type="presParOf" srcId="{D11840D4-5000-41AC-A591-462FB01B00B6}" destId="{42D9A96B-F091-49DF-BBF5-5A9C179751E6}" srcOrd="1" destOrd="0" presId="urn:microsoft.com/office/officeart/2018/2/layout/IconVerticalSolidList"/>
    <dgm:cxn modelId="{0788C35F-38B7-48FC-8A43-6F43556E8D94}" type="presParOf" srcId="{D11840D4-5000-41AC-A591-462FB01B00B6}" destId="{CBA0E818-9B4A-407A-B1C4-F231ABA1D96D}" srcOrd="2" destOrd="0" presId="urn:microsoft.com/office/officeart/2018/2/layout/IconVerticalSolidList"/>
    <dgm:cxn modelId="{46D6CCF3-D7F2-4373-ACB4-042E5C0CEDA2}" type="presParOf" srcId="{D11840D4-5000-41AC-A591-462FB01B00B6}" destId="{E1CF9B70-31BE-425B-ABAC-632CEEEC9C9A}" srcOrd="3" destOrd="0" presId="urn:microsoft.com/office/officeart/2018/2/layout/IconVerticalSolidList"/>
    <dgm:cxn modelId="{19D6D96A-25B6-452D-8ED4-D38FF3E7FF84}" type="presParOf" srcId="{9529B0EF-A8DA-47E2-8420-0A77111B3641}" destId="{0CA03C0F-0987-4DA7-9968-8DDC18EF9163}" srcOrd="1" destOrd="0" presId="urn:microsoft.com/office/officeart/2018/2/layout/IconVerticalSolidList"/>
    <dgm:cxn modelId="{DE4FCF80-D4A7-4582-AFDB-29F4984F6A9C}" type="presParOf" srcId="{9529B0EF-A8DA-47E2-8420-0A77111B3641}" destId="{17F4C13F-22A2-4175-BC23-7BF6232CFE30}" srcOrd="2" destOrd="0" presId="urn:microsoft.com/office/officeart/2018/2/layout/IconVerticalSolidList"/>
    <dgm:cxn modelId="{01126F0B-FAD5-4EC7-83A2-1241D705491C}" type="presParOf" srcId="{17F4C13F-22A2-4175-BC23-7BF6232CFE30}" destId="{CE681C74-79F3-4C8B-907C-94759AFC3F3B}" srcOrd="0" destOrd="0" presId="urn:microsoft.com/office/officeart/2018/2/layout/IconVerticalSolidList"/>
    <dgm:cxn modelId="{BBF6E51A-4457-4B6E-8D4A-994D2A166B80}" type="presParOf" srcId="{17F4C13F-22A2-4175-BC23-7BF6232CFE30}" destId="{10053BC6-680D-434B-AA40-A6C19A34C125}" srcOrd="1" destOrd="0" presId="urn:microsoft.com/office/officeart/2018/2/layout/IconVerticalSolidList"/>
    <dgm:cxn modelId="{D0BDCEBE-26E2-433C-B554-655F0806BCAF}" type="presParOf" srcId="{17F4C13F-22A2-4175-BC23-7BF6232CFE30}" destId="{D9515654-5929-4568-B7F8-89B39544A9C9}" srcOrd="2" destOrd="0" presId="urn:microsoft.com/office/officeart/2018/2/layout/IconVerticalSolidList"/>
    <dgm:cxn modelId="{55218153-7210-434E-B9DE-62C5C89962DA}" type="presParOf" srcId="{17F4C13F-22A2-4175-BC23-7BF6232CFE30}" destId="{9237F7B3-F744-4F89-803B-73ACC4F83923}" srcOrd="3" destOrd="0" presId="urn:microsoft.com/office/officeart/2018/2/layout/IconVerticalSolidList"/>
    <dgm:cxn modelId="{89067A9D-D008-436C-95EB-738FEF8E44C0}" type="presParOf" srcId="{9529B0EF-A8DA-47E2-8420-0A77111B3641}" destId="{DA98672A-C3D9-40D6-A8DD-856C488D94A8}" srcOrd="3" destOrd="0" presId="urn:microsoft.com/office/officeart/2018/2/layout/IconVerticalSolidList"/>
    <dgm:cxn modelId="{7132BA78-5AC4-489A-852D-F0728048B2B7}" type="presParOf" srcId="{9529B0EF-A8DA-47E2-8420-0A77111B3641}" destId="{325D574F-9FAA-4BBA-BCF3-854425139F3C}" srcOrd="4" destOrd="0" presId="urn:microsoft.com/office/officeart/2018/2/layout/IconVerticalSolidList"/>
    <dgm:cxn modelId="{29A0D557-B492-4A21-9BE5-B6088F72A011}" type="presParOf" srcId="{325D574F-9FAA-4BBA-BCF3-854425139F3C}" destId="{7E086757-5EF7-4303-B397-FC2C9C8DCCC4}" srcOrd="0" destOrd="0" presId="urn:microsoft.com/office/officeart/2018/2/layout/IconVerticalSolidList"/>
    <dgm:cxn modelId="{BB0A5DFF-5F84-4A58-9F04-2EABF7FCDE32}" type="presParOf" srcId="{325D574F-9FAA-4BBA-BCF3-854425139F3C}" destId="{CBF3F29E-9D90-46A7-B4D4-E0752EA3F664}" srcOrd="1" destOrd="0" presId="urn:microsoft.com/office/officeart/2018/2/layout/IconVerticalSolidList"/>
    <dgm:cxn modelId="{0E872627-4000-4204-9321-4F7998BB5FA3}" type="presParOf" srcId="{325D574F-9FAA-4BBA-BCF3-854425139F3C}" destId="{546B7983-79AA-43D1-A27B-8E4FE57B5EC6}" srcOrd="2" destOrd="0" presId="urn:microsoft.com/office/officeart/2018/2/layout/IconVerticalSolidList"/>
    <dgm:cxn modelId="{94F71A7B-13EF-43AD-9BCF-01CC2E8FE5F2}" type="presParOf" srcId="{325D574F-9FAA-4BBA-BCF3-854425139F3C}" destId="{E3175C57-ECA1-4D30-98E6-854F606EDDE5}" srcOrd="3" destOrd="0" presId="urn:microsoft.com/office/officeart/2018/2/layout/IconVerticalSolidList"/>
    <dgm:cxn modelId="{59A107F4-45FB-4A91-8F2F-617441D57418}" type="presParOf" srcId="{9529B0EF-A8DA-47E2-8420-0A77111B3641}" destId="{303C3A81-B7EB-4B0D-97CE-B7D3098076E9}" srcOrd="5" destOrd="0" presId="urn:microsoft.com/office/officeart/2018/2/layout/IconVerticalSolidList"/>
    <dgm:cxn modelId="{87D95CE2-552C-406C-9905-8A4B777B921A}" type="presParOf" srcId="{9529B0EF-A8DA-47E2-8420-0A77111B3641}" destId="{B57595FD-2847-4B01-947A-A1F93ABEB2E7}" srcOrd="6" destOrd="0" presId="urn:microsoft.com/office/officeart/2018/2/layout/IconVerticalSolidList"/>
    <dgm:cxn modelId="{0DF05DFC-223C-4C1B-8F20-9E8B9624538D}" type="presParOf" srcId="{B57595FD-2847-4B01-947A-A1F93ABEB2E7}" destId="{40FBE3FE-A264-42F0-826D-F8BB3C2A9902}" srcOrd="0" destOrd="0" presId="urn:microsoft.com/office/officeart/2018/2/layout/IconVerticalSolidList"/>
    <dgm:cxn modelId="{2155977D-CE2D-46ED-B2AC-5CEF847F749D}" type="presParOf" srcId="{B57595FD-2847-4B01-947A-A1F93ABEB2E7}" destId="{3C1C60B5-E863-4C9E-A2E4-25706A9ED19A}" srcOrd="1" destOrd="0" presId="urn:microsoft.com/office/officeart/2018/2/layout/IconVerticalSolidList"/>
    <dgm:cxn modelId="{1C4830AB-19E3-4974-AADE-BE726DB9ED2A}" type="presParOf" srcId="{B57595FD-2847-4B01-947A-A1F93ABEB2E7}" destId="{087BC5C9-3DF4-40F7-84DF-3657D0C14F6D}" srcOrd="2" destOrd="0" presId="urn:microsoft.com/office/officeart/2018/2/layout/IconVerticalSolidList"/>
    <dgm:cxn modelId="{ECDA9E1F-2794-4EFA-B336-680869D7CC76}" type="presParOf" srcId="{B57595FD-2847-4B01-947A-A1F93ABEB2E7}" destId="{9F974378-4C8C-4A3C-9A74-C9869B5F42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E86246-DEBB-4EF9-ADA8-144637295E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5555BC6-B0F1-41F0-A715-E1A52C3993CE}">
      <dgm:prSet/>
      <dgm:spPr/>
      <dgm:t>
        <a:bodyPr/>
        <a:lstStyle/>
        <a:p>
          <a:r>
            <a:rPr lang="en-US" b="0" i="0"/>
            <a:t>There should be some actual values in the feature variables of the dataset, which will give the classifier a better chance to predict accurate results, rather than provide an estimation. Missing values should be handled from training the model.</a:t>
          </a:r>
          <a:endParaRPr lang="en-US"/>
        </a:p>
      </dgm:t>
    </dgm:pt>
    <dgm:pt modelId="{FEE6ECF6-E5D4-4E32-AA11-7EBCC8F08F5F}" type="parTrans" cxnId="{F67FD5D0-DEB2-4C8C-9BEE-6852D0B66529}">
      <dgm:prSet/>
      <dgm:spPr/>
      <dgm:t>
        <a:bodyPr/>
        <a:lstStyle/>
        <a:p>
          <a:endParaRPr lang="en-US"/>
        </a:p>
      </dgm:t>
    </dgm:pt>
    <dgm:pt modelId="{A4BEA908-FD1E-4048-A528-7F737EF1932E}" type="sibTrans" cxnId="{F67FD5D0-DEB2-4C8C-9BEE-6852D0B66529}">
      <dgm:prSet/>
      <dgm:spPr/>
      <dgm:t>
        <a:bodyPr/>
        <a:lstStyle/>
        <a:p>
          <a:endParaRPr lang="en-US"/>
        </a:p>
      </dgm:t>
    </dgm:pt>
    <dgm:pt modelId="{77819E82-2640-4E67-BB14-6D986D7EA827}">
      <dgm:prSet/>
      <dgm:spPr/>
      <dgm:t>
        <a:bodyPr/>
        <a:lstStyle/>
        <a:p>
          <a:r>
            <a:rPr lang="en-US" b="0" i="0"/>
            <a:t>The predictions from each tree must have very low correlations.</a:t>
          </a:r>
          <a:endParaRPr lang="en-US"/>
        </a:p>
      </dgm:t>
    </dgm:pt>
    <dgm:pt modelId="{6C67E97A-4E5C-4583-AF17-216BAC53E157}" type="parTrans" cxnId="{F63DC958-90CC-4BDB-9454-C4E4822A16EC}">
      <dgm:prSet/>
      <dgm:spPr/>
      <dgm:t>
        <a:bodyPr/>
        <a:lstStyle/>
        <a:p>
          <a:endParaRPr lang="en-US"/>
        </a:p>
      </dgm:t>
    </dgm:pt>
    <dgm:pt modelId="{89AEDAE0-2FB5-454A-BCE7-172CEA7FA07E}" type="sibTrans" cxnId="{F63DC958-90CC-4BDB-9454-C4E4822A16EC}">
      <dgm:prSet/>
      <dgm:spPr/>
      <dgm:t>
        <a:bodyPr/>
        <a:lstStyle/>
        <a:p>
          <a:endParaRPr lang="en-US"/>
        </a:p>
      </dgm:t>
    </dgm:pt>
    <dgm:pt modelId="{8BEE848A-9307-4319-8FB2-21D36FD6AB4C}" type="pres">
      <dgm:prSet presAssocID="{7AE86246-DEBB-4EF9-ADA8-144637295EB2}" presName="root" presStyleCnt="0">
        <dgm:presLayoutVars>
          <dgm:dir/>
          <dgm:resizeHandles val="exact"/>
        </dgm:presLayoutVars>
      </dgm:prSet>
      <dgm:spPr/>
    </dgm:pt>
    <dgm:pt modelId="{C695F6EF-CB11-4FEC-A185-471DF722E5CD}" type="pres">
      <dgm:prSet presAssocID="{A5555BC6-B0F1-41F0-A715-E1A52C3993CE}" presName="compNode" presStyleCnt="0"/>
      <dgm:spPr/>
    </dgm:pt>
    <dgm:pt modelId="{5E1FEC19-EEE0-43B9-9A50-B1834F452BE8}" type="pres">
      <dgm:prSet presAssocID="{A5555BC6-B0F1-41F0-A715-E1A52C3993CE}" presName="bgRect" presStyleLbl="bgShp" presStyleIdx="0" presStyleCnt="2"/>
      <dgm:spPr/>
    </dgm:pt>
    <dgm:pt modelId="{F4F1ACA2-430D-470B-A031-971CCAD12020}" type="pres">
      <dgm:prSet presAssocID="{A5555BC6-B0F1-41F0-A715-E1A52C3993C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5A09F67-A8AB-40D0-8BD7-EADC7EFCD8F5}" type="pres">
      <dgm:prSet presAssocID="{A5555BC6-B0F1-41F0-A715-E1A52C3993CE}" presName="spaceRect" presStyleCnt="0"/>
      <dgm:spPr/>
    </dgm:pt>
    <dgm:pt modelId="{6D4B4464-6498-4726-8012-7152CC4FE0E9}" type="pres">
      <dgm:prSet presAssocID="{A5555BC6-B0F1-41F0-A715-E1A52C3993CE}" presName="parTx" presStyleLbl="revTx" presStyleIdx="0" presStyleCnt="2">
        <dgm:presLayoutVars>
          <dgm:chMax val="0"/>
          <dgm:chPref val="0"/>
        </dgm:presLayoutVars>
      </dgm:prSet>
      <dgm:spPr/>
    </dgm:pt>
    <dgm:pt modelId="{4ACCA311-8D72-411E-9CD3-02F508718609}" type="pres">
      <dgm:prSet presAssocID="{A4BEA908-FD1E-4048-A528-7F737EF1932E}" presName="sibTrans" presStyleCnt="0"/>
      <dgm:spPr/>
    </dgm:pt>
    <dgm:pt modelId="{98A3F2B8-12DF-4778-92D3-8B60F24D7A64}" type="pres">
      <dgm:prSet presAssocID="{77819E82-2640-4E67-BB14-6D986D7EA827}" presName="compNode" presStyleCnt="0"/>
      <dgm:spPr/>
    </dgm:pt>
    <dgm:pt modelId="{3AE4C93F-E021-4C8C-AC3D-07800F89B8D8}" type="pres">
      <dgm:prSet presAssocID="{77819E82-2640-4E67-BB14-6D986D7EA827}" presName="bgRect" presStyleLbl="bgShp" presStyleIdx="1" presStyleCnt="2"/>
      <dgm:spPr/>
    </dgm:pt>
    <dgm:pt modelId="{0CE4ED7F-AC95-4C52-ACAA-1E26432B6D29}" type="pres">
      <dgm:prSet presAssocID="{77819E82-2640-4E67-BB14-6D986D7EA82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56D8C295-0E8F-44DF-AAF7-8B85A60504F4}" type="pres">
      <dgm:prSet presAssocID="{77819E82-2640-4E67-BB14-6D986D7EA827}" presName="spaceRect" presStyleCnt="0"/>
      <dgm:spPr/>
    </dgm:pt>
    <dgm:pt modelId="{5FD636B7-9946-44A3-B208-1F96CB54A77F}" type="pres">
      <dgm:prSet presAssocID="{77819E82-2640-4E67-BB14-6D986D7EA82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63DC958-90CC-4BDB-9454-C4E4822A16EC}" srcId="{7AE86246-DEBB-4EF9-ADA8-144637295EB2}" destId="{77819E82-2640-4E67-BB14-6D986D7EA827}" srcOrd="1" destOrd="0" parTransId="{6C67E97A-4E5C-4583-AF17-216BAC53E157}" sibTransId="{89AEDAE0-2FB5-454A-BCE7-172CEA7FA07E}"/>
    <dgm:cxn modelId="{F67FD5D0-DEB2-4C8C-9BEE-6852D0B66529}" srcId="{7AE86246-DEBB-4EF9-ADA8-144637295EB2}" destId="{A5555BC6-B0F1-41F0-A715-E1A52C3993CE}" srcOrd="0" destOrd="0" parTransId="{FEE6ECF6-E5D4-4E32-AA11-7EBCC8F08F5F}" sibTransId="{A4BEA908-FD1E-4048-A528-7F737EF1932E}"/>
    <dgm:cxn modelId="{7D8F50EF-17DA-410C-B4FC-2E2D6BE1EC44}" type="presOf" srcId="{7AE86246-DEBB-4EF9-ADA8-144637295EB2}" destId="{8BEE848A-9307-4319-8FB2-21D36FD6AB4C}" srcOrd="0" destOrd="0" presId="urn:microsoft.com/office/officeart/2018/2/layout/IconVerticalSolidList"/>
    <dgm:cxn modelId="{913A7FF4-53A3-464A-8BF0-240D894BE960}" type="presOf" srcId="{77819E82-2640-4E67-BB14-6D986D7EA827}" destId="{5FD636B7-9946-44A3-B208-1F96CB54A77F}" srcOrd="0" destOrd="0" presId="urn:microsoft.com/office/officeart/2018/2/layout/IconVerticalSolidList"/>
    <dgm:cxn modelId="{C2045DF6-9280-4DAF-B59C-7FAE3404F2CC}" type="presOf" srcId="{A5555BC6-B0F1-41F0-A715-E1A52C3993CE}" destId="{6D4B4464-6498-4726-8012-7152CC4FE0E9}" srcOrd="0" destOrd="0" presId="urn:microsoft.com/office/officeart/2018/2/layout/IconVerticalSolidList"/>
    <dgm:cxn modelId="{9C518F9E-407B-4F9B-B582-DE732F0E04E9}" type="presParOf" srcId="{8BEE848A-9307-4319-8FB2-21D36FD6AB4C}" destId="{C695F6EF-CB11-4FEC-A185-471DF722E5CD}" srcOrd="0" destOrd="0" presId="urn:microsoft.com/office/officeart/2018/2/layout/IconVerticalSolidList"/>
    <dgm:cxn modelId="{FD513C51-0EEB-4DEB-B452-1DFD9D6B67DC}" type="presParOf" srcId="{C695F6EF-CB11-4FEC-A185-471DF722E5CD}" destId="{5E1FEC19-EEE0-43B9-9A50-B1834F452BE8}" srcOrd="0" destOrd="0" presId="urn:microsoft.com/office/officeart/2018/2/layout/IconVerticalSolidList"/>
    <dgm:cxn modelId="{641BE0FB-C0F1-46C0-BBCE-40D7D3AD12D1}" type="presParOf" srcId="{C695F6EF-CB11-4FEC-A185-471DF722E5CD}" destId="{F4F1ACA2-430D-470B-A031-971CCAD12020}" srcOrd="1" destOrd="0" presId="urn:microsoft.com/office/officeart/2018/2/layout/IconVerticalSolidList"/>
    <dgm:cxn modelId="{8616986F-C8C8-41B3-92C2-030088D30A5C}" type="presParOf" srcId="{C695F6EF-CB11-4FEC-A185-471DF722E5CD}" destId="{15A09F67-A8AB-40D0-8BD7-EADC7EFCD8F5}" srcOrd="2" destOrd="0" presId="urn:microsoft.com/office/officeart/2018/2/layout/IconVerticalSolidList"/>
    <dgm:cxn modelId="{619BA99C-E6DA-4F43-A0CB-118C5F4A3327}" type="presParOf" srcId="{C695F6EF-CB11-4FEC-A185-471DF722E5CD}" destId="{6D4B4464-6498-4726-8012-7152CC4FE0E9}" srcOrd="3" destOrd="0" presId="urn:microsoft.com/office/officeart/2018/2/layout/IconVerticalSolidList"/>
    <dgm:cxn modelId="{3590A242-8FA0-4E2D-A493-F88E078649AA}" type="presParOf" srcId="{8BEE848A-9307-4319-8FB2-21D36FD6AB4C}" destId="{4ACCA311-8D72-411E-9CD3-02F508718609}" srcOrd="1" destOrd="0" presId="urn:microsoft.com/office/officeart/2018/2/layout/IconVerticalSolidList"/>
    <dgm:cxn modelId="{99CEB0BA-79E6-4B10-953A-8AF1238CE2FD}" type="presParOf" srcId="{8BEE848A-9307-4319-8FB2-21D36FD6AB4C}" destId="{98A3F2B8-12DF-4778-92D3-8B60F24D7A64}" srcOrd="2" destOrd="0" presId="urn:microsoft.com/office/officeart/2018/2/layout/IconVerticalSolidList"/>
    <dgm:cxn modelId="{D0E40AF2-5707-4972-871B-31AEE4E38D97}" type="presParOf" srcId="{98A3F2B8-12DF-4778-92D3-8B60F24D7A64}" destId="{3AE4C93F-E021-4C8C-AC3D-07800F89B8D8}" srcOrd="0" destOrd="0" presId="urn:microsoft.com/office/officeart/2018/2/layout/IconVerticalSolidList"/>
    <dgm:cxn modelId="{A671C05B-D474-4386-8CE6-0566E4BBC1C4}" type="presParOf" srcId="{98A3F2B8-12DF-4778-92D3-8B60F24D7A64}" destId="{0CE4ED7F-AC95-4C52-ACAA-1E26432B6D29}" srcOrd="1" destOrd="0" presId="urn:microsoft.com/office/officeart/2018/2/layout/IconVerticalSolidList"/>
    <dgm:cxn modelId="{1E30F31B-1A18-4735-9324-D16B8D125B29}" type="presParOf" srcId="{98A3F2B8-12DF-4778-92D3-8B60F24D7A64}" destId="{56D8C295-0E8F-44DF-AAF7-8B85A60504F4}" srcOrd="2" destOrd="0" presId="urn:microsoft.com/office/officeart/2018/2/layout/IconVerticalSolidList"/>
    <dgm:cxn modelId="{C16FA582-8BF7-439E-A137-FF32DDC9B72B}" type="presParOf" srcId="{98A3F2B8-12DF-4778-92D3-8B60F24D7A64}" destId="{5FD636B7-9946-44A3-B208-1F96CB54A7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2FAD42-972D-4ADB-8112-62A95A54ECB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017E852-E9D6-46F8-9144-CDB83B5961A8}">
      <dgm:prSet/>
      <dgm:spPr/>
      <dgm:t>
        <a:bodyPr/>
        <a:lstStyle/>
        <a:p>
          <a:r>
            <a:rPr lang="en-US" b="0" i="0"/>
            <a:t>In the field of banking, it is used to predict fraudulent customers</a:t>
          </a:r>
          <a:endParaRPr lang="en-US"/>
        </a:p>
      </dgm:t>
    </dgm:pt>
    <dgm:pt modelId="{629A3EB8-493C-480E-9E83-3F9609D01576}" type="parTrans" cxnId="{95FE90A3-FF20-4117-912C-4758CFD88F9A}">
      <dgm:prSet/>
      <dgm:spPr/>
      <dgm:t>
        <a:bodyPr/>
        <a:lstStyle/>
        <a:p>
          <a:endParaRPr lang="en-US"/>
        </a:p>
      </dgm:t>
    </dgm:pt>
    <dgm:pt modelId="{2C94EE32-720B-487C-B005-21176E940FBC}" type="sibTrans" cxnId="{95FE90A3-FF20-4117-912C-4758CFD88F9A}">
      <dgm:prSet/>
      <dgm:spPr/>
      <dgm:t>
        <a:bodyPr/>
        <a:lstStyle/>
        <a:p>
          <a:endParaRPr lang="en-US"/>
        </a:p>
      </dgm:t>
    </dgm:pt>
    <dgm:pt modelId="{6EAF8066-F45C-47BB-B2B7-7886F6BAA71A}">
      <dgm:prSet/>
      <dgm:spPr/>
      <dgm:t>
        <a:bodyPr/>
        <a:lstStyle/>
        <a:p>
          <a:r>
            <a:rPr lang="en-US" b="0" i="0"/>
            <a:t>Random forests are used to analyze the symptoms of patients and diagnose diseases</a:t>
          </a:r>
          <a:endParaRPr lang="en-US"/>
        </a:p>
      </dgm:t>
    </dgm:pt>
    <dgm:pt modelId="{6477951D-82C3-4051-9D30-3212589A5FF2}" type="parTrans" cxnId="{B4AF2622-BAA4-4323-AE89-BC60BED67DC1}">
      <dgm:prSet/>
      <dgm:spPr/>
      <dgm:t>
        <a:bodyPr/>
        <a:lstStyle/>
        <a:p>
          <a:endParaRPr lang="en-US"/>
        </a:p>
      </dgm:t>
    </dgm:pt>
    <dgm:pt modelId="{C188CFA2-54D0-49D5-802C-D9AEAAC12B23}" type="sibTrans" cxnId="{B4AF2622-BAA4-4323-AE89-BC60BED67DC1}">
      <dgm:prSet/>
      <dgm:spPr/>
      <dgm:t>
        <a:bodyPr/>
        <a:lstStyle/>
        <a:p>
          <a:endParaRPr lang="en-US"/>
        </a:p>
      </dgm:t>
    </dgm:pt>
    <dgm:pt modelId="{C1A77D31-2C72-4AA3-A512-AD9A83360754}">
      <dgm:prSet/>
      <dgm:spPr/>
      <dgm:t>
        <a:bodyPr/>
        <a:lstStyle/>
        <a:p>
          <a:r>
            <a:rPr lang="en-US" b="0" i="0"/>
            <a:t>In the ecommerce field, recommendation lists help predict purchases based on customer activity </a:t>
          </a:r>
          <a:endParaRPr lang="en-US"/>
        </a:p>
      </dgm:t>
    </dgm:pt>
    <dgm:pt modelId="{27F5AACE-61BA-490F-BA6F-84CBEDF46B4E}" type="parTrans" cxnId="{F5CD6615-E504-453B-A9CB-3158DE3D79DF}">
      <dgm:prSet/>
      <dgm:spPr/>
      <dgm:t>
        <a:bodyPr/>
        <a:lstStyle/>
        <a:p>
          <a:endParaRPr lang="en-US"/>
        </a:p>
      </dgm:t>
    </dgm:pt>
    <dgm:pt modelId="{598CE27C-CB85-446A-92AE-59226490E222}" type="sibTrans" cxnId="{F5CD6615-E504-453B-A9CB-3158DE3D79DF}">
      <dgm:prSet/>
      <dgm:spPr/>
      <dgm:t>
        <a:bodyPr/>
        <a:lstStyle/>
        <a:p>
          <a:endParaRPr lang="en-US"/>
        </a:p>
      </dgm:t>
    </dgm:pt>
    <dgm:pt modelId="{798ECE80-A26E-468C-B764-7E66DE4E13D0}">
      <dgm:prSet/>
      <dgm:spPr/>
      <dgm:t>
        <a:bodyPr/>
        <a:lstStyle/>
        <a:p>
          <a:r>
            <a:rPr lang="en-US" b="0" i="0"/>
            <a:t>Analyze stock market trends to predict profit or loss using the random forest algorithm </a:t>
          </a:r>
          <a:endParaRPr lang="en-US"/>
        </a:p>
      </dgm:t>
    </dgm:pt>
    <dgm:pt modelId="{2CB1CAF5-216A-42C7-9896-B6CE1CE00E67}" type="parTrans" cxnId="{382A4BA0-D18A-4AF8-A8F0-7AEA6C158FC4}">
      <dgm:prSet/>
      <dgm:spPr/>
      <dgm:t>
        <a:bodyPr/>
        <a:lstStyle/>
        <a:p>
          <a:endParaRPr lang="en-US"/>
        </a:p>
      </dgm:t>
    </dgm:pt>
    <dgm:pt modelId="{DA6ABC2E-198D-4F7D-8641-EBE0862D0F6E}" type="sibTrans" cxnId="{382A4BA0-D18A-4AF8-A8F0-7AEA6C158FC4}">
      <dgm:prSet/>
      <dgm:spPr/>
      <dgm:t>
        <a:bodyPr/>
        <a:lstStyle/>
        <a:p>
          <a:endParaRPr lang="en-US"/>
        </a:p>
      </dgm:t>
    </dgm:pt>
    <dgm:pt modelId="{9D3782E0-88C5-4F09-AB5E-7FB0FD24FAAD}" type="pres">
      <dgm:prSet presAssocID="{5D2FAD42-972D-4ADB-8112-62A95A54ECB3}" presName="root" presStyleCnt="0">
        <dgm:presLayoutVars>
          <dgm:dir/>
          <dgm:resizeHandles val="exact"/>
        </dgm:presLayoutVars>
      </dgm:prSet>
      <dgm:spPr/>
    </dgm:pt>
    <dgm:pt modelId="{41F274D8-0236-42E3-9225-079B22C0B744}" type="pres">
      <dgm:prSet presAssocID="{8017E852-E9D6-46F8-9144-CDB83B5961A8}" presName="compNode" presStyleCnt="0"/>
      <dgm:spPr/>
    </dgm:pt>
    <dgm:pt modelId="{068E810F-296E-4F87-A7CC-846B1AAF8F08}" type="pres">
      <dgm:prSet presAssocID="{8017E852-E9D6-46F8-9144-CDB83B5961A8}" presName="bgRect" presStyleLbl="bgShp" presStyleIdx="0" presStyleCnt="4"/>
      <dgm:spPr/>
    </dgm:pt>
    <dgm:pt modelId="{7FED1D64-7903-45AD-8DAD-879894ACAC18}" type="pres">
      <dgm:prSet presAssocID="{8017E852-E9D6-46F8-9144-CDB83B5961A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6C0BE37C-D29E-483B-B9B8-46CC1F1E645C}" type="pres">
      <dgm:prSet presAssocID="{8017E852-E9D6-46F8-9144-CDB83B5961A8}" presName="spaceRect" presStyleCnt="0"/>
      <dgm:spPr/>
    </dgm:pt>
    <dgm:pt modelId="{0205FEF2-8F1E-47F7-B958-4A801F2D1C90}" type="pres">
      <dgm:prSet presAssocID="{8017E852-E9D6-46F8-9144-CDB83B5961A8}" presName="parTx" presStyleLbl="revTx" presStyleIdx="0" presStyleCnt="4">
        <dgm:presLayoutVars>
          <dgm:chMax val="0"/>
          <dgm:chPref val="0"/>
        </dgm:presLayoutVars>
      </dgm:prSet>
      <dgm:spPr/>
    </dgm:pt>
    <dgm:pt modelId="{B731189D-A6B5-4F31-9954-6309755E6A00}" type="pres">
      <dgm:prSet presAssocID="{2C94EE32-720B-487C-B005-21176E940FBC}" presName="sibTrans" presStyleCnt="0"/>
      <dgm:spPr/>
    </dgm:pt>
    <dgm:pt modelId="{D3E65081-29D4-495D-B069-1FDBCC1E4DBF}" type="pres">
      <dgm:prSet presAssocID="{6EAF8066-F45C-47BB-B2B7-7886F6BAA71A}" presName="compNode" presStyleCnt="0"/>
      <dgm:spPr/>
    </dgm:pt>
    <dgm:pt modelId="{8BAE8C1D-0DA5-4DB4-979A-B087ECA9167B}" type="pres">
      <dgm:prSet presAssocID="{6EAF8066-F45C-47BB-B2B7-7886F6BAA71A}" presName="bgRect" presStyleLbl="bgShp" presStyleIdx="1" presStyleCnt="4"/>
      <dgm:spPr/>
    </dgm:pt>
    <dgm:pt modelId="{CCD39771-6657-423B-9FB3-2182359FE20B}" type="pres">
      <dgm:prSet presAssocID="{6EAF8066-F45C-47BB-B2B7-7886F6BAA71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44E68984-059D-44BD-9C16-7E5327BFD4C1}" type="pres">
      <dgm:prSet presAssocID="{6EAF8066-F45C-47BB-B2B7-7886F6BAA71A}" presName="spaceRect" presStyleCnt="0"/>
      <dgm:spPr/>
    </dgm:pt>
    <dgm:pt modelId="{F1EF345D-C504-4171-A74D-E8EE25F80518}" type="pres">
      <dgm:prSet presAssocID="{6EAF8066-F45C-47BB-B2B7-7886F6BAA71A}" presName="parTx" presStyleLbl="revTx" presStyleIdx="1" presStyleCnt="4">
        <dgm:presLayoutVars>
          <dgm:chMax val="0"/>
          <dgm:chPref val="0"/>
        </dgm:presLayoutVars>
      </dgm:prSet>
      <dgm:spPr/>
    </dgm:pt>
    <dgm:pt modelId="{C17269AE-DC80-4F40-A61D-5DB68D0E49EC}" type="pres">
      <dgm:prSet presAssocID="{C188CFA2-54D0-49D5-802C-D9AEAAC12B23}" presName="sibTrans" presStyleCnt="0"/>
      <dgm:spPr/>
    </dgm:pt>
    <dgm:pt modelId="{FA45034E-E853-4887-9B07-0571E062949E}" type="pres">
      <dgm:prSet presAssocID="{C1A77D31-2C72-4AA3-A512-AD9A83360754}" presName="compNode" presStyleCnt="0"/>
      <dgm:spPr/>
    </dgm:pt>
    <dgm:pt modelId="{E24C6799-5CF0-4E49-A118-750BA85D212A}" type="pres">
      <dgm:prSet presAssocID="{C1A77D31-2C72-4AA3-A512-AD9A83360754}" presName="bgRect" presStyleLbl="bgShp" presStyleIdx="2" presStyleCnt="4"/>
      <dgm:spPr/>
    </dgm:pt>
    <dgm:pt modelId="{52627066-EA45-4518-A425-E7892526F8C7}" type="pres">
      <dgm:prSet presAssocID="{C1A77D31-2C72-4AA3-A512-AD9A8336075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C63A1536-BC1B-4BFD-8906-442F68AC590F}" type="pres">
      <dgm:prSet presAssocID="{C1A77D31-2C72-4AA3-A512-AD9A83360754}" presName="spaceRect" presStyleCnt="0"/>
      <dgm:spPr/>
    </dgm:pt>
    <dgm:pt modelId="{9D3F969D-7F36-4228-998A-41E6D225A738}" type="pres">
      <dgm:prSet presAssocID="{C1A77D31-2C72-4AA3-A512-AD9A83360754}" presName="parTx" presStyleLbl="revTx" presStyleIdx="2" presStyleCnt="4">
        <dgm:presLayoutVars>
          <dgm:chMax val="0"/>
          <dgm:chPref val="0"/>
        </dgm:presLayoutVars>
      </dgm:prSet>
      <dgm:spPr/>
    </dgm:pt>
    <dgm:pt modelId="{AA2BD572-7B63-4BAD-9AF6-466B61DBF56D}" type="pres">
      <dgm:prSet presAssocID="{598CE27C-CB85-446A-92AE-59226490E222}" presName="sibTrans" presStyleCnt="0"/>
      <dgm:spPr/>
    </dgm:pt>
    <dgm:pt modelId="{A37D0CC1-C3CB-416B-A920-0BE9AF245EE1}" type="pres">
      <dgm:prSet presAssocID="{798ECE80-A26E-468C-B764-7E66DE4E13D0}" presName="compNode" presStyleCnt="0"/>
      <dgm:spPr/>
    </dgm:pt>
    <dgm:pt modelId="{EEFA7513-449E-4EBF-B26D-D45E495B8AA1}" type="pres">
      <dgm:prSet presAssocID="{798ECE80-A26E-468C-B764-7E66DE4E13D0}" presName="bgRect" presStyleLbl="bgShp" presStyleIdx="3" presStyleCnt="4"/>
      <dgm:spPr/>
    </dgm:pt>
    <dgm:pt modelId="{60884796-4959-4ECF-870B-D4E539904051}" type="pres">
      <dgm:prSet presAssocID="{798ECE80-A26E-468C-B764-7E66DE4E13D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E4860BF-80F0-4B44-B331-967BDAC8E4A2}" type="pres">
      <dgm:prSet presAssocID="{798ECE80-A26E-468C-B764-7E66DE4E13D0}" presName="spaceRect" presStyleCnt="0"/>
      <dgm:spPr/>
    </dgm:pt>
    <dgm:pt modelId="{B72B7047-5B04-48F3-8C81-B28277F665B3}" type="pres">
      <dgm:prSet presAssocID="{798ECE80-A26E-468C-B764-7E66DE4E13D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5CD6615-E504-453B-A9CB-3158DE3D79DF}" srcId="{5D2FAD42-972D-4ADB-8112-62A95A54ECB3}" destId="{C1A77D31-2C72-4AA3-A512-AD9A83360754}" srcOrd="2" destOrd="0" parTransId="{27F5AACE-61BA-490F-BA6F-84CBEDF46B4E}" sibTransId="{598CE27C-CB85-446A-92AE-59226490E222}"/>
    <dgm:cxn modelId="{B4AF2622-BAA4-4323-AE89-BC60BED67DC1}" srcId="{5D2FAD42-972D-4ADB-8112-62A95A54ECB3}" destId="{6EAF8066-F45C-47BB-B2B7-7886F6BAA71A}" srcOrd="1" destOrd="0" parTransId="{6477951D-82C3-4051-9D30-3212589A5FF2}" sibTransId="{C188CFA2-54D0-49D5-802C-D9AEAAC12B23}"/>
    <dgm:cxn modelId="{89B33C41-47F1-4FCD-906B-2A8B583BC03A}" type="presOf" srcId="{C1A77D31-2C72-4AA3-A512-AD9A83360754}" destId="{9D3F969D-7F36-4228-998A-41E6D225A738}" srcOrd="0" destOrd="0" presId="urn:microsoft.com/office/officeart/2018/2/layout/IconVerticalSolidList"/>
    <dgm:cxn modelId="{3C21DC46-A6E2-45EF-90B5-99C517E5F51B}" type="presOf" srcId="{8017E852-E9D6-46F8-9144-CDB83B5961A8}" destId="{0205FEF2-8F1E-47F7-B958-4A801F2D1C90}" srcOrd="0" destOrd="0" presId="urn:microsoft.com/office/officeart/2018/2/layout/IconVerticalSolidList"/>
    <dgm:cxn modelId="{A088C453-B9CC-4E39-BDA3-E805774F8059}" type="presOf" srcId="{5D2FAD42-972D-4ADB-8112-62A95A54ECB3}" destId="{9D3782E0-88C5-4F09-AB5E-7FB0FD24FAAD}" srcOrd="0" destOrd="0" presId="urn:microsoft.com/office/officeart/2018/2/layout/IconVerticalSolidList"/>
    <dgm:cxn modelId="{29B9D082-53A4-494A-9C40-3B69FDD4E6B9}" type="presOf" srcId="{6EAF8066-F45C-47BB-B2B7-7886F6BAA71A}" destId="{F1EF345D-C504-4171-A74D-E8EE25F80518}" srcOrd="0" destOrd="0" presId="urn:microsoft.com/office/officeart/2018/2/layout/IconVerticalSolidList"/>
    <dgm:cxn modelId="{5BD76B9A-1FF7-432D-BF30-8F66B0BC757D}" type="presOf" srcId="{798ECE80-A26E-468C-B764-7E66DE4E13D0}" destId="{B72B7047-5B04-48F3-8C81-B28277F665B3}" srcOrd="0" destOrd="0" presId="urn:microsoft.com/office/officeart/2018/2/layout/IconVerticalSolidList"/>
    <dgm:cxn modelId="{382A4BA0-D18A-4AF8-A8F0-7AEA6C158FC4}" srcId="{5D2FAD42-972D-4ADB-8112-62A95A54ECB3}" destId="{798ECE80-A26E-468C-B764-7E66DE4E13D0}" srcOrd="3" destOrd="0" parTransId="{2CB1CAF5-216A-42C7-9896-B6CE1CE00E67}" sibTransId="{DA6ABC2E-198D-4F7D-8641-EBE0862D0F6E}"/>
    <dgm:cxn modelId="{95FE90A3-FF20-4117-912C-4758CFD88F9A}" srcId="{5D2FAD42-972D-4ADB-8112-62A95A54ECB3}" destId="{8017E852-E9D6-46F8-9144-CDB83B5961A8}" srcOrd="0" destOrd="0" parTransId="{629A3EB8-493C-480E-9E83-3F9609D01576}" sibTransId="{2C94EE32-720B-487C-B005-21176E940FBC}"/>
    <dgm:cxn modelId="{EB917CB7-0560-4CA0-8C6D-4D00E819AA22}" type="presParOf" srcId="{9D3782E0-88C5-4F09-AB5E-7FB0FD24FAAD}" destId="{41F274D8-0236-42E3-9225-079B22C0B744}" srcOrd="0" destOrd="0" presId="urn:microsoft.com/office/officeart/2018/2/layout/IconVerticalSolidList"/>
    <dgm:cxn modelId="{58AA9B39-6346-441D-91B7-451093BEFA4C}" type="presParOf" srcId="{41F274D8-0236-42E3-9225-079B22C0B744}" destId="{068E810F-296E-4F87-A7CC-846B1AAF8F08}" srcOrd="0" destOrd="0" presId="urn:microsoft.com/office/officeart/2018/2/layout/IconVerticalSolidList"/>
    <dgm:cxn modelId="{4EFDC8D7-C669-4C39-94A6-56A969129A61}" type="presParOf" srcId="{41F274D8-0236-42E3-9225-079B22C0B744}" destId="{7FED1D64-7903-45AD-8DAD-879894ACAC18}" srcOrd="1" destOrd="0" presId="urn:microsoft.com/office/officeart/2018/2/layout/IconVerticalSolidList"/>
    <dgm:cxn modelId="{29159A29-F56F-4A74-9B77-D478E2BD782C}" type="presParOf" srcId="{41F274D8-0236-42E3-9225-079B22C0B744}" destId="{6C0BE37C-D29E-483B-B9B8-46CC1F1E645C}" srcOrd="2" destOrd="0" presId="urn:microsoft.com/office/officeart/2018/2/layout/IconVerticalSolidList"/>
    <dgm:cxn modelId="{67E66855-7DEB-41A1-BF81-5D13509E9421}" type="presParOf" srcId="{41F274D8-0236-42E3-9225-079B22C0B744}" destId="{0205FEF2-8F1E-47F7-B958-4A801F2D1C90}" srcOrd="3" destOrd="0" presId="urn:microsoft.com/office/officeart/2018/2/layout/IconVerticalSolidList"/>
    <dgm:cxn modelId="{EE2ED987-CABB-4680-8BAE-7456319BA243}" type="presParOf" srcId="{9D3782E0-88C5-4F09-AB5E-7FB0FD24FAAD}" destId="{B731189D-A6B5-4F31-9954-6309755E6A00}" srcOrd="1" destOrd="0" presId="urn:microsoft.com/office/officeart/2018/2/layout/IconVerticalSolidList"/>
    <dgm:cxn modelId="{A86DE831-33BB-426D-A8B8-6603F6F70C5F}" type="presParOf" srcId="{9D3782E0-88C5-4F09-AB5E-7FB0FD24FAAD}" destId="{D3E65081-29D4-495D-B069-1FDBCC1E4DBF}" srcOrd="2" destOrd="0" presId="urn:microsoft.com/office/officeart/2018/2/layout/IconVerticalSolidList"/>
    <dgm:cxn modelId="{DDD3CFFC-3BBB-4B04-A9E1-8DCE5B8EDA6E}" type="presParOf" srcId="{D3E65081-29D4-495D-B069-1FDBCC1E4DBF}" destId="{8BAE8C1D-0DA5-4DB4-979A-B087ECA9167B}" srcOrd="0" destOrd="0" presId="urn:microsoft.com/office/officeart/2018/2/layout/IconVerticalSolidList"/>
    <dgm:cxn modelId="{5ECF5DE5-667D-4022-8AA5-68AD8AD03759}" type="presParOf" srcId="{D3E65081-29D4-495D-B069-1FDBCC1E4DBF}" destId="{CCD39771-6657-423B-9FB3-2182359FE20B}" srcOrd="1" destOrd="0" presId="urn:microsoft.com/office/officeart/2018/2/layout/IconVerticalSolidList"/>
    <dgm:cxn modelId="{D9E681C1-B87F-4DB5-A6CA-C162FCE3C800}" type="presParOf" srcId="{D3E65081-29D4-495D-B069-1FDBCC1E4DBF}" destId="{44E68984-059D-44BD-9C16-7E5327BFD4C1}" srcOrd="2" destOrd="0" presId="urn:microsoft.com/office/officeart/2018/2/layout/IconVerticalSolidList"/>
    <dgm:cxn modelId="{C9164E85-9548-4B1F-BDCE-D7AE0BAE131B}" type="presParOf" srcId="{D3E65081-29D4-495D-B069-1FDBCC1E4DBF}" destId="{F1EF345D-C504-4171-A74D-E8EE25F80518}" srcOrd="3" destOrd="0" presId="urn:microsoft.com/office/officeart/2018/2/layout/IconVerticalSolidList"/>
    <dgm:cxn modelId="{D3E2C723-63C0-44AD-A581-30B9BA9A189E}" type="presParOf" srcId="{9D3782E0-88C5-4F09-AB5E-7FB0FD24FAAD}" destId="{C17269AE-DC80-4F40-A61D-5DB68D0E49EC}" srcOrd="3" destOrd="0" presId="urn:microsoft.com/office/officeart/2018/2/layout/IconVerticalSolidList"/>
    <dgm:cxn modelId="{47CEC299-D505-4156-A44D-10F227691E1A}" type="presParOf" srcId="{9D3782E0-88C5-4F09-AB5E-7FB0FD24FAAD}" destId="{FA45034E-E853-4887-9B07-0571E062949E}" srcOrd="4" destOrd="0" presId="urn:microsoft.com/office/officeart/2018/2/layout/IconVerticalSolidList"/>
    <dgm:cxn modelId="{B51960A3-026D-45A3-8191-0A767BA74D98}" type="presParOf" srcId="{FA45034E-E853-4887-9B07-0571E062949E}" destId="{E24C6799-5CF0-4E49-A118-750BA85D212A}" srcOrd="0" destOrd="0" presId="urn:microsoft.com/office/officeart/2018/2/layout/IconVerticalSolidList"/>
    <dgm:cxn modelId="{ED2EE805-5B3F-4B4C-A49F-19FE262FCE79}" type="presParOf" srcId="{FA45034E-E853-4887-9B07-0571E062949E}" destId="{52627066-EA45-4518-A425-E7892526F8C7}" srcOrd="1" destOrd="0" presId="urn:microsoft.com/office/officeart/2018/2/layout/IconVerticalSolidList"/>
    <dgm:cxn modelId="{9F807B2A-FBF2-4064-B5AB-801680480DEA}" type="presParOf" srcId="{FA45034E-E853-4887-9B07-0571E062949E}" destId="{C63A1536-BC1B-4BFD-8906-442F68AC590F}" srcOrd="2" destOrd="0" presId="urn:microsoft.com/office/officeart/2018/2/layout/IconVerticalSolidList"/>
    <dgm:cxn modelId="{75667C7E-49AD-4A7C-B986-495062D1032C}" type="presParOf" srcId="{FA45034E-E853-4887-9B07-0571E062949E}" destId="{9D3F969D-7F36-4228-998A-41E6D225A738}" srcOrd="3" destOrd="0" presId="urn:microsoft.com/office/officeart/2018/2/layout/IconVerticalSolidList"/>
    <dgm:cxn modelId="{99ECC36A-1708-4E1E-ADB4-B4939E79442B}" type="presParOf" srcId="{9D3782E0-88C5-4F09-AB5E-7FB0FD24FAAD}" destId="{AA2BD572-7B63-4BAD-9AF6-466B61DBF56D}" srcOrd="5" destOrd="0" presId="urn:microsoft.com/office/officeart/2018/2/layout/IconVerticalSolidList"/>
    <dgm:cxn modelId="{53DA2061-6470-4145-AB97-C84F5B451F4A}" type="presParOf" srcId="{9D3782E0-88C5-4F09-AB5E-7FB0FD24FAAD}" destId="{A37D0CC1-C3CB-416B-A920-0BE9AF245EE1}" srcOrd="6" destOrd="0" presId="urn:microsoft.com/office/officeart/2018/2/layout/IconVerticalSolidList"/>
    <dgm:cxn modelId="{186F7F4B-96EE-47BE-98EE-A2F7144D51C5}" type="presParOf" srcId="{A37D0CC1-C3CB-416B-A920-0BE9AF245EE1}" destId="{EEFA7513-449E-4EBF-B26D-D45E495B8AA1}" srcOrd="0" destOrd="0" presId="urn:microsoft.com/office/officeart/2018/2/layout/IconVerticalSolidList"/>
    <dgm:cxn modelId="{E7B9ADF1-7DDA-4B02-8D79-B51DD3C71411}" type="presParOf" srcId="{A37D0CC1-C3CB-416B-A920-0BE9AF245EE1}" destId="{60884796-4959-4ECF-870B-D4E539904051}" srcOrd="1" destOrd="0" presId="urn:microsoft.com/office/officeart/2018/2/layout/IconVerticalSolidList"/>
    <dgm:cxn modelId="{44240D62-C83E-4158-879B-1EFB213E55A0}" type="presParOf" srcId="{A37D0CC1-C3CB-416B-A920-0BE9AF245EE1}" destId="{EE4860BF-80F0-4B44-B331-967BDAC8E4A2}" srcOrd="2" destOrd="0" presId="urn:microsoft.com/office/officeart/2018/2/layout/IconVerticalSolidList"/>
    <dgm:cxn modelId="{C7FB5F35-F5DA-477C-B4EF-CFFE911642EE}" type="presParOf" srcId="{A37D0CC1-C3CB-416B-A920-0BE9AF245EE1}" destId="{B72B7047-5B04-48F3-8C81-B28277F665B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A5367-0F08-401C-82A6-4A2980202A3F}">
      <dsp:nvSpPr>
        <dsp:cNvPr id="0" name=""/>
        <dsp:cNvSpPr/>
      </dsp:nvSpPr>
      <dsp:spPr>
        <a:xfrm>
          <a:off x="0" y="566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50472A-65A0-499A-83CC-10B389DCE5BD}">
      <dsp:nvSpPr>
        <dsp:cNvPr id="0" name=""/>
        <dsp:cNvSpPr/>
      </dsp:nvSpPr>
      <dsp:spPr>
        <a:xfrm>
          <a:off x="0" y="566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Popular supervised machine learning algorithm</a:t>
          </a:r>
          <a:br>
            <a:rPr lang="en-US" sz="1500" kern="1200"/>
          </a:br>
          <a:endParaRPr lang="en-US" sz="1500" kern="1200"/>
        </a:p>
      </dsp:txBody>
      <dsp:txXfrm>
        <a:off x="0" y="566"/>
        <a:ext cx="5913437" cy="927191"/>
      </dsp:txXfrm>
    </dsp:sp>
    <dsp:sp modelId="{2C6566D6-6F98-4810-BBEA-BFB566546D92}">
      <dsp:nvSpPr>
        <dsp:cNvPr id="0" name=""/>
        <dsp:cNvSpPr/>
      </dsp:nvSpPr>
      <dsp:spPr>
        <a:xfrm>
          <a:off x="0" y="927757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-848244"/>
                <a:satOff val="2796"/>
                <a:lumOff val="299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848244"/>
                <a:satOff val="2796"/>
                <a:lumOff val="299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848244"/>
                <a:satOff val="2796"/>
                <a:lumOff val="299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848244"/>
              <a:satOff val="2796"/>
              <a:lumOff val="29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5147B3-3A97-474F-A32B-8AB92BD07C85}">
      <dsp:nvSpPr>
        <dsp:cNvPr id="0" name=""/>
        <dsp:cNvSpPr/>
      </dsp:nvSpPr>
      <dsp:spPr>
        <a:xfrm>
          <a:off x="0" y="927757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It is used for both classification and regression problems</a:t>
          </a:r>
          <a:br>
            <a:rPr lang="en-US" sz="1500" kern="1200"/>
          </a:br>
          <a:endParaRPr lang="en-US" sz="1500" kern="1200"/>
        </a:p>
      </dsp:txBody>
      <dsp:txXfrm>
        <a:off x="0" y="927757"/>
        <a:ext cx="5913437" cy="927191"/>
      </dsp:txXfrm>
    </dsp:sp>
    <dsp:sp modelId="{0D64B2C6-482F-4E84-8602-AA422556853D}">
      <dsp:nvSpPr>
        <dsp:cNvPr id="0" name=""/>
        <dsp:cNvSpPr/>
      </dsp:nvSpPr>
      <dsp:spPr>
        <a:xfrm>
          <a:off x="0" y="1854948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696488"/>
              <a:satOff val="5592"/>
              <a:lumOff val="59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BD1E3D-97AF-4D39-9017-20993376F576}">
      <dsp:nvSpPr>
        <dsp:cNvPr id="0" name=""/>
        <dsp:cNvSpPr/>
      </dsp:nvSpPr>
      <dsp:spPr>
        <a:xfrm>
          <a:off x="0" y="1854948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Based on the concept of ensemble learning, which enables users to combine multiple classifiers to solve a complex problem and to also improve the performance of the model</a:t>
          </a:r>
          <a:br>
            <a:rPr lang="en-US" sz="1500" kern="1200" dirty="0"/>
          </a:br>
          <a:endParaRPr lang="en-US" sz="1500" kern="1200" dirty="0"/>
        </a:p>
      </dsp:txBody>
      <dsp:txXfrm>
        <a:off x="0" y="1854948"/>
        <a:ext cx="5913437" cy="927191"/>
      </dsp:txXfrm>
    </dsp:sp>
    <dsp:sp modelId="{BA44CE6D-8D19-42B4-A0AE-9CF70EA1824F}">
      <dsp:nvSpPr>
        <dsp:cNvPr id="0" name=""/>
        <dsp:cNvSpPr/>
      </dsp:nvSpPr>
      <dsp:spPr>
        <a:xfrm>
          <a:off x="0" y="2782139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-2544732"/>
                <a:satOff val="8389"/>
                <a:lumOff val="897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544732"/>
                <a:satOff val="8389"/>
                <a:lumOff val="897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544732"/>
                <a:satOff val="8389"/>
                <a:lumOff val="897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2544732"/>
              <a:satOff val="8389"/>
              <a:lumOff val="897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4E7E1D-6698-44C6-A6CB-A4F041127BC9}">
      <dsp:nvSpPr>
        <dsp:cNvPr id="0" name=""/>
        <dsp:cNvSpPr/>
      </dsp:nvSpPr>
      <dsp:spPr>
        <a:xfrm>
          <a:off x="0" y="2782139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random forest algorithm relies on multiple decision trees and accepts the results of the predictions from each tree</a:t>
          </a:r>
          <a:br>
            <a:rPr lang="en-US" sz="1500" kern="1200"/>
          </a:br>
          <a:endParaRPr lang="en-US" sz="1500" kern="1200"/>
        </a:p>
      </dsp:txBody>
      <dsp:txXfrm>
        <a:off x="0" y="2782139"/>
        <a:ext cx="5913437" cy="927191"/>
      </dsp:txXfrm>
    </dsp:sp>
    <dsp:sp modelId="{AB3D9FF0-34AC-4C16-BFDA-78A7460F9044}">
      <dsp:nvSpPr>
        <dsp:cNvPr id="0" name=""/>
        <dsp:cNvSpPr/>
      </dsp:nvSpPr>
      <dsp:spPr>
        <a:xfrm>
          <a:off x="0" y="3709330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A5337B-6F0C-4C28-97FD-F291DAB86915}">
      <dsp:nvSpPr>
        <dsp:cNvPr id="0" name=""/>
        <dsp:cNvSpPr/>
      </dsp:nvSpPr>
      <dsp:spPr>
        <a:xfrm>
          <a:off x="0" y="3709330"/>
          <a:ext cx="5913437" cy="92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Based on the majority votes of predictions, it determines the result</a:t>
          </a:r>
        </a:p>
      </dsp:txBody>
      <dsp:txXfrm>
        <a:off x="0" y="3709330"/>
        <a:ext cx="5913437" cy="9271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E0EA5-0B4F-434F-AD17-08DB30FB9EC8}">
      <dsp:nvSpPr>
        <dsp:cNvPr id="0" name=""/>
        <dsp:cNvSpPr/>
      </dsp:nvSpPr>
      <dsp:spPr>
        <a:xfrm>
          <a:off x="0" y="1924"/>
          <a:ext cx="5913437" cy="97541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2D9A96B-F091-49DF-BBF5-5A9C179751E6}">
      <dsp:nvSpPr>
        <dsp:cNvPr id="0" name=""/>
        <dsp:cNvSpPr/>
      </dsp:nvSpPr>
      <dsp:spPr>
        <a:xfrm>
          <a:off x="295064" y="221393"/>
          <a:ext cx="536480" cy="536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CF9B70-31BE-425B-ABAC-632CEEEC9C9A}">
      <dsp:nvSpPr>
        <dsp:cNvPr id="0" name=""/>
        <dsp:cNvSpPr/>
      </dsp:nvSpPr>
      <dsp:spPr>
        <a:xfrm>
          <a:off x="1126608" y="1924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Provides higher accuracy than other algorithms</a:t>
          </a:r>
          <a:endParaRPr lang="en-US" sz="1700" kern="1200"/>
        </a:p>
      </dsp:txBody>
      <dsp:txXfrm>
        <a:off x="1126608" y="1924"/>
        <a:ext cx="4786828" cy="975418"/>
      </dsp:txXfrm>
    </dsp:sp>
    <dsp:sp modelId="{CE681C74-79F3-4C8B-907C-94759AFC3F3B}">
      <dsp:nvSpPr>
        <dsp:cNvPr id="0" name=""/>
        <dsp:cNvSpPr/>
      </dsp:nvSpPr>
      <dsp:spPr>
        <a:xfrm>
          <a:off x="0" y="1221197"/>
          <a:ext cx="5913437" cy="97541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053BC6-680D-434B-AA40-A6C19A34C125}">
      <dsp:nvSpPr>
        <dsp:cNvPr id="0" name=""/>
        <dsp:cNvSpPr/>
      </dsp:nvSpPr>
      <dsp:spPr>
        <a:xfrm>
          <a:off x="295064" y="1440667"/>
          <a:ext cx="536480" cy="5364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237F7B3-F744-4F89-803B-73ACC4F83923}">
      <dsp:nvSpPr>
        <dsp:cNvPr id="0" name=""/>
        <dsp:cNvSpPr/>
      </dsp:nvSpPr>
      <dsp:spPr>
        <a:xfrm>
          <a:off x="1126608" y="1221197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Gives estimates of what variables are important in the classification</a:t>
          </a:r>
          <a:endParaRPr lang="en-US" sz="1700" kern="1200"/>
        </a:p>
      </dsp:txBody>
      <dsp:txXfrm>
        <a:off x="1126608" y="1221197"/>
        <a:ext cx="4786828" cy="975418"/>
      </dsp:txXfrm>
    </dsp:sp>
    <dsp:sp modelId="{7E086757-5EF7-4303-B397-FC2C9C8DCCC4}">
      <dsp:nvSpPr>
        <dsp:cNvPr id="0" name=""/>
        <dsp:cNvSpPr/>
      </dsp:nvSpPr>
      <dsp:spPr>
        <a:xfrm>
          <a:off x="0" y="2440471"/>
          <a:ext cx="5913437" cy="97541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BF3F29E-9D90-46A7-B4D4-E0752EA3F664}">
      <dsp:nvSpPr>
        <dsp:cNvPr id="0" name=""/>
        <dsp:cNvSpPr/>
      </dsp:nvSpPr>
      <dsp:spPr>
        <a:xfrm>
          <a:off x="295064" y="2659940"/>
          <a:ext cx="536480" cy="5364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175C57-ECA1-4D30-98E6-854F606EDDE5}">
      <dsp:nvSpPr>
        <dsp:cNvPr id="0" name=""/>
        <dsp:cNvSpPr/>
      </dsp:nvSpPr>
      <dsp:spPr>
        <a:xfrm>
          <a:off x="1126608" y="2440471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Handles missing data efficiently, and the generated forests can be saved for future use with other data</a:t>
          </a:r>
          <a:endParaRPr lang="en-US" sz="1700" kern="1200"/>
        </a:p>
      </dsp:txBody>
      <dsp:txXfrm>
        <a:off x="1126608" y="2440471"/>
        <a:ext cx="4786828" cy="975418"/>
      </dsp:txXfrm>
    </dsp:sp>
    <dsp:sp modelId="{40FBE3FE-A264-42F0-826D-F8BB3C2A9902}">
      <dsp:nvSpPr>
        <dsp:cNvPr id="0" name=""/>
        <dsp:cNvSpPr/>
      </dsp:nvSpPr>
      <dsp:spPr>
        <a:xfrm>
          <a:off x="0" y="3659744"/>
          <a:ext cx="5913437" cy="97541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C1C60B5-E863-4C9E-A2E4-25706A9ED19A}">
      <dsp:nvSpPr>
        <dsp:cNvPr id="0" name=""/>
        <dsp:cNvSpPr/>
      </dsp:nvSpPr>
      <dsp:spPr>
        <a:xfrm>
          <a:off x="295064" y="3879213"/>
          <a:ext cx="536480" cy="5364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F974378-4C8C-4A3C-9A74-C9869B5F4244}">
      <dsp:nvSpPr>
        <dsp:cNvPr id="0" name=""/>
        <dsp:cNvSpPr/>
      </dsp:nvSpPr>
      <dsp:spPr>
        <a:xfrm>
          <a:off x="1126608" y="3659744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Computes proximities between pairs of cases that can be used in clustering, locating outliers, or to give interesting views of the data</a:t>
          </a:r>
          <a:endParaRPr lang="en-US" sz="1700" kern="1200"/>
        </a:p>
      </dsp:txBody>
      <dsp:txXfrm>
        <a:off x="1126608" y="3659744"/>
        <a:ext cx="4786828" cy="9754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E0EA5-0B4F-434F-AD17-08DB30FB9EC8}">
      <dsp:nvSpPr>
        <dsp:cNvPr id="0" name=""/>
        <dsp:cNvSpPr/>
      </dsp:nvSpPr>
      <dsp:spPr>
        <a:xfrm>
          <a:off x="0" y="1924"/>
          <a:ext cx="5099302" cy="975418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2D9A96B-F091-49DF-BBF5-5A9C179751E6}">
      <dsp:nvSpPr>
        <dsp:cNvPr id="0" name=""/>
        <dsp:cNvSpPr/>
      </dsp:nvSpPr>
      <dsp:spPr>
        <a:xfrm>
          <a:off x="295064" y="221393"/>
          <a:ext cx="536480" cy="536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CF9B70-31BE-425B-ABAC-632CEEEC9C9A}">
      <dsp:nvSpPr>
        <dsp:cNvPr id="0" name=""/>
        <dsp:cNvSpPr/>
      </dsp:nvSpPr>
      <dsp:spPr>
        <a:xfrm>
          <a:off x="1126608" y="1924"/>
          <a:ext cx="3972693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600" b="0" i="0" u="none" strike="noStrike" kern="1200" cap="none" normalizeH="0" baseline="0" dirty="0">
              <a:ln/>
              <a:effectLst/>
              <a:latin typeface="Gill Sans MT (Body)"/>
            </a:rPr>
            <a:t>In this decision tree, the parent/root node and the internal nodes represent the phone’s features, while the leaf nodes are the outputs. </a:t>
          </a:r>
          <a:endParaRPr lang="en-US" sz="1600" kern="1200" dirty="0"/>
        </a:p>
      </dsp:txBody>
      <dsp:txXfrm>
        <a:off x="1126608" y="1924"/>
        <a:ext cx="3972693" cy="975418"/>
      </dsp:txXfrm>
    </dsp:sp>
    <dsp:sp modelId="{CE681C74-79F3-4C8B-907C-94759AFC3F3B}">
      <dsp:nvSpPr>
        <dsp:cNvPr id="0" name=""/>
        <dsp:cNvSpPr/>
      </dsp:nvSpPr>
      <dsp:spPr>
        <a:xfrm>
          <a:off x="0" y="1221197"/>
          <a:ext cx="5099302" cy="975418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053BC6-680D-434B-AA40-A6C19A34C125}">
      <dsp:nvSpPr>
        <dsp:cNvPr id="0" name=""/>
        <dsp:cNvSpPr/>
      </dsp:nvSpPr>
      <dsp:spPr>
        <a:xfrm>
          <a:off x="295064" y="1440667"/>
          <a:ext cx="536480" cy="5364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237F7B3-F744-4F89-803B-73ACC4F83923}">
      <dsp:nvSpPr>
        <dsp:cNvPr id="0" name=""/>
        <dsp:cNvSpPr/>
      </dsp:nvSpPr>
      <dsp:spPr>
        <a:xfrm>
          <a:off x="1126608" y="1221197"/>
          <a:ext cx="3972693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600" b="0" i="0" u="none" strike="noStrike" kern="1200" cap="none" normalizeH="0" baseline="0">
              <a:ln/>
              <a:effectLst/>
              <a:latin typeface="Gill Sans MT (Body)"/>
              <a:ea typeface="+mn-ea"/>
              <a:cs typeface="+mn-cs"/>
            </a:rPr>
            <a:t>The edges represent the connections between the nodes based on the values from the features. </a:t>
          </a:r>
          <a:endParaRPr lang="en-US" sz="1600" kern="1200"/>
        </a:p>
      </dsp:txBody>
      <dsp:txXfrm>
        <a:off x="1126608" y="1221197"/>
        <a:ext cx="3972693" cy="975418"/>
      </dsp:txXfrm>
    </dsp:sp>
    <dsp:sp modelId="{7E086757-5EF7-4303-B397-FC2C9C8DCCC4}">
      <dsp:nvSpPr>
        <dsp:cNvPr id="0" name=""/>
        <dsp:cNvSpPr/>
      </dsp:nvSpPr>
      <dsp:spPr>
        <a:xfrm>
          <a:off x="0" y="2440471"/>
          <a:ext cx="5099302" cy="975418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BF3F29E-9D90-46A7-B4D4-E0752EA3F664}">
      <dsp:nvSpPr>
        <dsp:cNvPr id="0" name=""/>
        <dsp:cNvSpPr/>
      </dsp:nvSpPr>
      <dsp:spPr>
        <a:xfrm>
          <a:off x="295064" y="2659940"/>
          <a:ext cx="536480" cy="5364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175C57-ECA1-4D30-98E6-854F606EDDE5}">
      <dsp:nvSpPr>
        <dsp:cNvPr id="0" name=""/>
        <dsp:cNvSpPr/>
      </dsp:nvSpPr>
      <dsp:spPr>
        <a:xfrm>
          <a:off x="1126608" y="2440471"/>
          <a:ext cx="3972693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600" b="0" i="0" u="none" strike="noStrike" kern="1200" cap="none" normalizeH="0" baseline="0">
              <a:ln/>
              <a:effectLst/>
              <a:latin typeface="Gill Sans MT (Body)"/>
              <a:ea typeface="+mn-ea"/>
              <a:cs typeface="+mn-cs"/>
            </a:rPr>
            <a:t>Based on the price, RAM, and internal storage, consumers can decide whether they want to purchase the phone. </a:t>
          </a:r>
          <a:endParaRPr lang="en-US" sz="1600" kern="1200"/>
        </a:p>
      </dsp:txBody>
      <dsp:txXfrm>
        <a:off x="1126608" y="2440471"/>
        <a:ext cx="3972693" cy="975418"/>
      </dsp:txXfrm>
    </dsp:sp>
    <dsp:sp modelId="{40FBE3FE-A264-42F0-826D-F8BB3C2A9902}">
      <dsp:nvSpPr>
        <dsp:cNvPr id="0" name=""/>
        <dsp:cNvSpPr/>
      </dsp:nvSpPr>
      <dsp:spPr>
        <a:xfrm>
          <a:off x="0" y="3659744"/>
          <a:ext cx="5099302" cy="975418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C1C60B5-E863-4C9E-A2E4-25706A9ED19A}">
      <dsp:nvSpPr>
        <dsp:cNvPr id="0" name=""/>
        <dsp:cNvSpPr/>
      </dsp:nvSpPr>
      <dsp:spPr>
        <a:xfrm>
          <a:off x="295064" y="3879213"/>
          <a:ext cx="536480" cy="5364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F974378-4C8C-4A3C-9A74-C9869B5F4244}">
      <dsp:nvSpPr>
        <dsp:cNvPr id="0" name=""/>
        <dsp:cNvSpPr/>
      </dsp:nvSpPr>
      <dsp:spPr>
        <a:xfrm>
          <a:off x="1126608" y="3659744"/>
          <a:ext cx="3972693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600" b="0" i="0" u="none" strike="noStrike" kern="1200" cap="none" normalizeH="0" baseline="0">
              <a:ln/>
              <a:effectLst/>
              <a:latin typeface="Gill Sans MT (Body)"/>
              <a:ea typeface="+mn-ea"/>
              <a:cs typeface="+mn-cs"/>
            </a:rPr>
            <a:t>The problem with this decision tree is that you only have limited information, which may not always provide accurate results.</a:t>
          </a:r>
          <a:endParaRPr lang="en-US" sz="1600" kern="1200"/>
        </a:p>
      </dsp:txBody>
      <dsp:txXfrm>
        <a:off x="1126608" y="3659744"/>
        <a:ext cx="3972693" cy="9754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FEC19-EEE0-43B9-9A50-B1834F452BE8}">
      <dsp:nvSpPr>
        <dsp:cNvPr id="0" name=""/>
        <dsp:cNvSpPr/>
      </dsp:nvSpPr>
      <dsp:spPr>
        <a:xfrm>
          <a:off x="0" y="753526"/>
          <a:ext cx="5913437" cy="13911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F1ACA2-430D-470B-A031-971CCAD12020}">
      <dsp:nvSpPr>
        <dsp:cNvPr id="0" name=""/>
        <dsp:cNvSpPr/>
      </dsp:nvSpPr>
      <dsp:spPr>
        <a:xfrm>
          <a:off x="420815" y="1066530"/>
          <a:ext cx="765119" cy="7651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B4464-6498-4726-8012-7152CC4FE0E9}">
      <dsp:nvSpPr>
        <dsp:cNvPr id="0" name=""/>
        <dsp:cNvSpPr/>
      </dsp:nvSpPr>
      <dsp:spPr>
        <a:xfrm>
          <a:off x="1606750" y="753526"/>
          <a:ext cx="4306686" cy="1391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28" tIns="147228" rIns="147228" bIns="14722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There should be some actual values in the feature variables of the dataset, which will give the classifier a better chance to predict accurate results, rather than provide an estimation. Missing values should be handled from training the model.</a:t>
          </a:r>
          <a:endParaRPr lang="en-US" sz="1500" kern="1200"/>
        </a:p>
      </dsp:txBody>
      <dsp:txXfrm>
        <a:off x="1606750" y="753526"/>
        <a:ext cx="4306686" cy="1391126"/>
      </dsp:txXfrm>
    </dsp:sp>
    <dsp:sp modelId="{3AE4C93F-E021-4C8C-AC3D-07800F89B8D8}">
      <dsp:nvSpPr>
        <dsp:cNvPr id="0" name=""/>
        <dsp:cNvSpPr/>
      </dsp:nvSpPr>
      <dsp:spPr>
        <a:xfrm>
          <a:off x="0" y="2492434"/>
          <a:ext cx="5913437" cy="13911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E4ED7F-AC95-4C52-ACAA-1E26432B6D29}">
      <dsp:nvSpPr>
        <dsp:cNvPr id="0" name=""/>
        <dsp:cNvSpPr/>
      </dsp:nvSpPr>
      <dsp:spPr>
        <a:xfrm>
          <a:off x="420815" y="2805438"/>
          <a:ext cx="765119" cy="7651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D636B7-9946-44A3-B208-1F96CB54A77F}">
      <dsp:nvSpPr>
        <dsp:cNvPr id="0" name=""/>
        <dsp:cNvSpPr/>
      </dsp:nvSpPr>
      <dsp:spPr>
        <a:xfrm>
          <a:off x="1606750" y="2492434"/>
          <a:ext cx="4306686" cy="1391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28" tIns="147228" rIns="147228" bIns="14722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The predictions from each tree must have very low correlations.</a:t>
          </a:r>
          <a:endParaRPr lang="en-US" sz="1500" kern="1200"/>
        </a:p>
      </dsp:txBody>
      <dsp:txXfrm>
        <a:off x="1606750" y="2492434"/>
        <a:ext cx="4306686" cy="13911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E810F-296E-4F87-A7CC-846B1AAF8F08}">
      <dsp:nvSpPr>
        <dsp:cNvPr id="0" name=""/>
        <dsp:cNvSpPr/>
      </dsp:nvSpPr>
      <dsp:spPr>
        <a:xfrm>
          <a:off x="0" y="1924"/>
          <a:ext cx="5913437" cy="9754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ED1D64-7903-45AD-8DAD-879894ACAC18}">
      <dsp:nvSpPr>
        <dsp:cNvPr id="0" name=""/>
        <dsp:cNvSpPr/>
      </dsp:nvSpPr>
      <dsp:spPr>
        <a:xfrm>
          <a:off x="295064" y="221393"/>
          <a:ext cx="536480" cy="536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5FEF2-8F1E-47F7-B958-4A801F2D1C90}">
      <dsp:nvSpPr>
        <dsp:cNvPr id="0" name=""/>
        <dsp:cNvSpPr/>
      </dsp:nvSpPr>
      <dsp:spPr>
        <a:xfrm>
          <a:off x="1126608" y="1924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 the field of banking, it is used to predict fraudulent customers</a:t>
          </a:r>
          <a:endParaRPr lang="en-US" sz="1900" kern="1200"/>
        </a:p>
      </dsp:txBody>
      <dsp:txXfrm>
        <a:off x="1126608" y="1924"/>
        <a:ext cx="4786828" cy="975418"/>
      </dsp:txXfrm>
    </dsp:sp>
    <dsp:sp modelId="{8BAE8C1D-0DA5-4DB4-979A-B087ECA9167B}">
      <dsp:nvSpPr>
        <dsp:cNvPr id="0" name=""/>
        <dsp:cNvSpPr/>
      </dsp:nvSpPr>
      <dsp:spPr>
        <a:xfrm>
          <a:off x="0" y="1221197"/>
          <a:ext cx="5913437" cy="9754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D39771-6657-423B-9FB3-2182359FE20B}">
      <dsp:nvSpPr>
        <dsp:cNvPr id="0" name=""/>
        <dsp:cNvSpPr/>
      </dsp:nvSpPr>
      <dsp:spPr>
        <a:xfrm>
          <a:off x="295064" y="1440667"/>
          <a:ext cx="536480" cy="5364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F345D-C504-4171-A74D-E8EE25F80518}">
      <dsp:nvSpPr>
        <dsp:cNvPr id="0" name=""/>
        <dsp:cNvSpPr/>
      </dsp:nvSpPr>
      <dsp:spPr>
        <a:xfrm>
          <a:off x="1126608" y="1221197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Random forests are used to analyze the symptoms of patients and diagnose diseases</a:t>
          </a:r>
          <a:endParaRPr lang="en-US" sz="1900" kern="1200"/>
        </a:p>
      </dsp:txBody>
      <dsp:txXfrm>
        <a:off x="1126608" y="1221197"/>
        <a:ext cx="4786828" cy="975418"/>
      </dsp:txXfrm>
    </dsp:sp>
    <dsp:sp modelId="{E24C6799-5CF0-4E49-A118-750BA85D212A}">
      <dsp:nvSpPr>
        <dsp:cNvPr id="0" name=""/>
        <dsp:cNvSpPr/>
      </dsp:nvSpPr>
      <dsp:spPr>
        <a:xfrm>
          <a:off x="0" y="2440471"/>
          <a:ext cx="5913437" cy="9754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627066-EA45-4518-A425-E7892526F8C7}">
      <dsp:nvSpPr>
        <dsp:cNvPr id="0" name=""/>
        <dsp:cNvSpPr/>
      </dsp:nvSpPr>
      <dsp:spPr>
        <a:xfrm>
          <a:off x="295064" y="2659940"/>
          <a:ext cx="536480" cy="5364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F969D-7F36-4228-998A-41E6D225A738}">
      <dsp:nvSpPr>
        <dsp:cNvPr id="0" name=""/>
        <dsp:cNvSpPr/>
      </dsp:nvSpPr>
      <dsp:spPr>
        <a:xfrm>
          <a:off x="1126608" y="2440471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 the ecommerce field, recommendation lists help predict purchases based on customer activity </a:t>
          </a:r>
          <a:endParaRPr lang="en-US" sz="1900" kern="1200"/>
        </a:p>
      </dsp:txBody>
      <dsp:txXfrm>
        <a:off x="1126608" y="2440471"/>
        <a:ext cx="4786828" cy="975418"/>
      </dsp:txXfrm>
    </dsp:sp>
    <dsp:sp modelId="{EEFA7513-449E-4EBF-B26D-D45E495B8AA1}">
      <dsp:nvSpPr>
        <dsp:cNvPr id="0" name=""/>
        <dsp:cNvSpPr/>
      </dsp:nvSpPr>
      <dsp:spPr>
        <a:xfrm>
          <a:off x="0" y="3659744"/>
          <a:ext cx="5913437" cy="9754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84796-4959-4ECF-870B-D4E539904051}">
      <dsp:nvSpPr>
        <dsp:cNvPr id="0" name=""/>
        <dsp:cNvSpPr/>
      </dsp:nvSpPr>
      <dsp:spPr>
        <a:xfrm>
          <a:off x="295064" y="3879213"/>
          <a:ext cx="536480" cy="5364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B7047-5B04-48F3-8C81-B28277F665B3}">
      <dsp:nvSpPr>
        <dsp:cNvPr id="0" name=""/>
        <dsp:cNvSpPr/>
      </dsp:nvSpPr>
      <dsp:spPr>
        <a:xfrm>
          <a:off x="1126608" y="3659744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Analyze stock market trends to predict profit or loss using the random forest algorithm </a:t>
          </a:r>
          <a:endParaRPr lang="en-US" sz="1900" kern="1200"/>
        </a:p>
      </dsp:txBody>
      <dsp:txXfrm>
        <a:off x="1126608" y="3659744"/>
        <a:ext cx="4786828" cy="975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499E-82C0-428D-9B68-0E51C442E9E3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B0B92BA-B47C-42AA-87AB-3751E7F7DB6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22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499E-82C0-428D-9B68-0E51C442E9E3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92BA-B47C-42AA-87AB-3751E7F7DB6E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04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499E-82C0-428D-9B68-0E51C442E9E3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92BA-B47C-42AA-87AB-3751E7F7DB6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17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499E-82C0-428D-9B68-0E51C442E9E3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92BA-B47C-42AA-87AB-3751E7F7DB6E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15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499E-82C0-428D-9B68-0E51C442E9E3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92BA-B47C-42AA-87AB-3751E7F7DB6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2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499E-82C0-428D-9B68-0E51C442E9E3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92BA-B47C-42AA-87AB-3751E7F7DB6E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65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499E-82C0-428D-9B68-0E51C442E9E3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92BA-B47C-42AA-87AB-3751E7F7DB6E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29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499E-82C0-428D-9B68-0E51C442E9E3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92BA-B47C-42AA-87AB-3751E7F7DB6E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29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499E-82C0-428D-9B68-0E51C442E9E3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92BA-B47C-42AA-87AB-3751E7F7D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27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499E-82C0-428D-9B68-0E51C442E9E3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92BA-B47C-42AA-87AB-3751E7F7DB6E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82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3A3499E-82C0-428D-9B68-0E51C442E9E3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92BA-B47C-42AA-87AB-3751E7F7DB6E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57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3499E-82C0-428D-9B68-0E51C442E9E3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B0B92BA-B47C-42AA-87AB-3751E7F7DB6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53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1.jpe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975A-6E67-4430-B78F-43A52BB75B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240849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A5BBF-71AA-4226-9566-841C08F8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Random Forest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68A21D-CB1D-4AF1-B3BD-4EED342859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318038"/>
              </p:ext>
            </p:extLst>
          </p:nvPr>
        </p:nvGraphicFramePr>
        <p:xfrm>
          <a:off x="5141566" y="888944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304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4" name="Picture 1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5" name="Straight Connector 1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B2802DF-8B53-4E79-95CC-E0EB0CEBB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E70F0B-6649-4094-9B4C-EFB37C6A3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14268-6C89-4B15-A35E-27BDD5537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ctr"/>
            <a:r>
              <a:rPr lang="en-US" sz="3600" dirty="0"/>
              <a:t>Random Forest Algorithm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DEB0789-A9B0-403A-A5C2-10EDAE179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15625" y="323838"/>
            <a:ext cx="6127985" cy="3652791"/>
            <a:chOff x="3015625" y="323838"/>
            <a:chExt cx="6127985" cy="365279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7558B67-DB7E-40A8-87C4-F7EF59231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15625" y="323838"/>
              <a:ext cx="612798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29">
              <a:extLst>
                <a:ext uri="{FF2B5EF4-FFF2-40B4-BE49-F238E27FC236}">
                  <a16:creationId xmlns:a16="http://schemas.microsoft.com/office/drawing/2014/main" id="{23BB4F63-DEAC-46ED-B604-F21B202D1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38453" y="647445"/>
              <a:ext cx="5482958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31">
            <a:extLst>
              <a:ext uri="{FF2B5EF4-FFF2-40B4-BE49-F238E27FC236}">
                <a16:creationId xmlns:a16="http://schemas.microsoft.com/office/drawing/2014/main" id="{CFC7B1EF-D751-4A86-B2A8-689E47E5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1876" y="806495"/>
            <a:ext cx="5143250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training-set">
            <a:extLst>
              <a:ext uri="{FF2B5EF4-FFF2-40B4-BE49-F238E27FC236}">
                <a16:creationId xmlns:a16="http://schemas.microsoft.com/office/drawing/2014/main" id="{3C1EFFF7-9F5C-453A-A2E3-B9D71372C5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1573" y="805432"/>
            <a:ext cx="5143250" cy="267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Straight Connector 33">
            <a:extLst>
              <a:ext uri="{FF2B5EF4-FFF2-40B4-BE49-F238E27FC236}">
                <a16:creationId xmlns:a16="http://schemas.microsoft.com/office/drawing/2014/main" id="{13CE0BDB-6EF4-4788-A9EA-9F9AEE879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9" name="Picture 35">
            <a:extLst>
              <a:ext uri="{FF2B5EF4-FFF2-40B4-BE49-F238E27FC236}">
                <a16:creationId xmlns:a16="http://schemas.microsoft.com/office/drawing/2014/main" id="{0230B863-E149-4436-9966-083284D14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0" name="Straight Connector 37">
            <a:extLst>
              <a:ext uri="{FF2B5EF4-FFF2-40B4-BE49-F238E27FC236}">
                <a16:creationId xmlns:a16="http://schemas.microsoft.com/office/drawing/2014/main" id="{DA9C3450-A86E-4F61-A209-464E80F5B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77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14268-6C89-4B15-A35E-27BDD5537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b="0" i="0"/>
              <a:t>Random Forest Algorithm Features</a:t>
            </a:r>
            <a:br>
              <a:rPr lang="en-IN"/>
            </a:br>
            <a:endParaRPr lang="en-IN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6D3BFDF7-3748-4895-8442-C80B7F287F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2775172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648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682B4-78C0-4227-8B1A-69FCF0E81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              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5" name="Picture 144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phone price">
            <a:extLst>
              <a:ext uri="{FF2B5EF4-FFF2-40B4-BE49-F238E27FC236}">
                <a16:creationId xmlns:a16="http://schemas.microsoft.com/office/drawing/2014/main" id="{57581218-BC01-4FEA-9AE5-739FD1D74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517" y="1226729"/>
            <a:ext cx="5293633" cy="320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F428FDBD-430C-45CC-A228-416986B549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0029877"/>
              </p:ext>
            </p:extLst>
          </p:nvPr>
        </p:nvGraphicFramePr>
        <p:xfrm>
          <a:off x="226244" y="758202"/>
          <a:ext cx="5099302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30260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A27D1-CDE6-4561-A7BE-97909B34A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Using a random forest model will improve your results, as it provides diversity into building the model with several different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 </a:t>
            </a: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                     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122" name="Picture 2" descr="price-phone.">
            <a:extLst>
              <a:ext uri="{FF2B5EF4-FFF2-40B4-BE49-F238E27FC236}">
                <a16:creationId xmlns:a16="http://schemas.microsoft.com/office/drawing/2014/main" id="{FF761287-8CD0-4054-B4F0-C11B3F263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798" y="3063711"/>
            <a:ext cx="6370851" cy="186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D7303B7-8DBE-45F8-B7D3-E2DC31EA9D8A}"/>
              </a:ext>
            </a:extLst>
          </p:cNvPr>
          <p:cNvSpPr txBox="1"/>
          <p:nvPr/>
        </p:nvSpPr>
        <p:spPr>
          <a:xfrm>
            <a:off x="1451578" y="1218117"/>
            <a:ext cx="9313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We have created three different decision trees to build a random forest model.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867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C5F02-9721-4DDC-9DA1-3B232CB9C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b="0" i="0" cap="none" dirty="0">
                <a:effectLst/>
                <a:latin typeface="Roboto" panose="02000000000000000000" pitchFamily="2" charset="0"/>
              </a:rPr>
              <a:t>Assumptions For The Random Forest Algorithm</a:t>
            </a:r>
            <a:endParaRPr lang="en-IN" cap="none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ABBF2D-F504-47A7-83B2-73CCF9C945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2701253"/>
              </p:ext>
            </p:extLst>
          </p:nvPr>
        </p:nvGraphicFramePr>
        <p:xfrm>
          <a:off x="5371933" y="698817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6252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60650-FC77-4965-BC35-8F29CF16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br>
              <a:rPr lang="en-US" b="0" i="0" cap="none">
                <a:solidFill>
                  <a:srgbClr val="FFFFFF"/>
                </a:solidFill>
                <a:effectLst/>
                <a:latin typeface="Roboto" panose="02000000000000000000" pitchFamily="2" charset="0"/>
              </a:rPr>
            </a:br>
            <a:r>
              <a:rPr lang="en-US" b="0" i="0" cap="none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Steps To Build A Random Forest</a:t>
            </a:r>
            <a:endParaRPr lang="en-IN" cap="none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18D61-7785-46D0-BC1C-A77A30D25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400" b="0" i="0">
                <a:effectLst/>
                <a:latin typeface="Roboto" panose="02000000000000000000" pitchFamily="2" charset="0"/>
              </a:rPr>
              <a:t>Randomly select “K” features from total “m” features where k &lt; m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400" b="0" i="0">
                <a:effectLst/>
                <a:latin typeface="Roboto" panose="02000000000000000000" pitchFamily="2" charset="0"/>
              </a:rPr>
              <a:t>Among the “K” features, calculate the node “d” using the best split point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400" b="0" i="0">
                <a:effectLst/>
                <a:latin typeface="Roboto" panose="02000000000000000000" pitchFamily="2" charset="0"/>
              </a:rPr>
              <a:t>Split the node into daughter nodes using the best split method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400" b="0" i="0">
                <a:effectLst/>
                <a:latin typeface="Roboto" panose="02000000000000000000" pitchFamily="2" charset="0"/>
              </a:rPr>
              <a:t>Repeat the previous steps until you reach the “l” number of nodes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400" b="0" i="0">
                <a:effectLst/>
                <a:latin typeface="Roboto" panose="02000000000000000000" pitchFamily="2" charset="0"/>
              </a:rPr>
              <a:t>Build a forest by repeating all steps for “n” number times to create “n” number of trees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400" b="0" i="0">
                <a:effectLst/>
                <a:latin typeface="Roboto" panose="02000000000000000000" pitchFamily="2" charset="0"/>
              </a:rPr>
              <a:t>After the random forest trees and classifiers are created, predictions can be made using the following steps: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400" b="0" i="0">
                <a:effectLst/>
                <a:latin typeface="Roboto" panose="02000000000000000000" pitchFamily="2" charset="0"/>
              </a:rPr>
              <a:t>Run the test data through the rules of each decision tree to predict the outcome and then store that predicted target outcome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400" b="0" i="0">
                <a:effectLst/>
                <a:latin typeface="Roboto" panose="02000000000000000000" pitchFamily="2" charset="0"/>
              </a:rPr>
              <a:t>Calculate the votes for each of the predicted targets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400" b="0" i="0">
                <a:effectLst/>
                <a:latin typeface="Roboto" panose="02000000000000000000" pitchFamily="2" charset="0"/>
              </a:rPr>
              <a:t>The most highly voted predicted target is the final prediction </a:t>
            </a:r>
          </a:p>
          <a:p>
            <a:pPr>
              <a:lnSpc>
                <a:spcPct val="110000"/>
              </a:lnSpc>
            </a:pPr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3912015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0AA45-8E99-452D-8A0E-B7D81A5CD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IN" b="0" i="0" cap="none" dirty="0">
                <a:effectLst/>
                <a:latin typeface="Roboto" panose="02000000000000000000" pitchFamily="2" charset="0"/>
              </a:rPr>
              <a:t>Random Forest Applications</a:t>
            </a:r>
            <a:endParaRPr lang="en-IN" cap="none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897179-6740-498D-8E2B-E20B222A4B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324646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53128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71</TotalTime>
  <Words>539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Gill Sans MT</vt:lpstr>
      <vt:lpstr>Gill Sans MT (Body)</vt:lpstr>
      <vt:lpstr>Roboto</vt:lpstr>
      <vt:lpstr>Gallery</vt:lpstr>
      <vt:lpstr>Random Forest Classifier</vt:lpstr>
      <vt:lpstr>Random Forest</vt:lpstr>
      <vt:lpstr>Random Forest Algorithm</vt:lpstr>
      <vt:lpstr>Random Forest Algorithm Features </vt:lpstr>
      <vt:lpstr>PowerPoint Presentation</vt:lpstr>
      <vt:lpstr>PowerPoint Presentation</vt:lpstr>
      <vt:lpstr>Assumptions For The Random Forest Algorithm</vt:lpstr>
      <vt:lpstr> Steps To Build A Random Forest</vt:lpstr>
      <vt:lpstr>Random Forest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 Classifier</dc:title>
  <dc:creator>Veerpal Kaur</dc:creator>
  <cp:lastModifiedBy>Veerpal Kaur</cp:lastModifiedBy>
  <cp:revision>4</cp:revision>
  <dcterms:created xsi:type="dcterms:W3CDTF">2021-10-31T11:38:55Z</dcterms:created>
  <dcterms:modified xsi:type="dcterms:W3CDTF">2021-10-31T12:50:24Z</dcterms:modified>
</cp:coreProperties>
</file>