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5" r:id="rId5"/>
    <p:sldId id="259" r:id="rId6"/>
    <p:sldId id="260" r:id="rId7"/>
    <p:sldId id="264" r:id="rId8"/>
    <p:sldId id="274" r:id="rId9"/>
    <p:sldId id="263" r:id="rId10"/>
    <p:sldId id="266" r:id="rId11"/>
    <p:sldId id="267" r:id="rId12"/>
    <p:sldId id="268" r:id="rId13"/>
    <p:sldId id="270" r:id="rId14"/>
    <p:sldId id="269"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4B88AD-5099-462D-8A77-B441F4632D9F}" type="datetimeFigureOut">
              <a:rPr lang="en-US" smtClean="0"/>
              <a:pPr/>
              <a:t>9/28/2021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FD257F-F186-46B8-8605-E618D97F4E5E}" type="slidenum">
              <a:rPr lang="en-US" smtClean="0"/>
              <a:pPr/>
              <a:t>‹#›</a:t>
            </a:fld>
            <a:endParaRPr lang="en-US" dirty="0"/>
          </a:p>
        </p:txBody>
      </p:sp>
    </p:spTree>
    <p:extLst>
      <p:ext uri="{BB962C8B-B14F-4D97-AF65-F5344CB8AC3E}">
        <p14:creationId xmlns:p14="http://schemas.microsoft.com/office/powerpoint/2010/main" val="167015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FD257F-F186-46B8-8605-E618D97F4E5E}" type="slidenum">
              <a:rPr lang="en-US" smtClean="0"/>
              <a:pPr/>
              <a:t>10</a:t>
            </a:fld>
            <a:endParaRPr lang="en-US" dirty="0"/>
          </a:p>
        </p:txBody>
      </p:sp>
    </p:spTree>
    <p:extLst>
      <p:ext uri="{BB962C8B-B14F-4D97-AF65-F5344CB8AC3E}">
        <p14:creationId xmlns:p14="http://schemas.microsoft.com/office/powerpoint/2010/main" val="424090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9/28/2021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9/28/2021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09600"/>
            <a:ext cx="7772400" cy="1470025"/>
          </a:xfrm>
        </p:spPr>
        <p:txBody>
          <a:bodyPr>
            <a:noAutofit/>
          </a:bodyPr>
          <a:lstStyle/>
          <a:p>
            <a:r>
              <a:rPr lang="en-US" sz="4800" b="1" i="1" u="sng" dirty="0" smtClean="0"/>
              <a:t>A Powerpoint Presentation on “COMPUTER VIRUSES”</a:t>
            </a:r>
            <a:endParaRPr lang="en-US" sz="4800" b="1" i="1" u="sng" dirty="0"/>
          </a:p>
        </p:txBody>
      </p:sp>
      <p:sp>
        <p:nvSpPr>
          <p:cNvPr id="3" name="Subtitle 2"/>
          <p:cNvSpPr>
            <a:spLocks noGrp="1"/>
          </p:cNvSpPr>
          <p:nvPr>
            <p:ph type="subTitle" idx="1"/>
          </p:nvPr>
        </p:nvSpPr>
        <p:spPr>
          <a:xfrm>
            <a:off x="1371600" y="4724400"/>
            <a:ext cx="6400800" cy="1752600"/>
          </a:xfrm>
        </p:spPr>
        <p:txBody>
          <a:bodyPr>
            <a:normAutofit fontScale="85000" lnSpcReduction="20000"/>
          </a:bodyPr>
          <a:lstStyle/>
          <a:p>
            <a:r>
              <a:rPr lang="en-US" sz="3600" b="1" i="1" u="sng" dirty="0" smtClean="0">
                <a:solidFill>
                  <a:schemeClr val="tx1"/>
                </a:solidFill>
              </a:rPr>
              <a:t>Done by:- </a:t>
            </a:r>
          </a:p>
          <a:p>
            <a:r>
              <a:rPr lang="en-US" sz="3600" dirty="0" smtClean="0">
                <a:solidFill>
                  <a:schemeClr val="tx1"/>
                </a:solidFill>
                <a:latin typeface="Arial Black" pitchFamily="34" charset="0"/>
              </a:rPr>
              <a:t>S Vinay</a:t>
            </a:r>
            <a:r>
              <a:rPr lang="en-US" sz="3600" smtClean="0">
                <a:solidFill>
                  <a:schemeClr val="tx1"/>
                </a:solidFill>
                <a:latin typeface="Arial Black" pitchFamily="34" charset="0"/>
              </a:rPr>
              <a:t/>
            </a:r>
            <a:br>
              <a:rPr lang="en-US" sz="3600" smtClean="0">
                <a:solidFill>
                  <a:schemeClr val="tx1"/>
                </a:solidFill>
                <a:latin typeface="Arial Black" pitchFamily="34" charset="0"/>
              </a:rPr>
            </a:br>
            <a:r>
              <a:rPr lang="en-US" sz="3600" smtClean="0">
                <a:solidFill>
                  <a:schemeClr val="tx1"/>
                </a:solidFill>
                <a:latin typeface="Arial Black" pitchFamily="34" charset="0"/>
              </a:rPr>
              <a:t>T Manikanta</a:t>
            </a:r>
            <a:r>
              <a:rPr lang="en-US" sz="3600" dirty="0" smtClean="0">
                <a:solidFill>
                  <a:schemeClr val="tx1"/>
                </a:solidFill>
                <a:latin typeface="Arial Black" pitchFamily="34" charset="0"/>
              </a:rPr>
              <a:t/>
            </a:r>
            <a:br>
              <a:rPr lang="en-US" sz="3600" dirty="0" smtClean="0">
                <a:solidFill>
                  <a:schemeClr val="tx1"/>
                </a:solidFill>
                <a:latin typeface="Arial Black" pitchFamily="34" charset="0"/>
              </a:rPr>
            </a:br>
            <a:r>
              <a:rPr lang="en-US" sz="3600" dirty="0" smtClean="0">
                <a:solidFill>
                  <a:schemeClr val="tx1"/>
                </a:solidFill>
                <a:latin typeface="Arial Black" pitchFamily="34" charset="0"/>
              </a:rPr>
              <a:t>CSE-D </a:t>
            </a:r>
            <a:endParaRPr lang="en-US" sz="3600" dirty="0">
              <a:solidFill>
                <a:schemeClr val="tx1"/>
              </a:solidFill>
              <a:latin typeface="Arial Black"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4384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665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333137"/>
            <a:ext cx="7848600" cy="6524863"/>
          </a:xfrm>
          <a:prstGeom prst="rect">
            <a:avLst/>
          </a:prstGeom>
        </p:spPr>
        <p:txBody>
          <a:bodyPr wrap="square">
            <a:spAutoFit/>
          </a:bodyPr>
          <a:lstStyle/>
          <a:p>
            <a:r>
              <a:rPr lang="en-US" sz="2000" b="1" dirty="0" smtClean="0"/>
              <a:t>#3.Internet </a:t>
            </a:r>
            <a:r>
              <a:rPr lang="en-US" sz="2000" b="1" dirty="0"/>
              <a:t>- Possible Source of Viruses and Spyware</a:t>
            </a:r>
          </a:p>
          <a:p>
            <a:r>
              <a:rPr lang="en-US" sz="2000" dirty="0"/>
              <a:t>The Internet is another possible source of virus and spyware attacks. There is a genuine source of attacks there but should not stop people from </a:t>
            </a:r>
            <a:r>
              <a:rPr lang="en-US" sz="2000" u="sng" dirty="0"/>
              <a:t>accessing the internet</a:t>
            </a:r>
            <a:r>
              <a:rPr lang="en-US" sz="2000" dirty="0"/>
              <a:t>.</a:t>
            </a:r>
            <a:br>
              <a:rPr lang="en-US" sz="2000" dirty="0"/>
            </a:br>
            <a:r>
              <a:rPr lang="en-US" sz="2000" dirty="0"/>
              <a:t/>
            </a:r>
            <a:br>
              <a:rPr lang="en-US" sz="2000" dirty="0"/>
            </a:br>
            <a:r>
              <a:rPr lang="en-US" sz="2000" dirty="0"/>
              <a:t>Basically, </a:t>
            </a:r>
            <a:r>
              <a:rPr lang="en-US" sz="2000" u="sng" dirty="0"/>
              <a:t>access to the internet</a:t>
            </a:r>
            <a:r>
              <a:rPr lang="en-US" sz="2000" dirty="0"/>
              <a:t> enables access to various sites. Whereas some of the sites could be good, others could be harmful leading to serious infections. Sometimes it is hard to notice when viruses and spyware attack the computer systems, and therefore, while visiting harmful sites, which could be pleasing to users, most </a:t>
            </a:r>
            <a:r>
              <a:rPr lang="en-US" sz="2000" u="sng" dirty="0"/>
              <a:t>computer users</a:t>
            </a:r>
            <a:r>
              <a:rPr lang="en-US" sz="2000" dirty="0"/>
              <a:t> may not be aware of what is going on in their computer.</a:t>
            </a:r>
            <a:br>
              <a:rPr lang="en-US" sz="2000" dirty="0"/>
            </a:br>
            <a:r>
              <a:rPr lang="en-US" sz="2000" dirty="0"/>
              <a:t/>
            </a:r>
            <a:br>
              <a:rPr lang="en-US" sz="2000" dirty="0"/>
            </a:br>
            <a:r>
              <a:rPr lang="en-US" sz="2000" dirty="0" smtClean="0"/>
              <a:t> The spyware may land </a:t>
            </a:r>
            <a:r>
              <a:rPr lang="en-US" sz="2000" dirty="0"/>
              <a:t>into your computer when after visiting a given </a:t>
            </a:r>
            <a:r>
              <a:rPr lang="en-US" sz="2000" u="sng" dirty="0"/>
              <a:t>website</a:t>
            </a:r>
            <a:r>
              <a:rPr lang="en-US" sz="2000" dirty="0"/>
              <a:t>, you see a popup asking you permission </a:t>
            </a:r>
            <a:r>
              <a:rPr lang="en-US" sz="2000" dirty="0" smtClean="0"/>
              <a:t>to download</a:t>
            </a:r>
            <a:r>
              <a:rPr lang="en-US" sz="2000" dirty="0"/>
              <a:t> an </a:t>
            </a:r>
            <a:r>
              <a:rPr lang="en-US" sz="2000" u="sng" dirty="0"/>
              <a:t>application</a:t>
            </a:r>
            <a:r>
              <a:rPr lang="en-US" sz="2000" dirty="0"/>
              <a:t> </a:t>
            </a:r>
            <a:r>
              <a:rPr lang="en-US" sz="2000" dirty="0" smtClean="0"/>
              <a:t> </a:t>
            </a:r>
            <a:r>
              <a:rPr lang="en-US" sz="2000" dirty="0"/>
              <a:t>and you click yes the spyware gets </a:t>
            </a:r>
            <a:r>
              <a:rPr lang="en-US" sz="2000" u="sng" dirty="0"/>
              <a:t>downloaded</a:t>
            </a:r>
            <a:r>
              <a:rPr lang="en-US" sz="2000" dirty="0"/>
              <a:t> to your system. These popups normally make you provide not only your personal preferences but also your computer resources such as your internet connection bandwidth together with computer processing time and you do not get anything in return but more advertisem</a:t>
            </a:r>
            <a:r>
              <a:rPr lang="en-US" dirty="0"/>
              <a:t>ents.</a:t>
            </a:r>
            <a:br>
              <a:rPr lang="en-US" dirty="0"/>
            </a:br>
            <a:endParaRPr lang="en-US" dirty="0"/>
          </a:p>
        </p:txBody>
      </p:sp>
    </p:spTree>
    <p:extLst>
      <p:ext uri="{BB962C8B-B14F-4D97-AF65-F5344CB8AC3E}">
        <p14:creationId xmlns:p14="http://schemas.microsoft.com/office/powerpoint/2010/main" val="1264721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380999"/>
            <a:ext cx="7696200" cy="5632311"/>
          </a:xfrm>
          <a:prstGeom prst="rect">
            <a:avLst/>
          </a:prstGeom>
        </p:spPr>
        <p:txBody>
          <a:bodyPr wrap="square">
            <a:spAutoFit/>
          </a:bodyPr>
          <a:lstStyle/>
          <a:p>
            <a:r>
              <a:rPr lang="en-US" sz="2000" b="1" dirty="0" smtClean="0"/>
              <a:t>#4.Email </a:t>
            </a:r>
            <a:r>
              <a:rPr lang="en-US" sz="2000" b="1" dirty="0"/>
              <a:t>Attachment</a:t>
            </a:r>
          </a:p>
          <a:p>
            <a:r>
              <a:rPr lang="en-US" sz="2000" dirty="0"/>
              <a:t>Email attachments are also common sources of computer malware. Mainly, the viruses are attached to an email in order to meet a certain purpose. Generally, these viruses are sent by a third party, and after opening the attachment your computer is attacked by the </a:t>
            </a:r>
            <a:r>
              <a:rPr lang="en-US" sz="2000" dirty="0" smtClean="0"/>
              <a:t>viruses. </a:t>
            </a:r>
            <a:r>
              <a:rPr lang="en-US" sz="2000" dirty="0"/>
              <a:t>As a result, it is important that you handle email attachments with extreme care especially when they originate from unknown </a:t>
            </a:r>
            <a:r>
              <a:rPr lang="en-US" sz="2000" dirty="0" smtClean="0"/>
              <a:t>senders.</a:t>
            </a:r>
            <a:br>
              <a:rPr lang="en-US" sz="2000" dirty="0" smtClean="0"/>
            </a:br>
            <a:r>
              <a:rPr lang="en-US" sz="2000" b="1" dirty="0" smtClean="0"/>
              <a:t/>
            </a:r>
            <a:br>
              <a:rPr lang="en-US" sz="2000" b="1" dirty="0" smtClean="0"/>
            </a:br>
            <a:r>
              <a:rPr lang="en-US" sz="2000" b="1" dirty="0" smtClean="0"/>
              <a:t>#5.Booting </a:t>
            </a:r>
            <a:r>
              <a:rPr lang="en-US" sz="2000" b="1" dirty="0"/>
              <a:t>from Unknown CD</a:t>
            </a:r>
          </a:p>
          <a:p>
            <a:r>
              <a:rPr lang="en-US" sz="2000" dirty="0" smtClean="0"/>
              <a:t>A </a:t>
            </a:r>
            <a:r>
              <a:rPr lang="en-US" sz="2000" dirty="0"/>
              <a:t>computer gets infected from the CD while the computer is starting, if the CD is infected </a:t>
            </a:r>
            <a:r>
              <a:rPr lang="en-US" sz="2000" dirty="0" smtClean="0"/>
              <a:t>with virus. </a:t>
            </a:r>
            <a:r>
              <a:rPr lang="en-US" sz="2000" dirty="0"/>
              <a:t>It is therefore good practice to always remove a CD while the computer system is not on since lack of removing the CD after switching the computer system off, brings on high possibility of the computer system booting automatically from the disc. While booting, the CD may enhance a chance to install along with launching files and programs on a particular computer systems. This will result to harming the computer system.</a:t>
            </a:r>
            <a:br>
              <a:rPr lang="en-US" sz="2000" dirty="0"/>
            </a:br>
            <a:endParaRPr lang="en-US" sz="2000" dirty="0"/>
          </a:p>
        </p:txBody>
      </p:sp>
    </p:spTree>
    <p:extLst>
      <p:ext uri="{BB962C8B-B14F-4D97-AF65-F5344CB8AC3E}">
        <p14:creationId xmlns:p14="http://schemas.microsoft.com/office/powerpoint/2010/main" val="75506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76200"/>
            <a:ext cx="7620000" cy="6524863"/>
          </a:xfrm>
          <a:prstGeom prst="rect">
            <a:avLst/>
          </a:prstGeom>
        </p:spPr>
        <p:txBody>
          <a:bodyPr wrap="square">
            <a:spAutoFit/>
          </a:bodyPr>
          <a:lstStyle/>
          <a:p>
            <a:r>
              <a:rPr lang="en-US" sz="2200" b="1" dirty="0" smtClean="0"/>
              <a:t>#6.Sharing </a:t>
            </a:r>
            <a:r>
              <a:rPr lang="en-US" sz="2200" b="1" dirty="0"/>
              <a:t>Files</a:t>
            </a:r>
          </a:p>
          <a:p>
            <a:endParaRPr lang="en-US" sz="2200" dirty="0" smtClean="0"/>
          </a:p>
          <a:p>
            <a:r>
              <a:rPr lang="en-US" sz="2200" dirty="0" smtClean="0"/>
              <a:t>Similarly</a:t>
            </a:r>
            <a:r>
              <a:rPr lang="en-US" sz="2200" dirty="0"/>
              <a:t>, file sharing networks such as Barshare, Limewire, and Kazaa could also be possible sources of virus attacks. This is more so because while installing files from the said sources, files or programs may be launched on a specific computer system that may be harmful to the system. Moreover, virus and spyware attacks can also come from sharing of files using FLASH DRIVES. This is especially so when the flash drive is infected with a virus or a spyware, or when the flash drive is taking the files from an infected computer system.</a:t>
            </a:r>
          </a:p>
          <a:p>
            <a:endParaRPr lang="en-US" sz="2200" dirty="0"/>
          </a:p>
          <a:p>
            <a:r>
              <a:rPr lang="en-US" sz="2200" dirty="0"/>
              <a:t>Before inserting an external drive, whether a CD, a flash drive, or a hard disk, it is always important to scan through it before deciding to open it to continue with your desired purpose. Another crucial process that is normally done on the external drives with little memory is formatting after one is through with the information in them. Formatting deletes the viruses and spyware and this keeps these drives safer to use again.</a:t>
            </a:r>
          </a:p>
        </p:txBody>
      </p:sp>
    </p:spTree>
    <p:extLst>
      <p:ext uri="{BB962C8B-B14F-4D97-AF65-F5344CB8AC3E}">
        <p14:creationId xmlns:p14="http://schemas.microsoft.com/office/powerpoint/2010/main" val="4236734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What is an Antivirus?</a:t>
            </a:r>
            <a:br>
              <a:rPr lang="en-US" dirty="0" smtClean="0"/>
            </a:br>
            <a:endParaRPr lang="en-US" dirty="0"/>
          </a:p>
        </p:txBody>
      </p:sp>
      <p:sp>
        <p:nvSpPr>
          <p:cNvPr id="3" name="Content Placeholder 2"/>
          <p:cNvSpPr>
            <a:spLocks noGrp="1"/>
          </p:cNvSpPr>
          <p:nvPr>
            <p:ph idx="1"/>
          </p:nvPr>
        </p:nvSpPr>
        <p:spPr>
          <a:xfrm>
            <a:off x="1066800" y="1219200"/>
            <a:ext cx="8229600" cy="4525963"/>
          </a:xfrm>
        </p:spPr>
        <p:txBody>
          <a:bodyPr>
            <a:noAutofit/>
          </a:bodyPr>
          <a:lstStyle/>
          <a:p>
            <a:pPr>
              <a:buFont typeface="Wingdings" pitchFamily="2" charset="2"/>
              <a:buChar char="v"/>
            </a:pPr>
            <a:r>
              <a:rPr lang="en-US" sz="2400" dirty="0"/>
              <a:t>Anti-virus software is a program or set of programs that are designed to prevent, search for, detect, and remove software viruses, and other malicious software like worms, </a:t>
            </a:r>
            <a:r>
              <a:rPr lang="en-US" sz="2400" dirty="0" smtClean="0"/>
              <a:t>trojans, </a:t>
            </a:r>
            <a:r>
              <a:rPr lang="en-US" sz="2400" dirty="0"/>
              <a:t>adware, and more</a:t>
            </a:r>
            <a:r>
              <a:rPr lang="en-US" sz="2400" dirty="0" smtClean="0"/>
              <a:t>.</a:t>
            </a:r>
          </a:p>
          <a:p>
            <a:endParaRPr lang="en-US" sz="2400" dirty="0" smtClean="0"/>
          </a:p>
          <a:p>
            <a:pPr>
              <a:buFont typeface="Wingdings" pitchFamily="2" charset="2"/>
              <a:buChar char="v"/>
            </a:pPr>
            <a:r>
              <a:rPr lang="en-US" sz="2400" dirty="0"/>
              <a:t> </a:t>
            </a:r>
            <a:r>
              <a:rPr lang="en-US" sz="2400" dirty="0" smtClean="0"/>
              <a:t> Best Antivirus software:</a:t>
            </a:r>
          </a:p>
          <a:p>
            <a:pPr marL="514350" indent="-514350">
              <a:buFont typeface="+mj-lt"/>
              <a:buAutoNum type="arabicPeriod"/>
            </a:pPr>
            <a:r>
              <a:rPr lang="en-US" sz="2400" dirty="0" smtClean="0"/>
              <a:t>Norton Antivirus               4. Avast Antivirus.</a:t>
            </a:r>
          </a:p>
          <a:p>
            <a:pPr marL="514350" indent="-514350">
              <a:buFont typeface="+mj-lt"/>
              <a:buAutoNum type="arabicPeriod"/>
            </a:pPr>
            <a:r>
              <a:rPr lang="en-US" sz="2400" dirty="0" smtClean="0"/>
              <a:t>McAfee Virus Scan.             5. Quick Heal Security Solutions.</a:t>
            </a:r>
          </a:p>
          <a:p>
            <a:pPr marL="514350" indent="-514350">
              <a:buFont typeface="+mj-lt"/>
              <a:buAutoNum type="arabicPeriod"/>
            </a:pPr>
            <a:r>
              <a:rPr lang="en-US" sz="2400" dirty="0" smtClean="0"/>
              <a:t>Kaspersky Antivirus.</a:t>
            </a:r>
          </a:p>
          <a:p>
            <a:pPr marL="514350" indent="-514350">
              <a:buFont typeface="+mj-lt"/>
              <a:buAutoNum type="arabicPeriod"/>
            </a:pPr>
            <a:endParaRPr lang="en-US" sz="2400" dirty="0" smtClean="0"/>
          </a:p>
          <a:p>
            <a:pPr>
              <a:buFont typeface="Wingdings" pitchFamily="2" charset="2"/>
              <a:buChar char="v"/>
            </a:pPr>
            <a:r>
              <a:rPr lang="en-US" sz="2400" dirty="0" smtClean="0"/>
              <a:t>Always be sure you have the best, up-to-date security software installed to protect your computers, laptops, tablets and smartphones.</a:t>
            </a:r>
            <a:br>
              <a:rPr lang="en-US" sz="2400" dirty="0" smtClean="0"/>
            </a:br>
            <a:endParaRPr lang="en-US" sz="2400" dirty="0"/>
          </a:p>
        </p:txBody>
      </p:sp>
    </p:spTree>
    <p:extLst>
      <p:ext uri="{BB962C8B-B14F-4D97-AF65-F5344CB8AC3E}">
        <p14:creationId xmlns:p14="http://schemas.microsoft.com/office/powerpoint/2010/main" val="2565942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491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good conclusion for computer viru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43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0"/>
            <a:ext cx="917448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667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5720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Contents</a:t>
            </a:r>
            <a:endParaRPr lang="en-US" b="1" i="1" u="sng"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t>What is a computer virus?</a:t>
            </a:r>
          </a:p>
          <a:p>
            <a:pPr>
              <a:buFont typeface="Wingdings" pitchFamily="2" charset="2"/>
              <a:buChar char="Ø"/>
            </a:pPr>
            <a:r>
              <a:rPr lang="en-US" dirty="0" smtClean="0"/>
              <a:t>Who created a computer virus?</a:t>
            </a:r>
          </a:p>
          <a:p>
            <a:pPr>
              <a:buFont typeface="Wingdings" pitchFamily="2" charset="2"/>
              <a:buChar char="Ø"/>
            </a:pPr>
            <a:r>
              <a:rPr lang="en-US" dirty="0" smtClean="0"/>
              <a:t>Different types of computer viruses.</a:t>
            </a:r>
          </a:p>
          <a:p>
            <a:pPr>
              <a:buFont typeface="Wingdings" pitchFamily="2" charset="2"/>
              <a:buChar char="Ø"/>
            </a:pPr>
            <a:r>
              <a:rPr lang="en-US" dirty="0" smtClean="0"/>
              <a:t>What does a computer virus do? Symptoms of computer virus.</a:t>
            </a:r>
          </a:p>
          <a:p>
            <a:pPr>
              <a:buFont typeface="Wingdings" pitchFamily="2" charset="2"/>
              <a:buChar char="Ø"/>
            </a:pPr>
            <a:r>
              <a:rPr lang="en-US" dirty="0" smtClean="0"/>
              <a:t>Sources of computer virus attack.</a:t>
            </a:r>
          </a:p>
          <a:p>
            <a:pPr>
              <a:buFont typeface="Wingdings" pitchFamily="2" charset="2"/>
              <a:buChar char="Ø"/>
            </a:pPr>
            <a:r>
              <a:rPr lang="en-US" dirty="0"/>
              <a:t>What is an antivirus? Different antivirus software</a:t>
            </a:r>
            <a:r>
              <a:rPr lang="en-US" dirty="0" smtClean="0"/>
              <a:t>.</a:t>
            </a:r>
          </a:p>
          <a:p>
            <a:pPr>
              <a:buFont typeface="Wingdings" pitchFamily="2" charset="2"/>
              <a:buChar char="Ø"/>
            </a:pPr>
            <a:r>
              <a:rPr lang="en-US" dirty="0" smtClean="0"/>
              <a:t>Prevention from computer virus.</a:t>
            </a:r>
          </a:p>
          <a:p>
            <a:pPr>
              <a:buFont typeface="Wingdings" pitchFamily="2" charset="2"/>
              <a:buChar char="Ø"/>
            </a:pPr>
            <a:r>
              <a:rPr lang="en-US" dirty="0" smtClean="0"/>
              <a:t>Conclusion.</a:t>
            </a:r>
          </a:p>
          <a:p>
            <a:pPr>
              <a:buFont typeface="Wingdings" pitchFamily="2" charset="2"/>
              <a:buChar char="Ø"/>
            </a:pPr>
            <a:endParaRPr lang="en-US" dirty="0" smtClean="0"/>
          </a:p>
          <a:p>
            <a:pPr>
              <a:buFont typeface="Wingdings" pitchFamily="2" charset="2"/>
              <a:buChar char="Ø"/>
            </a:pPr>
            <a:endParaRPr lang="en-US" dirty="0"/>
          </a:p>
        </p:txBody>
      </p:sp>
    </p:spTree>
    <p:extLst>
      <p:ext uri="{BB962C8B-B14F-4D97-AF65-F5344CB8AC3E}">
        <p14:creationId xmlns:p14="http://schemas.microsoft.com/office/powerpoint/2010/main" val="4133556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What is a computer virus?</a:t>
            </a:r>
            <a:endParaRPr lang="en-US" b="1" i="1" u="sng"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t>A computer virus is a software program with an ability to make copies of itself that attack other applications or files in our system.</a:t>
            </a:r>
            <a:endParaRPr lang="en-US" dirty="0"/>
          </a:p>
          <a:p>
            <a:pPr>
              <a:buFont typeface="Wingdings" pitchFamily="2" charset="2"/>
              <a:buChar char="v"/>
            </a:pPr>
            <a:endParaRPr lang="en-US" dirty="0"/>
          </a:p>
          <a:p>
            <a:pPr>
              <a:buFont typeface="Wingdings" pitchFamily="2" charset="2"/>
              <a:buChar char="v"/>
            </a:pPr>
            <a:r>
              <a:rPr lang="en-US" dirty="0" smtClean="0"/>
              <a:t>In simpler words, a computer virus is an illegal computer code that can do such things as alter programs or destroy data. As virus can copy itself onto the programs, it thereby spreads its damaging effects.</a:t>
            </a:r>
          </a:p>
        </p:txBody>
      </p:sp>
    </p:spTree>
    <p:extLst>
      <p:ext uri="{BB962C8B-B14F-4D97-AF65-F5344CB8AC3E}">
        <p14:creationId xmlns:p14="http://schemas.microsoft.com/office/powerpoint/2010/main" val="71859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228600"/>
            <a:ext cx="7543800" cy="2800767"/>
          </a:xfrm>
          <a:prstGeom prst="rect">
            <a:avLst/>
          </a:prstGeom>
        </p:spPr>
        <p:txBody>
          <a:bodyPr wrap="square">
            <a:spAutoFit/>
          </a:bodyPr>
          <a:lstStyle/>
          <a:p>
            <a:r>
              <a:rPr lang="en-US" sz="2800" b="1" i="1" u="sng" dirty="0"/>
              <a:t>Who created a computer virus</a:t>
            </a:r>
            <a:r>
              <a:rPr lang="en-US" sz="2800" b="1" i="1" u="sng" dirty="0" smtClean="0"/>
              <a:t>?</a:t>
            </a:r>
            <a:endParaRPr lang="en-US" sz="2800" dirty="0" smtClean="0"/>
          </a:p>
          <a:p>
            <a:endParaRPr lang="en-US" sz="2800" dirty="0"/>
          </a:p>
          <a:p>
            <a:r>
              <a:rPr lang="en-US" sz="2400" dirty="0"/>
              <a:t>The first ever computer virus was developed in 1986 by two Pakistani brothers in Lahore Pakistan. The first computer virus named "Brain" was designed by Amjad Farooq Alvi and Basit Farooq Alvi with the intention of determining the piracy of a software written by them.</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54829"/>
            <a:ext cx="5638800" cy="3287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819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computer viruses• Boot viruses:- The boot virus copies the virus code in  the boot sector• Polymorphic viruses:- ..."/>
          <p:cNvPicPr>
            <a:picLocks noChangeAspect="1" noChangeArrowheads="1"/>
          </p:cNvPicPr>
          <p:nvPr/>
        </p:nvPicPr>
        <p:blipFill rotWithShape="1">
          <a:blip r:embed="rId2">
            <a:extLst>
              <a:ext uri="{28A0092B-C50C-407E-A947-70E740481C1C}">
                <a14:useLocalDpi xmlns:a14="http://schemas.microsoft.com/office/drawing/2010/main" val="0"/>
              </a:ext>
            </a:extLst>
          </a:blip>
          <a:srcRect t="1" b="-3"/>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80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What does a computer virus do?</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2" y="1143000"/>
            <a:ext cx="9165771"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0085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576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073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2777" y="0"/>
            <a:ext cx="8229600" cy="6400800"/>
          </a:xfrm>
        </p:spPr>
        <p:txBody>
          <a:bodyPr/>
          <a:lstStyle/>
          <a:p>
            <a:pPr marL="0" indent="0">
              <a:buNone/>
            </a:pPr>
            <a:r>
              <a:rPr lang="en-US" b="1" i="1" u="sng" dirty="0" smtClean="0"/>
              <a:t>Sources of Computer Virus attack.</a:t>
            </a:r>
            <a:endParaRPr lang="en-US" b="1" i="1" u="sng" dirty="0"/>
          </a:p>
        </p:txBody>
      </p:sp>
      <p:sp>
        <p:nvSpPr>
          <p:cNvPr id="6" name="Rectangle 5"/>
          <p:cNvSpPr/>
          <p:nvPr/>
        </p:nvSpPr>
        <p:spPr>
          <a:xfrm>
            <a:off x="1066800" y="733697"/>
            <a:ext cx="8229600" cy="6463308"/>
          </a:xfrm>
          <a:prstGeom prst="rect">
            <a:avLst/>
          </a:prstGeom>
        </p:spPr>
        <p:txBody>
          <a:bodyPr wrap="square">
            <a:spAutoFit/>
          </a:bodyPr>
          <a:lstStyle/>
          <a:p>
            <a:r>
              <a:rPr lang="en-US" sz="2300" b="1" dirty="0" smtClean="0"/>
              <a:t>#1.Downloadable </a:t>
            </a:r>
            <a:r>
              <a:rPr lang="en-US" sz="2300" b="1" dirty="0"/>
              <a:t>Programs</a:t>
            </a:r>
          </a:p>
          <a:p>
            <a:r>
              <a:rPr lang="en-US" sz="2300" dirty="0"/>
              <a:t>One of the main sources of virus attacks is through downloadable programs found on the web. Mainly, these harmful downloadable programs abound on unreliable sources and internet news groups. The programs may include downloadable files, which is the commonest source of malware, and others like freeware, games, screen savers and many executable files</a:t>
            </a:r>
            <a:r>
              <a:rPr lang="en-US" sz="2300" dirty="0" smtClean="0"/>
              <a:t>.</a:t>
            </a:r>
            <a:r>
              <a:rPr lang="en-US" sz="2300" dirty="0"/>
              <a:t/>
            </a:r>
            <a:br>
              <a:rPr lang="en-US" sz="2300" dirty="0"/>
            </a:br>
            <a:r>
              <a:rPr lang="en-US" sz="2300" dirty="0"/>
              <a:t/>
            </a:r>
            <a:br>
              <a:rPr lang="en-US" sz="2300" dirty="0"/>
            </a:br>
            <a:r>
              <a:rPr lang="en-US" sz="2300" b="1" dirty="0" smtClean="0"/>
              <a:t>#2.Cracked </a:t>
            </a:r>
            <a:r>
              <a:rPr lang="en-US" sz="2300" b="1" dirty="0"/>
              <a:t>Software</a:t>
            </a:r>
          </a:p>
          <a:p>
            <a:r>
              <a:rPr lang="en-US" sz="2300" dirty="0"/>
              <a:t>Another common source of malware are cracked software. Inherently, cracked software will at one time or the other prove to be harmful especially to people who consistently go for cracked, and/or illegal, software from the internet</a:t>
            </a:r>
            <a:r>
              <a:rPr lang="en-US" sz="2300" dirty="0" smtClean="0"/>
              <a:t>.</a:t>
            </a:r>
            <a:r>
              <a:rPr lang="en-US" sz="2300" dirty="0"/>
              <a:t/>
            </a:r>
            <a:br>
              <a:rPr lang="en-US" sz="2300" dirty="0"/>
            </a:br>
            <a:r>
              <a:rPr lang="en-US" sz="2300" dirty="0" smtClean="0"/>
              <a:t>As a </a:t>
            </a:r>
            <a:r>
              <a:rPr lang="en-US" sz="2300" dirty="0"/>
              <a:t>result, it is recommended that while downloading software from the internet, always go for download sources that are legal and appropriate in order to protect yourself.</a:t>
            </a:r>
            <a:br>
              <a:rPr lang="en-US" sz="2300" dirty="0"/>
            </a:br>
            <a:r>
              <a:rPr lang="en-US" sz="2300" dirty="0"/>
              <a:t/>
            </a:r>
            <a:br>
              <a:rPr lang="en-US" sz="2300" dirty="0"/>
            </a:br>
            <a:endParaRPr lang="en-US" sz="2300" dirty="0"/>
          </a:p>
        </p:txBody>
      </p:sp>
    </p:spTree>
    <p:extLst>
      <p:ext uri="{BB962C8B-B14F-4D97-AF65-F5344CB8AC3E}">
        <p14:creationId xmlns:p14="http://schemas.microsoft.com/office/powerpoint/2010/main" val="1987418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132</TotalTime>
  <Words>663</Words>
  <Application>Microsoft Office PowerPoint</Application>
  <PresentationFormat>On-screen Show (4:3)</PresentationFormat>
  <Paragraphs>44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A Powerpoint Presentation on “COMPUTER VIRUSES”</vt:lpstr>
      <vt:lpstr>Contents</vt:lpstr>
      <vt:lpstr>What is a computer virus?</vt:lpstr>
      <vt:lpstr>PowerPoint Presentation</vt:lpstr>
      <vt:lpstr>PowerPoint Presentation</vt:lpstr>
      <vt:lpstr>What does a computer virus do?</vt:lpstr>
      <vt:lpstr>PowerPoint Presentation</vt:lpstr>
      <vt:lpstr>PowerPoint Presentation</vt:lpstr>
      <vt:lpstr>PowerPoint Presentation</vt:lpstr>
      <vt:lpstr>PowerPoint Presentation</vt:lpstr>
      <vt:lpstr>PowerPoint Presentation</vt:lpstr>
      <vt:lpstr>PowerPoint Presentation</vt:lpstr>
      <vt:lpstr> What is an Antivirus?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on “COMPUTER VIRUSES”</dc:title>
  <dc:creator>sree_laptop</dc:creator>
  <cp:lastModifiedBy>Hi</cp:lastModifiedBy>
  <cp:revision>17</cp:revision>
  <dcterms:created xsi:type="dcterms:W3CDTF">2006-08-16T00:00:00Z</dcterms:created>
  <dcterms:modified xsi:type="dcterms:W3CDTF">2021-09-28T16:48:54Z</dcterms:modified>
</cp:coreProperties>
</file>