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3D08-6ACC-429B-BF9D-C59421981713}" type="datetimeFigureOut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8E04-FEB0-4052-B15A-8F648E4B7B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224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3D08-6ACC-429B-BF9D-C59421981713}" type="datetimeFigureOut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8E04-FEB0-4052-B15A-8F648E4B7B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68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3D08-6ACC-429B-BF9D-C59421981713}" type="datetimeFigureOut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8E04-FEB0-4052-B15A-8F648E4B7B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421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3D08-6ACC-429B-BF9D-C59421981713}" type="datetimeFigureOut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8E04-FEB0-4052-B15A-8F648E4B7B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381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3D08-6ACC-429B-BF9D-C59421981713}" type="datetimeFigureOut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8E04-FEB0-4052-B15A-8F648E4B7B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46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3D08-6ACC-429B-BF9D-C59421981713}" type="datetimeFigureOut">
              <a:rPr lang="en-US" smtClean="0"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8E04-FEB0-4052-B15A-8F648E4B7B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933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3D08-6ACC-429B-BF9D-C59421981713}" type="datetimeFigureOut">
              <a:rPr lang="en-US" smtClean="0"/>
              <a:t>9/28/2021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8E04-FEB0-4052-B15A-8F648E4B7B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90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3D08-6ACC-429B-BF9D-C59421981713}" type="datetimeFigureOut">
              <a:rPr lang="en-US" smtClean="0"/>
              <a:t>9/28/2021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8E04-FEB0-4052-B15A-8F648E4B7B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545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3D08-6ACC-429B-BF9D-C59421981713}" type="datetimeFigureOut">
              <a:rPr lang="en-US" smtClean="0"/>
              <a:t>9/28/2021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8E04-FEB0-4052-B15A-8F648E4B7B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077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3D08-6ACC-429B-BF9D-C59421981713}" type="datetimeFigureOut">
              <a:rPr lang="en-US" smtClean="0"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8E04-FEB0-4052-B15A-8F648E4B7B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834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3D08-6ACC-429B-BF9D-C59421981713}" type="datetimeFigureOut">
              <a:rPr lang="en-US" smtClean="0"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8E04-FEB0-4052-B15A-8F648E4B7B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170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D3D08-6ACC-429B-BF9D-C59421981713}" type="datetimeFigureOut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68E04-FEB0-4052-B15A-8F648E4B7B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379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38200" y="3429000"/>
            <a:ext cx="6480048" cy="2301240"/>
          </a:xfrm>
        </p:spPr>
        <p:txBody>
          <a:bodyPr>
            <a:normAutofit/>
          </a:bodyPr>
          <a:lstStyle/>
          <a:p>
            <a:pPr algn="l"/>
            <a:r>
              <a:rPr sz="3200" dirty="0" smtClean="0"/>
              <a:t>D</a:t>
            </a:r>
            <a:r>
              <a:rPr lang="en-US" sz="3200" dirty="0" smtClean="0"/>
              <a:t>o</a:t>
            </a:r>
            <a:r>
              <a:rPr sz="3200" dirty="0" smtClean="0"/>
              <a:t>ne by :-      </a:t>
            </a:r>
            <a:br>
              <a:rPr sz="3200" dirty="0" smtClean="0"/>
            </a:br>
            <a:r>
              <a:rPr sz="3200" dirty="0" smtClean="0"/>
              <a:t>S Vinay</a:t>
            </a:r>
            <a:br>
              <a:rPr sz="3200" dirty="0" smtClean="0"/>
            </a:br>
            <a:endParaRPr lang="en-US" sz="3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14400" y="762000"/>
            <a:ext cx="6480048" cy="17526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GENERATIONS OF COMPUTERS	</a:t>
            </a:r>
            <a:endParaRPr lang="en-US" sz="30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First Generation(1940-1956) Vacuum Tubes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first computers used vacuum tubes for  circuitry and magnetic drums for memory, and were often enormous, taking up entire rooms. 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They were very expensive to operate and in addition to using a great deal of electricity, generated a lot of heat, which was often the cause of malfunctions.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UNIVAC and ENIAC computers are examples of first-generation computing devices.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7467600" cy="1143000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Second Generation (1956-1963) Transistors		</a:t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Transistors replaced vacuum tubes in the second generation of computers.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transistor was invented in 1947 but did not see widespread use in computers until the late 1950s.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transistor was far superior to the vacuum tube, allowing computers to become smaller, faster, cheaper, more energy-efficient and more reliable than their first generation predecessors.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Third Generation(1964-1971) Integrated Circuits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development of the integrated circuit was the hallmark of the third generation of computers.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Transistors were miniaturized and placed on silicon chips, called semiconductors, which drastically increased the speed and efficiency of computers.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Instead of punched cards and printouts, users interacted with third generation computers through keyboards and monitors and interfaced with an operating system.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Fourth Generation(1971-Present) Microprocessors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microprocessor brought the fourth generation of computers, as thousands of integrated circuits were built onto a single silicon chip.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240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Done by :-       S Vinay </vt:lpstr>
      <vt:lpstr>First Generation(1940-1956) Vacuum Tubes</vt:lpstr>
      <vt:lpstr>Second Generation (1956-1963) Transistors   </vt:lpstr>
      <vt:lpstr>Third Generation(1964-1971) Integrated Circuits</vt:lpstr>
      <vt:lpstr>Fourth Generation(1971-Present) Microprocessors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Done by S Vinay 16N31A05J6</dc:title>
  <dc:creator>kiran</dc:creator>
  <cp:lastModifiedBy>Hi</cp:lastModifiedBy>
  <cp:revision>7</cp:revision>
  <dcterms:created xsi:type="dcterms:W3CDTF">2017-03-30T09:56:10Z</dcterms:created>
  <dcterms:modified xsi:type="dcterms:W3CDTF">2021-09-28T16:44:47Z</dcterms:modified>
</cp:coreProperties>
</file>