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1AED-FF07-48FD-8AB9-675064FC5CF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91FC2-DF92-4D9C-B093-CE67B379D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7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83FC6-1B2A-482D-9EAE-CAFF4D02B0F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51E1E-EFCD-41DA-B5B8-4A21B325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0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51E1E-EFCD-41DA-B5B8-4A21B32577A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86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5100" b="1" u="sng" dirty="0" smtClean="0">
                <a:solidFill>
                  <a:schemeClr val="tx1"/>
                </a:solidFill>
                <a:latin typeface="Arial Black" pitchFamily="34" charset="0"/>
              </a:rPr>
              <a:t>Done by:</a:t>
            </a:r>
          </a:p>
          <a:p>
            <a:pPr algn="just"/>
            <a:endParaRPr lang="en-US" sz="5100" b="1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algn="just"/>
            <a:r>
              <a:rPr lang="en-US" sz="5100" b="1" dirty="0" smtClean="0">
                <a:solidFill>
                  <a:schemeClr val="tx1"/>
                </a:solidFill>
                <a:latin typeface="Arial Black" pitchFamily="34" charset="0"/>
              </a:rPr>
              <a:t>Name   -    </a:t>
            </a:r>
            <a:r>
              <a:rPr lang="en-US" sz="5100" b="1" dirty="0" smtClean="0">
                <a:solidFill>
                  <a:schemeClr val="tx1"/>
                </a:solidFill>
                <a:latin typeface="Arial Black" pitchFamily="34" charset="0"/>
              </a:rPr>
              <a:t>Vinay S</a:t>
            </a:r>
            <a:endParaRPr lang="en-US" sz="5100" b="1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A PowerPoint Presentation on </a:t>
            </a:r>
            <a:br>
              <a:rPr lang="en-US" sz="4400" dirty="0" smtClean="0"/>
            </a:br>
            <a:r>
              <a:rPr lang="en-US" sz="4400" dirty="0" smtClean="0"/>
              <a:t>“</a:t>
            </a:r>
            <a:r>
              <a:rPr lang="en-US" sz="4400" b="1" dirty="0" smtClean="0"/>
              <a:t>VIRTUAL REALITY</a:t>
            </a:r>
            <a:r>
              <a:rPr lang="en-US" sz="4400" dirty="0" smtClean="0"/>
              <a:t>”	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References&lt;br /&gt;&amp;quot;virtual reality (VR).&amp;quot; Encyclopædia Britannica. 2009. Encyclopædia Britannica Online. 11 Dec. 2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NTRODUCTION&#10; Virtual reality is a form of technology which creates&#10;computer generated worlds or immersive&#10;environments w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ISTORY&#10;1965&#10;• Ivan Sutherland&#10;• The beginning of VR.&#10;1982&#10;• Bonnie Mac bird&#10;• The First Computer – Generated Movie&#10;1983&#10;•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Uses of Virtual Realiity&#10;Virtual Reality in&#10;Military&#10;Virtual Reality in&#10;Sports&#10;Virtual Reality in&#10;Education&#10;Virtual Reali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VR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For developing virtual reality games, one must have thorough knowledge about the following programming languages – C++,Java, Python and Pearl.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Few of the popular Virtual Reality games in the last couple of years are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Omega Agent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Wind lands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Vanishing of Ethan Carter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ADR1FT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EVICES USED FOR VIRTUAL REALITY&#10;Head Mounted Display&#10;Cyber grasp&#10;Binocular Omni-Orientation Monitor&#10;Cave Automatic&#10;Virtu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PLEMANTATION&#10;To develop a real time virtual environment, a computer graphics library&#10;can be used as embedded resource c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ave Automatic Virtual Environment&lt;br /&gt;The term “CAVE&amp;quot; refers to any virtual reality system that uses multiple wall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Virtual Reality Experience in Rome&lt;br /&gt;http://www.youtube.com/watch?v=A9B7MOOf2XU&lt;br /&g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</TotalTime>
  <Words>64</Words>
  <Application>Microsoft Office PowerPoint</Application>
  <PresentationFormat>On-screen Show (4:3)</PresentationFormat>
  <Paragraphs>13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A PowerPoint Presentation on  “VIRTUAL REALITY” </vt:lpstr>
      <vt:lpstr>PowerPoint Presentation</vt:lpstr>
      <vt:lpstr>PowerPoint Presentation</vt:lpstr>
      <vt:lpstr>PowerPoint Presentation</vt:lpstr>
      <vt:lpstr>Implementation of VR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PowerPoint Presentation on  “VIRTUAL REALITY” </dc:title>
  <dc:creator>home</dc:creator>
  <cp:lastModifiedBy>Hi</cp:lastModifiedBy>
  <cp:revision>7</cp:revision>
  <dcterms:created xsi:type="dcterms:W3CDTF">2006-08-16T00:00:00Z</dcterms:created>
  <dcterms:modified xsi:type="dcterms:W3CDTF">2021-09-28T16:47:45Z</dcterms:modified>
</cp:coreProperties>
</file>