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01393-C60E-473A-ABDB-7E421244F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BC0744-725F-442D-A545-371326EDA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732762-092D-427B-9FA5-B7B211AD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A149D9-D297-4385-8E2E-3C71CCEE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35AB6A-EE29-46FD-A0C5-9CEEF779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64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B73DD-B73A-4497-8CEB-C46B5581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621C5F-6066-4006-BB13-3CE4D5AD2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295389-B994-43F9-BDA1-BCD16452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6E40AF-40BE-40DD-9210-A293ACE7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002767-3BC1-43DA-8C0C-BD5DE312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98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1854E29-5968-40CE-B1EF-3164B78CA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7F0AFF-C4B3-4A6B-88DB-FC6A1B86E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976C69-2185-4029-B4F3-2EB44BF4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5579F3-9079-43D9-BCD7-852DC578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975303-D270-483D-A0C2-1139E51C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30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E0CC4C-DB57-4910-ADDB-DAAAF7AD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CD35FE-F59C-4599-9B86-E2C1AFE3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6B16BC-B0C8-4BE8-8411-7CF08630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2A822D-80B5-4DE6-8690-E1A44A83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5B6D7-3366-487A-A492-CF2F34C7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45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7D196E-F047-48EA-9489-5FA3C077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A30A2E-FF78-44B4-8131-9A8806696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B85550-0C06-4A20-B4D0-27AEC81E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2077FE-8606-4B8F-A9FB-0507F050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9D1C79-FF1F-44E7-BBC8-D667B133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91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74309-B525-4AEC-A57E-AD13761B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754803-5B68-42D7-89B4-01A062ADE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E42CE81-0340-4C36-ACF7-7CD5B66D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823BD6-F3A4-4932-9CA3-6A5318F6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157850-A4D5-45AE-8331-D4A79BD0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6911B5-CE3B-457A-92C4-D4A8E46B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77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1A5B6-7EFC-4E7D-8A06-7AB2FF3A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3EA7BF-D271-4432-BF7C-83672943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2D91BA-FEF9-47CD-A338-F66C49A72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A873CE0-3B3D-40BB-BAB8-41225A156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2C0E81-837B-4825-A07B-A4B40DF06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D1227F3-06FF-464F-A8BF-ED50D823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3943F34-2841-4FE2-AC54-69FA2086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20C84A-759D-4303-8BB1-3F3B4FA1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71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7DEF4-2187-4E4B-BF3E-EE535A66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A1FB2FC-5959-4C71-8DBE-80979638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1649A8-463F-4F07-BAAE-DF4E4599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F78794-89EF-4C32-8EC4-7D579BDC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8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226760-3A00-421A-80C2-8BF09B5A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F876438-73AC-4169-A9F5-E7D7E2B1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8E3165-21EF-4524-B07A-23119796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47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F9515-13DF-4EDB-82D5-4283D61A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FB5BFA-9EEE-405C-8AD1-69562907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E1FE04-0F25-4D9A-9F52-BACE92CFA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15DB21-FE4B-4F4C-9CE6-3CAD2962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117501-A945-40C0-B5C3-FFFEB2DD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27B8E1-E62F-45C7-A843-AB962D93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88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3063A-36B7-40BB-BA34-99CCC87F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B575C32-26BB-45F4-9805-4F7B1CD7A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CA4BD5-ED12-4155-86CC-9C4E8568A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0E0723-7002-4858-9F67-809415C1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F623-7041-4E22-B62B-97ADD29C1857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B37754-365A-4638-AFCA-C035B3C6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1B1D1F-7A93-4ECE-9A43-2448ADA5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29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0AF74C3-FB39-40A0-98BC-6A8DACDE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749AE8-6BA9-4634-BD94-F405716C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806D75-658D-4DF5-AB3B-8A35A03A6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F623-7041-4E22-B62B-97ADD29C1857}" type="datetimeFigureOut">
              <a:rPr lang="it-IT" smtClean="0"/>
              <a:t>18/03/2021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54DE2F-CA43-4A8E-ADEA-44B8524A7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1855C7-4649-4B0E-A177-725586C6F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67EAF-0B87-4E25-85E2-6F33388FA7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43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880CA1C-8D6F-4A0E-932E-43C77DF80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85" y="643467"/>
            <a:ext cx="615122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5ABFCF-1E4A-4829-8BCC-749CF6F0D25C}"/>
              </a:ext>
            </a:extLst>
          </p:cNvPr>
          <p:cNvSpPr txBox="1"/>
          <p:nvPr/>
        </p:nvSpPr>
        <p:spPr>
          <a:xfrm>
            <a:off x="9413750" y="5891366"/>
            <a:ext cx="283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Vincenzo Fraello (299647)</a:t>
            </a:r>
          </a:p>
          <a:p>
            <a:r>
              <a:rPr lang="it-IT" b="1"/>
              <a:t>Lorenzo Di Palma (299636)</a:t>
            </a:r>
          </a:p>
        </p:txBody>
      </p:sp>
    </p:spTree>
    <p:extLst>
      <p:ext uri="{BB962C8B-B14F-4D97-AF65-F5344CB8AC3E}">
        <p14:creationId xmlns:p14="http://schemas.microsoft.com/office/powerpoint/2010/main" val="2244537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B1563B-2DC3-4368-976F-AB4BBCE2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 "ponte" tra il proprio browser internet, la piattaforma Ethereum e le Dapps costruite su tale piattaforma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22EF97-D3F4-4364-A496-2757681E9B37}"/>
              </a:ext>
            </a:extLst>
          </p:cNvPr>
          <p:cNvSpPr txBox="1"/>
          <p:nvPr/>
        </p:nvSpPr>
        <p:spPr>
          <a:xfrm>
            <a:off x="371094" y="2718054"/>
            <a:ext cx="3438906" cy="1005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600" b="0" i="0">
                <a:solidFill>
                  <a:srgbClr val="404040"/>
                </a:solidFill>
                <a:effectLst/>
                <a:latin typeface="Lato"/>
              </a:rPr>
              <a:t>web3.js è una raccolta di librerie che ti consentono di interagire con un nodo Ethereum locale o remoto utilizzando HTTP, IPC o WebSocket.</a:t>
            </a:r>
            <a:endParaRPr lang="en-US" sz="170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31E273C-6AF3-40DC-ABE0-20C897859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7" y="1891574"/>
            <a:ext cx="6921940" cy="31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7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C6CD80-F979-4A54-85F3-FA26BB9C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Interazioni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FBBEE3C-441B-473E-AAAF-6E3DD2A5B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64" y="1591797"/>
            <a:ext cx="9830406" cy="4740377"/>
          </a:xfrm>
        </p:spPr>
      </p:pic>
    </p:spTree>
    <p:extLst>
      <p:ext uri="{BB962C8B-B14F-4D97-AF65-F5344CB8AC3E}">
        <p14:creationId xmlns:p14="http://schemas.microsoft.com/office/powerpoint/2010/main" val="322881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Segnaposto contenuto 8" descr="Immagine che contiene testo, tastiera, elettronico, computer&#10;&#10;Descrizione generata automaticamente">
            <a:extLst>
              <a:ext uri="{FF2B5EF4-FFF2-40B4-BE49-F238E27FC236}">
                <a16:creationId xmlns:a16="http://schemas.microsoft.com/office/drawing/2014/main" id="{630E1F7B-B98E-4D38-9FA2-C98AF1C64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5" y="3049588"/>
            <a:ext cx="7656511" cy="2944812"/>
          </a:xfr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F8D609FA-C0BE-45D8-AF2A-C245EEE702B9}"/>
              </a:ext>
            </a:extLst>
          </p:cNvPr>
          <p:cNvSpPr/>
          <p:nvPr/>
        </p:nvSpPr>
        <p:spPr>
          <a:xfrm>
            <a:off x="439326" y="2283905"/>
            <a:ext cx="111182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4000" b="0" i="0">
                <a:solidFill>
                  <a:srgbClr val="3A87AD"/>
                </a:solidFill>
                <a:effectLst/>
                <a:latin typeface="Arial" panose="020B0604020202020204" pitchFamily="34" charset="0"/>
              </a:rPr>
              <a:t>e-Commerce integrato con blockchain Ethereum</a:t>
            </a:r>
            <a:endParaRPr lang="it-IT" sz="40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95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App-platforms: When Mass Market Adoption?">
            <a:extLst>
              <a:ext uri="{FF2B5EF4-FFF2-40B4-BE49-F238E27FC236}">
                <a16:creationId xmlns:a16="http://schemas.microsoft.com/office/drawing/2014/main" id="{4EFC27A1-3E26-4E71-AF78-B839B78CB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2" b="26629"/>
          <a:stretch/>
        </p:blipFill>
        <p:spPr bwMode="auto">
          <a:xfrm>
            <a:off x="982520" y="3429000"/>
            <a:ext cx="5372386" cy="1561989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2997ED3-0205-46F8-B3F8-2B0482113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16" y="2812902"/>
            <a:ext cx="4194914" cy="3092601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77105B6-90F1-4D2F-A352-2FEBA0A1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In questo progetto sono stati uniti i concetti di:</a:t>
            </a:r>
          </a:p>
        </p:txBody>
      </p:sp>
    </p:spTree>
    <p:extLst>
      <p:ext uri="{BB962C8B-B14F-4D97-AF65-F5344CB8AC3E}">
        <p14:creationId xmlns:p14="http://schemas.microsoft.com/office/powerpoint/2010/main" val="265177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2FF79B-4AFD-44A8-AE13-1AA6E144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/>
              <a:t>Tecnologie utilizzate: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ACF13BA-6E7A-4D3A-B1CE-8E60FDD69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3" y="1304818"/>
            <a:ext cx="8126966" cy="4463170"/>
          </a:xfrm>
        </p:spPr>
      </p:pic>
    </p:spTree>
    <p:extLst>
      <p:ext uri="{BB962C8B-B14F-4D97-AF65-F5344CB8AC3E}">
        <p14:creationId xmlns:p14="http://schemas.microsoft.com/office/powerpoint/2010/main" val="150201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33FB9F-23D0-4032-A569-4A359560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Framework utilizzati: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BA77B8-D42B-4D21-BD15-035597A44C61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È stato sviluppato da Mark Otto e Jacob Thornton presso Twitter come un framework che uniformasse i vari componenti che ne realizzavano l'interfaccia web, dato che la presenza di diverse librerie aveva portato ad incoerenze ed elevati oneri di manutenzione.</a:t>
            </a:r>
          </a:p>
        </p:txBody>
      </p:sp>
      <p:grpSp>
        <p:nvGrpSpPr>
          <p:cNvPr id="46" name="Group 3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7" name="Freeform: Shape 3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3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3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3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144CB3-655A-495A-8461-3764D6A13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00" y="2595418"/>
            <a:ext cx="4661824" cy="23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44AE148-221E-40B0-AA2C-928FAEFDD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3" b="4483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D4D51B-A4F8-4D08-BBFB-A46FF55B792A}"/>
              </a:ext>
            </a:extLst>
          </p:cNvPr>
          <p:cNvSpPr txBox="1"/>
          <p:nvPr/>
        </p:nvSpPr>
        <p:spPr>
          <a:xfrm rot="21432434">
            <a:off x="1068944" y="258127"/>
            <a:ext cx="905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i="0">
                <a:solidFill>
                  <a:schemeClr val="accent6"/>
                </a:solidFill>
                <a:effectLst/>
                <a:latin typeface="Helvetica Neue"/>
              </a:rPr>
              <a:t>Slim è un micro framework PHP che ti aiuta a scrivere rapidamente applicazioni web e </a:t>
            </a:r>
          </a:p>
          <a:p>
            <a:r>
              <a:rPr lang="it-IT" b="0" i="0">
                <a:solidFill>
                  <a:schemeClr val="accent6"/>
                </a:solidFill>
                <a:effectLst/>
                <a:latin typeface="Helvetica Neue"/>
              </a:rPr>
              <a:t>API semplici ma potenti.</a:t>
            </a:r>
            <a:endParaRPr lang="it-IT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0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253662E-CC0E-4489-9556-6A624DD6D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" b="7111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EEFF4170-44CE-4FFD-A946-01DFD14E7690}"/>
              </a:ext>
            </a:extLst>
          </p:cNvPr>
          <p:cNvSpPr/>
          <p:nvPr/>
        </p:nvSpPr>
        <p:spPr>
          <a:xfrm>
            <a:off x="579528" y="500276"/>
            <a:ext cx="9609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Ambiente di svilluppo blockchain:</a:t>
            </a:r>
            <a:endParaRPr lang="it-IT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559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2CE74B4-72C8-4DD6-9080-FEB6DFA2FD2A}"/>
              </a:ext>
            </a:extLst>
          </p:cNvPr>
          <p:cNvSpPr/>
          <p:nvPr/>
        </p:nvSpPr>
        <p:spPr>
          <a:xfrm>
            <a:off x="1191967" y="4078201"/>
            <a:ext cx="9798682" cy="941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i="0" kern="120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Lo standard per applicazioni blockchain sicure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C1FCD5E-2FCF-4CE8-88E2-145F97600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71" y="174032"/>
            <a:ext cx="7123165" cy="37396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780AF7-DC22-4658-B3E0-81AC3D96F563}"/>
              </a:ext>
            </a:extLst>
          </p:cNvPr>
          <p:cNvSpPr txBox="1"/>
          <p:nvPr/>
        </p:nvSpPr>
        <p:spPr>
          <a:xfrm>
            <a:off x="1200711" y="5184644"/>
            <a:ext cx="9789937" cy="947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700" b="0" i="0">
                <a:effectLst/>
              </a:rPr>
              <a:t>OpenZeppelin fornisce prodotti di sicurezza per creare, automatizzare e gestire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700" b="0" i="0">
                <a:effectLst/>
              </a:rPr>
              <a:t>applicazioni decentralizzate.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84084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B5C9377-A4B5-4A99-BB91-0DB5F6A81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02" y="930214"/>
            <a:ext cx="3411109" cy="454814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CBFDB47-4657-4AAC-A1D7-ECDD4C673BEF}"/>
              </a:ext>
            </a:extLst>
          </p:cNvPr>
          <p:cNvSpPr txBox="1"/>
          <p:nvPr/>
        </p:nvSpPr>
        <p:spPr>
          <a:xfrm>
            <a:off x="4220802" y="5466121"/>
            <a:ext cx="36286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 linguaggio di programmazione orientato agli oggetti per creare Smart Contract.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33694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179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Impact</vt:lpstr>
      <vt:lpstr>Lato</vt:lpstr>
      <vt:lpstr>Tema di Office</vt:lpstr>
      <vt:lpstr>Presentazione standard di PowerPoint</vt:lpstr>
      <vt:lpstr>Presentazione standard di PowerPoint</vt:lpstr>
      <vt:lpstr>In questo progetto sono stati uniti i concetti di:</vt:lpstr>
      <vt:lpstr>Tecnologie utilizzate:</vt:lpstr>
      <vt:lpstr>Framework utilizzati: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Il "ponte" tra il proprio browser internet, la piattaforma Ethereum e le Dapps costruite su tale piattaforma</vt:lpstr>
      <vt:lpstr>Interazioni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FRAELLO</dc:creator>
  <cp:lastModifiedBy>Vincenzo FRAELLO</cp:lastModifiedBy>
  <cp:revision>12</cp:revision>
  <dcterms:created xsi:type="dcterms:W3CDTF">2021-02-27T11:58:28Z</dcterms:created>
  <dcterms:modified xsi:type="dcterms:W3CDTF">2021-03-18T22:41:00Z</dcterms:modified>
</cp:coreProperties>
</file>