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8CC9-E010-FD5F-C174-F84D4558F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6BFC1-8714-AB08-E1F6-557DE4F5A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0176D-AC62-5360-8291-709B5E0B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039EF-58D3-3D4B-EEF8-53AD0614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A2F8-A8E6-B7F0-4F6F-D4054138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5106-8BF6-48BD-1FBD-C98927E5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3FA1F-F780-E062-11DC-DA783F999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FBE1-7707-491F-E53B-92973909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57B1-A93C-DBB9-5B8F-9BDB0116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5C14-876B-BF2D-47F1-0CB81C74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9DB67-AC8D-0DF4-0235-598B11AB4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C3F2E-0B45-D54D-10A7-E90D5C02A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F46A-1307-7BCA-C001-A1530ADA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64D2-F6F7-C484-7775-4E07AEBF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BC96-53C6-8890-EB06-34404227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E6EA-EAB9-C773-A8F7-654DB02B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2566-9A67-192C-1D44-3246821C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3699-7809-62C3-2D83-A2AF0D5E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4D890-7524-0AD3-D3CC-A900DCA4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3C4ED-076A-B05B-2872-EA465FCD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2FD-C557-019C-2352-712D9AEB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A68A-504D-CE67-59A4-42C8EF0F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B500-3C90-485D-F872-BF73A7A0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31C7-7765-CF4A-7DF3-32EC3982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032F-03A7-22CD-B81D-077390FE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9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1666-EB1E-C390-015D-C83DF46D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F3D8-28EF-93D6-91AF-E98B71C7F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F2D4D-289F-FEAE-168D-882007B3A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979A5-3940-E725-3DEE-95097993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1A522-2B53-FE03-01EB-5E5F260D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43EE0-43F3-FEB9-7F1F-D8D0649A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25D4-1E2D-126A-A752-EDC85F21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859A-C30F-E5BE-023C-561C14F4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02FDF-5502-6933-BFA1-476CA10F3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6075F-CCB6-1515-FBE4-94FC6D6BA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1ED7D-84D8-4124-1DD5-C4CCE2A5A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EDCFC-C103-9B94-A470-5373F53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F0572-0676-2AB7-CFD6-CF2343E0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322E8-3D37-1C29-FD5E-A7DE4449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681F-3FA2-26EC-22C8-7B00E7F3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F0B93-F3BB-760D-0983-C63F7430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DFDC6-2782-E608-21F8-AE23C116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9D1F8-78FD-0EB5-81E3-670FFB1B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6E1F2-E2A7-EE56-2DE1-21F08A5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D07B1-EF8B-56ED-0794-0F83A92A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61D11-14B9-50B5-F02A-55748013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F444-A84C-ECC6-86E3-E294BD62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37CB-0FCD-D43F-059F-414B9EBB6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8C4B2-26F4-1613-B7CA-64A10CFDC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FA15A-ACA4-7022-22D1-58D59B13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4692-1738-55A8-DE17-22B9DCB0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A6AF5-5557-D642-3962-1D2E5286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4833-A581-93B2-770E-AEA2ADE8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0E846-BA67-F209-FADA-02910580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0DFA2-9A27-4EE4-0C5D-2CE30D5A5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4DE0C-D69D-6075-66F2-F0D7F0B5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5340-A903-9B29-DDD8-4F3885B5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64D56-DA8D-A5EF-26CA-7385F1D4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2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05C4B-B48B-9484-A7A5-15F5075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178A-598F-BEF3-A2ED-E0CB603F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1A19-DDCB-60D7-2FD7-DF6662EF2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8B48-A047-4AA6-A9EB-3C758908065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695C-628D-5495-4568-FDE1FFB6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8F60-1686-815C-1C2E-C4722181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80BC-8E48-494B-B3DE-02EA3F33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18D6-2404-54C4-CF38-3A8B81B34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32C2F-B3A3-5ED1-B7B2-556A80E52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SQL And Tableau</a:t>
            </a:r>
          </a:p>
        </p:txBody>
      </p:sp>
    </p:spTree>
    <p:extLst>
      <p:ext uri="{BB962C8B-B14F-4D97-AF65-F5344CB8AC3E}">
        <p14:creationId xmlns:p14="http://schemas.microsoft.com/office/powerpoint/2010/main" val="194522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A4FD-CEA6-11F0-4D71-ED0512FB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165"/>
            <a:ext cx="10515600" cy="743743"/>
          </a:xfrm>
        </p:spPr>
        <p:txBody>
          <a:bodyPr/>
          <a:lstStyle/>
          <a:p>
            <a:r>
              <a:rPr lang="en-US" dirty="0"/>
              <a:t>Task1:- Revenue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9AF5-3113-50E2-E92E-59AA61FB4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775"/>
            <a:ext cx="10515600" cy="4351338"/>
          </a:xfrm>
        </p:spPr>
        <p:txBody>
          <a:bodyPr/>
          <a:lstStyle/>
          <a:p>
            <a:r>
              <a:rPr lang="en-US" dirty="0"/>
              <a:t>In this task I have shown revenue state-wise.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07AA8-6A29-E882-821E-EED4A086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65962"/>
            <a:ext cx="11268075" cy="50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2C89-A82C-815C-B11F-CB115E9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98425"/>
            <a:ext cx="10515600" cy="739775"/>
          </a:xfrm>
        </p:spPr>
        <p:txBody>
          <a:bodyPr/>
          <a:lstStyle/>
          <a:p>
            <a:r>
              <a:rPr lang="en-US" dirty="0"/>
              <a:t>Task2:- Revenue based on Month of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9195-ADA5-A9CE-EB03-05B3353D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838200"/>
            <a:ext cx="10515600" cy="4351338"/>
          </a:xfrm>
        </p:spPr>
        <p:txBody>
          <a:bodyPr/>
          <a:lstStyle/>
          <a:p>
            <a:r>
              <a:rPr lang="en-US" dirty="0"/>
              <a:t>In this task I have shown revenue month-wise.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F3BE2-A542-9CDF-D0AA-B9888E5FA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447800"/>
            <a:ext cx="12068175" cy="51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3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D04F-7DFB-CBF8-598E-1556F6AD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1"/>
            <a:ext cx="10515600" cy="730250"/>
          </a:xfrm>
        </p:spPr>
        <p:txBody>
          <a:bodyPr/>
          <a:lstStyle/>
          <a:p>
            <a:r>
              <a:rPr lang="en-US" dirty="0"/>
              <a:t>Task3:- Revenue Based on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B369-993C-CE51-9F4D-36435A6A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857251"/>
            <a:ext cx="10515600" cy="4351338"/>
          </a:xfrm>
        </p:spPr>
        <p:txBody>
          <a:bodyPr/>
          <a:lstStyle/>
          <a:p>
            <a:r>
              <a:rPr lang="en-US" dirty="0"/>
              <a:t>In this task I have shown revenue age-wise.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0F73-58C9-54C3-BA6B-8C42ABEB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257300"/>
            <a:ext cx="4381500" cy="54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C822-4F5A-0B99-E3F1-50C7A675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36526"/>
            <a:ext cx="10515600" cy="682624"/>
          </a:xfrm>
        </p:spPr>
        <p:txBody>
          <a:bodyPr>
            <a:normAutofit fontScale="90000"/>
          </a:bodyPr>
          <a:lstStyle/>
          <a:p>
            <a:r>
              <a:rPr lang="en-US" dirty="0"/>
              <a:t>Task4:- Quantity- Discount Percentage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2C82-EA8A-2FC7-3A11-FAB0319A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901700"/>
            <a:ext cx="10515600" cy="4351338"/>
          </a:xfrm>
        </p:spPr>
        <p:txBody>
          <a:bodyPr/>
          <a:lstStyle/>
          <a:p>
            <a:r>
              <a:rPr lang="en-US" dirty="0"/>
              <a:t>In this task I have shown discount percentage with respect to order quantity.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3CB5E-4286-6EA7-B883-1345FBDD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962149"/>
            <a:ext cx="12049125" cy="46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6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0961-C8B9-D813-E1BE-9DDCF8C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080"/>
            <a:ext cx="10515600" cy="483395"/>
          </a:xfrm>
        </p:spPr>
        <p:txBody>
          <a:bodyPr>
            <a:normAutofit fontScale="90000"/>
          </a:bodyPr>
          <a:lstStyle/>
          <a:p>
            <a:r>
              <a:rPr lang="en-US" dirty="0"/>
              <a:t>Task5:- Percentage of Revenue per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688E-3743-1951-2F95-2D343152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977900"/>
            <a:ext cx="10515600" cy="4351338"/>
          </a:xfrm>
        </p:spPr>
        <p:txBody>
          <a:bodyPr/>
          <a:lstStyle/>
          <a:p>
            <a:r>
              <a:rPr lang="en-US" dirty="0"/>
              <a:t>In this task I have shown the percentage of revenue region-wise.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3067-0E8C-6DA8-6B0C-ED38DC85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31" y="1724024"/>
            <a:ext cx="5519738" cy="46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5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8911-BD10-389A-7FF9-DB7806BD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6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Task6:- </a:t>
            </a:r>
            <a:r>
              <a:rPr lang="it-IT" dirty="0"/>
              <a:t>Revenue per category per Gender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3ABD-98B7-737A-4144-BBDDE13F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47469"/>
          </a:xfrm>
        </p:spPr>
        <p:txBody>
          <a:bodyPr/>
          <a:lstStyle/>
          <a:p>
            <a:r>
              <a:rPr lang="en-US" dirty="0"/>
              <a:t>In this task I have shown per category and per gender.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57FFF-466D-9332-1DDD-35DDC7F1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9809"/>
            <a:ext cx="11963400" cy="37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3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1DAC-A7FB-E265-E6BF-3D07DE7D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8A337-E741-5FEA-F03D-6A9AE482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1533525"/>
            <a:ext cx="9753600" cy="4681538"/>
          </a:xfrm>
        </p:spPr>
      </p:pic>
    </p:spTree>
    <p:extLst>
      <p:ext uri="{BB962C8B-B14F-4D97-AF65-F5344CB8AC3E}">
        <p14:creationId xmlns:p14="http://schemas.microsoft.com/office/powerpoint/2010/main" val="35448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D6E4-95A6-08F4-2B40-99E8EAC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773" y="1522412"/>
            <a:ext cx="6544277" cy="1325563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Thank You </a:t>
            </a:r>
            <a:r>
              <a:rPr lang="en-US" sz="8000" dirty="0">
                <a:sym typeface="Wingdings" panose="05000000000000000000" pitchFamily="2" charset="2"/>
              </a:rPr>
              <a:t> </a:t>
            </a:r>
            <a:endParaRPr lang="en-US" sz="8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81CA4F-A793-A5B8-48C6-C22768DC7EF7}"/>
              </a:ext>
            </a:extLst>
          </p:cNvPr>
          <p:cNvSpPr txBox="1">
            <a:spLocks/>
          </p:cNvSpPr>
          <p:nvPr/>
        </p:nvSpPr>
        <p:spPr>
          <a:xfrm>
            <a:off x="2533348" y="4010026"/>
            <a:ext cx="6648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ym typeface="Wingdings" panose="05000000000000000000" pitchFamily="2" charset="2"/>
              </a:rPr>
              <a:t>Vipin Chaudhary</a:t>
            </a:r>
          </a:p>
          <a:p>
            <a:pPr algn="ctr"/>
            <a:r>
              <a:rPr lang="en-US" sz="3200" dirty="0">
                <a:sym typeface="Wingdings" panose="05000000000000000000" pitchFamily="2" charset="2"/>
              </a:rPr>
              <a:t>iamvipin.it@gmail.com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990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Customer Analysis</vt:lpstr>
      <vt:lpstr>Task1:- Revenue per state</vt:lpstr>
      <vt:lpstr>Task2:- Revenue based on Month of the year</vt:lpstr>
      <vt:lpstr>Task3:- Revenue Based on Age</vt:lpstr>
      <vt:lpstr>Task4:- Quantity- Discount Percentage Correlation</vt:lpstr>
      <vt:lpstr>Task5:- Percentage of Revenue per Region</vt:lpstr>
      <vt:lpstr>Task6:- Revenue per category per Gender </vt:lpstr>
      <vt:lpstr>Summary</vt:lpstr>
      <vt:lpstr>Thank You  </vt:lpstr>
    </vt:vector>
  </TitlesOfParts>
  <Company>BetterMG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Analysis</dc:title>
  <dc:creator>Vipin-T2 Chaudhary-T2</dc:creator>
  <cp:lastModifiedBy>Vipin-T2 Chaudhary-T2</cp:lastModifiedBy>
  <cp:revision>15</cp:revision>
  <dcterms:created xsi:type="dcterms:W3CDTF">2022-10-12T07:02:57Z</dcterms:created>
  <dcterms:modified xsi:type="dcterms:W3CDTF">2022-10-12T08:30:55Z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fbc9e-a46f-4bcf-ba91-c007fd70cf90_Enabled">
    <vt:lpwstr>true</vt:lpwstr>
  </property>
  <property fmtid="{D5CDD505-2E9C-101B-9397-08002B2CF9AE}" pid="3" name="MSIP_Label_50afbc9e-a46f-4bcf-ba91-c007fd70cf90_SetDate">
    <vt:lpwstr>2022-10-12T07:02:57Z</vt:lpwstr>
  </property>
  <property fmtid="{D5CDD505-2E9C-101B-9397-08002B2CF9AE}" pid="4" name="MSIP_Label_50afbc9e-a46f-4bcf-ba91-c007fd70cf90_Method">
    <vt:lpwstr>Standard</vt:lpwstr>
  </property>
  <property fmtid="{D5CDD505-2E9C-101B-9397-08002B2CF9AE}" pid="5" name="MSIP_Label_50afbc9e-a46f-4bcf-ba91-c007fd70cf90_Name">
    <vt:lpwstr>defa4170-0d19-0005-0004-bc88714345d2</vt:lpwstr>
  </property>
  <property fmtid="{D5CDD505-2E9C-101B-9397-08002B2CF9AE}" pid="6" name="MSIP_Label_50afbc9e-a46f-4bcf-ba91-c007fd70cf90_SiteId">
    <vt:lpwstr>acef1bbf-0ad2-4a5e-aae8-0d0846b1a039</vt:lpwstr>
  </property>
  <property fmtid="{D5CDD505-2E9C-101B-9397-08002B2CF9AE}" pid="7" name="MSIP_Label_50afbc9e-a46f-4bcf-ba91-c007fd70cf90_ActionId">
    <vt:lpwstr>deec64de-fc01-461c-9889-2f84971da2c9</vt:lpwstr>
  </property>
  <property fmtid="{D5CDD505-2E9C-101B-9397-08002B2CF9AE}" pid="8" name="MSIP_Label_50afbc9e-a46f-4bcf-ba91-c007fd70cf90_ContentBits">
    <vt:lpwstr>0</vt:lpwstr>
  </property>
</Properties>
</file>