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4660"/>
  </p:normalViewPr>
  <p:slideViewPr>
    <p:cSldViewPr snapToGrid="0">
      <p:cViewPr varScale="1">
        <p:scale>
          <a:sx n="85" d="100"/>
          <a:sy n="85" d="100"/>
        </p:scale>
        <p:origin x="5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ng Rabadiya" userId="84a39efd36c35e97" providerId="LiveId" clId="{2C59E9CC-2680-463E-BD50-40E2655E4026}"/>
    <pc:docChg chg="undo custSel addSld delSld modSld sldOrd">
      <pc:chgData name="Umang Rabadiya" userId="84a39efd36c35e97" providerId="LiveId" clId="{2C59E9CC-2680-463E-BD50-40E2655E4026}" dt="2023-07-23T16:21:01.025" v="625" actId="1076"/>
      <pc:docMkLst>
        <pc:docMk/>
      </pc:docMkLst>
      <pc:sldChg chg="modSp mod">
        <pc:chgData name="Umang Rabadiya" userId="84a39efd36c35e97" providerId="LiveId" clId="{2C59E9CC-2680-463E-BD50-40E2655E4026}" dt="2023-07-23T16:11:09.024" v="615" actId="20577"/>
        <pc:sldMkLst>
          <pc:docMk/>
          <pc:sldMk cId="2689089790" sldId="258"/>
        </pc:sldMkLst>
        <pc:spChg chg="mod">
          <ac:chgData name="Umang Rabadiya" userId="84a39efd36c35e97" providerId="LiveId" clId="{2C59E9CC-2680-463E-BD50-40E2655E4026}" dt="2023-07-23T16:11:09.024" v="615" actId="20577"/>
          <ac:spMkLst>
            <pc:docMk/>
            <pc:sldMk cId="2689089790" sldId="258"/>
            <ac:spMk id="2" creationId="{9D6A748D-BEEC-43A4-BFF3-B31C0275A5D9}"/>
          </ac:spMkLst>
        </pc:spChg>
      </pc:sldChg>
      <pc:sldChg chg="modSp mod">
        <pc:chgData name="Umang Rabadiya" userId="84a39efd36c35e97" providerId="LiveId" clId="{2C59E9CC-2680-463E-BD50-40E2655E4026}" dt="2023-07-23T16:11:01.420" v="613" actId="207"/>
        <pc:sldMkLst>
          <pc:docMk/>
          <pc:sldMk cId="633738316" sldId="259"/>
        </pc:sldMkLst>
        <pc:spChg chg="mod">
          <ac:chgData name="Umang Rabadiya" userId="84a39efd36c35e97" providerId="LiveId" clId="{2C59E9CC-2680-463E-BD50-40E2655E4026}" dt="2023-07-23T16:11:01.420" v="613" actId="207"/>
          <ac:spMkLst>
            <pc:docMk/>
            <pc:sldMk cId="633738316" sldId="259"/>
            <ac:spMk id="2" creationId="{0D1F047C-C727-42A7-85C5-68C5AA1B1A93}"/>
          </ac:spMkLst>
        </pc:spChg>
      </pc:sldChg>
      <pc:sldChg chg="addSp delSp modSp new mod">
        <pc:chgData name="Umang Rabadiya" userId="84a39efd36c35e97" providerId="LiveId" clId="{2C59E9CC-2680-463E-BD50-40E2655E4026}" dt="2023-07-23T13:41:50.589" v="200" actId="14100"/>
        <pc:sldMkLst>
          <pc:docMk/>
          <pc:sldMk cId="1758878060" sldId="260"/>
        </pc:sldMkLst>
        <pc:spChg chg="mod">
          <ac:chgData name="Umang Rabadiya" userId="84a39efd36c35e97" providerId="LiveId" clId="{2C59E9CC-2680-463E-BD50-40E2655E4026}" dt="2023-07-23T13:41:20.416" v="198" actId="1076"/>
          <ac:spMkLst>
            <pc:docMk/>
            <pc:sldMk cId="1758878060" sldId="260"/>
            <ac:spMk id="2" creationId="{0A5B6A93-7AAF-B5B4-CFC3-5FF1442F5FF0}"/>
          </ac:spMkLst>
        </pc:spChg>
        <pc:spChg chg="del">
          <ac:chgData name="Umang Rabadiya" userId="84a39efd36c35e97" providerId="LiveId" clId="{2C59E9CC-2680-463E-BD50-40E2655E4026}" dt="2023-07-23T13:31:11.585" v="40" actId="3680"/>
          <ac:spMkLst>
            <pc:docMk/>
            <pc:sldMk cId="1758878060" sldId="260"/>
            <ac:spMk id="3" creationId="{6A018DF5-434D-DEA9-7EDA-118225D58018}"/>
          </ac:spMkLst>
        </pc:spChg>
        <pc:graphicFrameChg chg="add mod ord modGraphic">
          <ac:chgData name="Umang Rabadiya" userId="84a39efd36c35e97" providerId="LiveId" clId="{2C59E9CC-2680-463E-BD50-40E2655E4026}" dt="2023-07-23T13:41:50.589" v="200" actId="14100"/>
          <ac:graphicFrameMkLst>
            <pc:docMk/>
            <pc:sldMk cId="1758878060" sldId="260"/>
            <ac:graphicFrameMk id="4" creationId="{195B9707-B30B-9A6F-B08F-2BDA89A5C3FA}"/>
          </ac:graphicFrameMkLst>
        </pc:graphicFrameChg>
      </pc:sldChg>
      <pc:sldChg chg="addSp delSp modSp new mod">
        <pc:chgData name="Umang Rabadiya" userId="84a39efd36c35e97" providerId="LiveId" clId="{2C59E9CC-2680-463E-BD50-40E2655E4026}" dt="2023-07-23T13:54:49.505" v="306" actId="255"/>
        <pc:sldMkLst>
          <pc:docMk/>
          <pc:sldMk cId="806286735" sldId="261"/>
        </pc:sldMkLst>
        <pc:spChg chg="mod">
          <ac:chgData name="Umang Rabadiya" userId="84a39efd36c35e97" providerId="LiveId" clId="{2C59E9CC-2680-463E-BD50-40E2655E4026}" dt="2023-07-23T13:54:49.505" v="306" actId="255"/>
          <ac:spMkLst>
            <pc:docMk/>
            <pc:sldMk cId="806286735" sldId="261"/>
            <ac:spMk id="2" creationId="{4E308D98-F6E5-D3B3-6734-CC1772A43C00}"/>
          </ac:spMkLst>
        </pc:spChg>
        <pc:spChg chg="del">
          <ac:chgData name="Umang Rabadiya" userId="84a39efd36c35e97" providerId="LiveId" clId="{2C59E9CC-2680-463E-BD50-40E2655E4026}" dt="2023-07-23T13:45:40.439" v="215" actId="931"/>
          <ac:spMkLst>
            <pc:docMk/>
            <pc:sldMk cId="806286735" sldId="261"/>
            <ac:spMk id="3" creationId="{470306C8-4645-5151-CA76-70D8BEB3B80A}"/>
          </ac:spMkLst>
        </pc:spChg>
        <pc:spChg chg="add mod">
          <ac:chgData name="Umang Rabadiya" userId="84a39efd36c35e97" providerId="LiveId" clId="{2C59E9CC-2680-463E-BD50-40E2655E4026}" dt="2023-07-23T13:53:21.816" v="279" actId="27636"/>
          <ac:spMkLst>
            <pc:docMk/>
            <pc:sldMk cId="806286735" sldId="261"/>
            <ac:spMk id="7" creationId="{3EA21E71-60E9-E1DF-B8C2-4DBC570AEB97}"/>
          </ac:spMkLst>
        </pc:spChg>
        <pc:picChg chg="add del mod ord">
          <ac:chgData name="Umang Rabadiya" userId="84a39efd36c35e97" providerId="LiveId" clId="{2C59E9CC-2680-463E-BD50-40E2655E4026}" dt="2023-07-23T13:49:31.649" v="232" actId="478"/>
          <ac:picMkLst>
            <pc:docMk/>
            <pc:sldMk cId="806286735" sldId="261"/>
            <ac:picMk id="5" creationId="{06D18060-D822-2F49-28D8-E65A485BBD0E}"/>
          </ac:picMkLst>
        </pc:picChg>
      </pc:sldChg>
      <pc:sldChg chg="addSp delSp modSp new mod modClrScheme chgLayout">
        <pc:chgData name="Umang Rabadiya" userId="84a39efd36c35e97" providerId="LiveId" clId="{2C59E9CC-2680-463E-BD50-40E2655E4026}" dt="2023-07-23T16:18:41.508" v="618" actId="14100"/>
        <pc:sldMkLst>
          <pc:docMk/>
          <pc:sldMk cId="377487190" sldId="262"/>
        </pc:sldMkLst>
        <pc:spChg chg="mod ord">
          <ac:chgData name="Umang Rabadiya" userId="84a39efd36c35e97" providerId="LiveId" clId="{2C59E9CC-2680-463E-BD50-40E2655E4026}" dt="2023-07-23T15:59:07.656" v="569"/>
          <ac:spMkLst>
            <pc:docMk/>
            <pc:sldMk cId="377487190" sldId="262"/>
            <ac:spMk id="2" creationId="{504C6FFD-EF69-2FD6-4383-7FC6BD31F064}"/>
          </ac:spMkLst>
        </pc:spChg>
        <pc:spChg chg="mod ord">
          <ac:chgData name="Umang Rabadiya" userId="84a39efd36c35e97" providerId="LiveId" clId="{2C59E9CC-2680-463E-BD50-40E2655E4026}" dt="2023-07-23T16:18:36.533" v="617" actId="14100"/>
          <ac:spMkLst>
            <pc:docMk/>
            <pc:sldMk cId="377487190" sldId="262"/>
            <ac:spMk id="3" creationId="{0A54CF91-0F02-87C2-0E04-42CE3AE2431E}"/>
          </ac:spMkLst>
        </pc:spChg>
        <pc:spChg chg="add mod ord">
          <ac:chgData name="Umang Rabadiya" userId="84a39efd36c35e97" providerId="LiveId" clId="{2C59E9CC-2680-463E-BD50-40E2655E4026}" dt="2023-07-23T13:58:07.883" v="372"/>
          <ac:spMkLst>
            <pc:docMk/>
            <pc:sldMk cId="377487190" sldId="262"/>
            <ac:spMk id="4" creationId="{21203278-D80F-F2DB-AC03-C0E86B3205D2}"/>
          </ac:spMkLst>
        </pc:spChg>
        <pc:spChg chg="add del ord">
          <ac:chgData name="Umang Rabadiya" userId="84a39efd36c35e97" providerId="LiveId" clId="{2C59E9CC-2680-463E-BD50-40E2655E4026}" dt="2023-07-23T15:58:10.945" v="561" actId="478"/>
          <ac:spMkLst>
            <pc:docMk/>
            <pc:sldMk cId="377487190" sldId="262"/>
            <ac:spMk id="5" creationId="{8AD0D97B-C908-1278-5F96-81A0EE7797A0}"/>
          </ac:spMkLst>
        </pc:spChg>
        <pc:spChg chg="add mod ord">
          <ac:chgData name="Umang Rabadiya" userId="84a39efd36c35e97" providerId="LiveId" clId="{2C59E9CC-2680-463E-BD50-40E2655E4026}" dt="2023-07-23T15:59:34.810" v="572" actId="17032"/>
          <ac:spMkLst>
            <pc:docMk/>
            <pc:sldMk cId="377487190" sldId="262"/>
            <ac:spMk id="6" creationId="{AC5CC478-16C9-D68C-8042-1DE67826F803}"/>
          </ac:spMkLst>
        </pc:spChg>
        <pc:spChg chg="add del">
          <ac:chgData name="Umang Rabadiya" userId="84a39efd36c35e97" providerId="LiveId" clId="{2C59E9CC-2680-463E-BD50-40E2655E4026}" dt="2023-07-23T15:59:21.990" v="571" actId="478"/>
          <ac:spMkLst>
            <pc:docMk/>
            <pc:sldMk cId="377487190" sldId="262"/>
            <ac:spMk id="7" creationId="{5BCA7692-182A-8747-31DB-1EA5BE7085DB}"/>
          </ac:spMkLst>
        </pc:spChg>
        <pc:spChg chg="add del">
          <ac:chgData name="Umang Rabadiya" userId="84a39efd36c35e97" providerId="LiveId" clId="{2C59E9CC-2680-463E-BD50-40E2655E4026}" dt="2023-07-23T15:59:50.227" v="574" actId="478"/>
          <ac:spMkLst>
            <pc:docMk/>
            <pc:sldMk cId="377487190" sldId="262"/>
            <ac:spMk id="8" creationId="{195A1A70-BDEC-5707-43F4-9978D3582006}"/>
          </ac:spMkLst>
        </pc:spChg>
        <pc:spChg chg="add mod ord">
          <ac:chgData name="Umang Rabadiya" userId="84a39efd36c35e97" providerId="LiveId" clId="{2C59E9CC-2680-463E-BD50-40E2655E4026}" dt="2023-07-23T16:00:32.061" v="579" actId="171"/>
          <ac:spMkLst>
            <pc:docMk/>
            <pc:sldMk cId="377487190" sldId="262"/>
            <ac:spMk id="9" creationId="{361A2532-8AFA-2C01-D305-BC6ACD572C59}"/>
          </ac:spMkLst>
        </pc:spChg>
        <pc:spChg chg="add mod ord">
          <ac:chgData name="Umang Rabadiya" userId="84a39efd36c35e97" providerId="LiveId" clId="{2C59E9CC-2680-463E-BD50-40E2655E4026}" dt="2023-07-23T16:18:41.508" v="618" actId="14100"/>
          <ac:spMkLst>
            <pc:docMk/>
            <pc:sldMk cId="377487190" sldId="262"/>
            <ac:spMk id="12" creationId="{AB831373-3747-BF40-C685-9FF36E5E1C28}"/>
          </ac:spMkLst>
        </pc:spChg>
        <pc:spChg chg="add del">
          <ac:chgData name="Umang Rabadiya" userId="84a39efd36c35e97" providerId="LiveId" clId="{2C59E9CC-2680-463E-BD50-40E2655E4026}" dt="2023-07-23T16:02:55.502" v="596" actId="478"/>
          <ac:spMkLst>
            <pc:docMk/>
            <pc:sldMk cId="377487190" sldId="262"/>
            <ac:spMk id="13" creationId="{D02324EA-9187-78D7-B2CB-D3EF51121CD8}"/>
          </ac:spMkLst>
        </pc:spChg>
        <pc:spChg chg="add mod ord">
          <ac:chgData name="Umang Rabadiya" userId="84a39efd36c35e97" providerId="LiveId" clId="{2C59E9CC-2680-463E-BD50-40E2655E4026}" dt="2023-07-23T16:03:56.334" v="603" actId="17032"/>
          <ac:spMkLst>
            <pc:docMk/>
            <pc:sldMk cId="377487190" sldId="262"/>
            <ac:spMk id="14" creationId="{4D478C8A-03F8-F874-5CDB-CB91FD49423C}"/>
          </ac:spMkLst>
        </pc:spChg>
        <pc:picChg chg="add mod ord">
          <ac:chgData name="Umang Rabadiya" userId="84a39efd36c35e97" providerId="LiveId" clId="{2C59E9CC-2680-463E-BD50-40E2655E4026}" dt="2023-07-23T16:01:26.949" v="588" actId="167"/>
          <ac:picMkLst>
            <pc:docMk/>
            <pc:sldMk cId="377487190" sldId="262"/>
            <ac:picMk id="11" creationId="{02313F7D-0A79-69F1-6BA8-2F2371E59E31}"/>
          </ac:picMkLst>
        </pc:picChg>
      </pc:sldChg>
      <pc:sldChg chg="delSp modSp new mod ord">
        <pc:chgData name="Umang Rabadiya" userId="84a39efd36c35e97" providerId="LiveId" clId="{2C59E9CC-2680-463E-BD50-40E2655E4026}" dt="2023-07-23T16:21:01.025" v="625" actId="1076"/>
        <pc:sldMkLst>
          <pc:docMk/>
          <pc:sldMk cId="1806173126" sldId="263"/>
        </pc:sldMkLst>
        <pc:spChg chg="mod">
          <ac:chgData name="Umang Rabadiya" userId="84a39efd36c35e97" providerId="LiveId" clId="{2C59E9CC-2680-463E-BD50-40E2655E4026}" dt="2023-07-23T15:39:59.177" v="422" actId="1076"/>
          <ac:spMkLst>
            <pc:docMk/>
            <pc:sldMk cId="1806173126" sldId="263"/>
            <ac:spMk id="2" creationId="{C13365C2-820E-344C-E646-840B78D4E99A}"/>
          </ac:spMkLst>
        </pc:spChg>
        <pc:spChg chg="mod">
          <ac:chgData name="Umang Rabadiya" userId="84a39efd36c35e97" providerId="LiveId" clId="{2C59E9CC-2680-463E-BD50-40E2655E4026}" dt="2023-07-23T15:40:38.356" v="429" actId="1076"/>
          <ac:spMkLst>
            <pc:docMk/>
            <pc:sldMk cId="1806173126" sldId="263"/>
            <ac:spMk id="3" creationId="{6107FD8D-BE98-8125-0A68-0ACCFF889441}"/>
          </ac:spMkLst>
        </pc:spChg>
        <pc:spChg chg="mod">
          <ac:chgData name="Umang Rabadiya" userId="84a39efd36c35e97" providerId="LiveId" clId="{2C59E9CC-2680-463E-BD50-40E2655E4026}" dt="2023-07-23T15:41:35.651" v="441" actId="27636"/>
          <ac:spMkLst>
            <pc:docMk/>
            <pc:sldMk cId="1806173126" sldId="263"/>
            <ac:spMk id="4" creationId="{816E7E3B-0C5C-D395-602A-2AC53AF564D6}"/>
          </ac:spMkLst>
        </pc:spChg>
        <pc:spChg chg="mod">
          <ac:chgData name="Umang Rabadiya" userId="84a39efd36c35e97" providerId="LiveId" clId="{2C59E9CC-2680-463E-BD50-40E2655E4026}" dt="2023-07-23T16:20:55.087" v="624" actId="1076"/>
          <ac:spMkLst>
            <pc:docMk/>
            <pc:sldMk cId="1806173126" sldId="263"/>
            <ac:spMk id="5" creationId="{C6A307A0-3F0C-A66E-3048-9E184F5FC960}"/>
          </ac:spMkLst>
        </pc:spChg>
        <pc:spChg chg="mod">
          <ac:chgData name="Umang Rabadiya" userId="84a39efd36c35e97" providerId="LiveId" clId="{2C59E9CC-2680-463E-BD50-40E2655E4026}" dt="2023-07-23T16:21:01.025" v="625" actId="1076"/>
          <ac:spMkLst>
            <pc:docMk/>
            <pc:sldMk cId="1806173126" sldId="263"/>
            <ac:spMk id="6" creationId="{223105F5-B8E7-0658-1EF1-C5BE7DBE9799}"/>
          </ac:spMkLst>
        </pc:spChg>
        <pc:spChg chg="del mod">
          <ac:chgData name="Umang Rabadiya" userId="84a39efd36c35e97" providerId="LiveId" clId="{2C59E9CC-2680-463E-BD50-40E2655E4026}" dt="2023-07-23T16:20:43.282" v="622" actId="478"/>
          <ac:spMkLst>
            <pc:docMk/>
            <pc:sldMk cId="1806173126" sldId="263"/>
            <ac:spMk id="7" creationId="{F5A678DA-A372-D11F-ACF2-878BAD854204}"/>
          </ac:spMkLst>
        </pc:spChg>
        <pc:spChg chg="del mod">
          <ac:chgData name="Umang Rabadiya" userId="84a39efd36c35e97" providerId="LiveId" clId="{2C59E9CC-2680-463E-BD50-40E2655E4026}" dt="2023-07-23T16:20:45.900" v="623" actId="478"/>
          <ac:spMkLst>
            <pc:docMk/>
            <pc:sldMk cId="1806173126" sldId="263"/>
            <ac:spMk id="8" creationId="{7A780D63-35F1-C22E-D445-8E0C15882CFD}"/>
          </ac:spMkLst>
        </pc:spChg>
      </pc:sldChg>
      <pc:sldChg chg="new del">
        <pc:chgData name="Umang Rabadiya" userId="84a39efd36c35e97" providerId="LiveId" clId="{2C59E9CC-2680-463E-BD50-40E2655E4026}" dt="2023-07-23T15:42:38.977" v="443" actId="47"/>
        <pc:sldMkLst>
          <pc:docMk/>
          <pc:sldMk cId="2554456147" sldId="264"/>
        </pc:sldMkLst>
      </pc:sldChg>
      <pc:sldChg chg="modSp new mod">
        <pc:chgData name="Umang Rabadiya" userId="84a39efd36c35e97" providerId="LiveId" clId="{2C59E9CC-2680-463E-BD50-40E2655E4026}" dt="2023-07-23T16:19:49.825" v="619" actId="1076"/>
        <pc:sldMkLst>
          <pc:docMk/>
          <pc:sldMk cId="3175083473" sldId="264"/>
        </pc:sldMkLst>
        <pc:spChg chg="mod">
          <ac:chgData name="Umang Rabadiya" userId="84a39efd36c35e97" providerId="LiveId" clId="{2C59E9CC-2680-463E-BD50-40E2655E4026}" dt="2023-07-23T15:43:07.307" v="462" actId="20577"/>
          <ac:spMkLst>
            <pc:docMk/>
            <pc:sldMk cId="3175083473" sldId="264"/>
            <ac:spMk id="2" creationId="{C70F4684-6D4A-8F12-EA33-958EB4EBE3AB}"/>
          </ac:spMkLst>
        </pc:spChg>
        <pc:spChg chg="mod">
          <ac:chgData name="Umang Rabadiya" userId="84a39efd36c35e97" providerId="LiveId" clId="{2C59E9CC-2680-463E-BD50-40E2655E4026}" dt="2023-07-23T15:45:46.623" v="482" actId="1076"/>
          <ac:spMkLst>
            <pc:docMk/>
            <pc:sldMk cId="3175083473" sldId="264"/>
            <ac:spMk id="3" creationId="{FE02A87C-F6A5-1CB2-BCFD-9ABFF672F5AC}"/>
          </ac:spMkLst>
        </pc:spChg>
        <pc:spChg chg="mod">
          <ac:chgData name="Umang Rabadiya" userId="84a39efd36c35e97" providerId="LiveId" clId="{2C59E9CC-2680-463E-BD50-40E2655E4026}" dt="2023-07-23T15:46:02.591" v="485" actId="1076"/>
          <ac:spMkLst>
            <pc:docMk/>
            <pc:sldMk cId="3175083473" sldId="264"/>
            <ac:spMk id="4" creationId="{16388B46-D46E-6982-22F0-A6EDCFB6B2FB}"/>
          </ac:spMkLst>
        </pc:spChg>
        <pc:spChg chg="mod">
          <ac:chgData name="Umang Rabadiya" userId="84a39efd36c35e97" providerId="LiveId" clId="{2C59E9CC-2680-463E-BD50-40E2655E4026}" dt="2023-07-23T15:45:52.759" v="483" actId="1076"/>
          <ac:spMkLst>
            <pc:docMk/>
            <pc:sldMk cId="3175083473" sldId="264"/>
            <ac:spMk id="5" creationId="{7A969F96-131B-AB78-1E57-47A89EBA661B}"/>
          </ac:spMkLst>
        </pc:spChg>
        <pc:spChg chg="mod">
          <ac:chgData name="Umang Rabadiya" userId="84a39efd36c35e97" providerId="LiveId" clId="{2C59E9CC-2680-463E-BD50-40E2655E4026}" dt="2023-07-23T16:19:49.825" v="619" actId="1076"/>
          <ac:spMkLst>
            <pc:docMk/>
            <pc:sldMk cId="3175083473" sldId="264"/>
            <ac:spMk id="6" creationId="{61200EA7-F5B7-DD40-CF7E-A6EDC7655CE3}"/>
          </ac:spMkLst>
        </pc:spChg>
      </pc:sldChg>
      <pc:sldChg chg="addSp delSp modSp new mod">
        <pc:chgData name="Umang Rabadiya" userId="84a39efd36c35e97" providerId="LiveId" clId="{2C59E9CC-2680-463E-BD50-40E2655E4026}" dt="2023-07-23T15:56:19.850" v="558" actId="255"/>
        <pc:sldMkLst>
          <pc:docMk/>
          <pc:sldMk cId="2281023963" sldId="265"/>
        </pc:sldMkLst>
        <pc:spChg chg="mod">
          <ac:chgData name="Umang Rabadiya" userId="84a39efd36c35e97" providerId="LiveId" clId="{2C59E9CC-2680-463E-BD50-40E2655E4026}" dt="2023-07-23T15:48:53.087" v="492" actId="115"/>
          <ac:spMkLst>
            <pc:docMk/>
            <pc:sldMk cId="2281023963" sldId="265"/>
            <ac:spMk id="2" creationId="{879E219E-6322-2549-5C6E-7AFB06E294EB}"/>
          </ac:spMkLst>
        </pc:spChg>
        <pc:spChg chg="mod">
          <ac:chgData name="Umang Rabadiya" userId="84a39efd36c35e97" providerId="LiveId" clId="{2C59E9CC-2680-463E-BD50-40E2655E4026}" dt="2023-07-23T15:50:46.280" v="526" actId="1076"/>
          <ac:spMkLst>
            <pc:docMk/>
            <pc:sldMk cId="2281023963" sldId="265"/>
            <ac:spMk id="3" creationId="{43906D3A-AA46-290D-18DD-6FF3CB41D49B}"/>
          </ac:spMkLst>
        </pc:spChg>
        <pc:spChg chg="mod">
          <ac:chgData name="Umang Rabadiya" userId="84a39efd36c35e97" providerId="LiveId" clId="{2C59E9CC-2680-463E-BD50-40E2655E4026}" dt="2023-07-23T15:56:09.794" v="556" actId="27636"/>
          <ac:spMkLst>
            <pc:docMk/>
            <pc:sldMk cId="2281023963" sldId="265"/>
            <ac:spMk id="4" creationId="{3CCC3E4E-9E9D-9B86-4DB8-E06D4A8C9320}"/>
          </ac:spMkLst>
        </pc:spChg>
        <pc:spChg chg="mod">
          <ac:chgData name="Umang Rabadiya" userId="84a39efd36c35e97" providerId="LiveId" clId="{2C59E9CC-2680-463E-BD50-40E2655E4026}" dt="2023-07-23T15:50:30.824" v="524" actId="1076"/>
          <ac:spMkLst>
            <pc:docMk/>
            <pc:sldMk cId="2281023963" sldId="265"/>
            <ac:spMk id="5" creationId="{67B59997-8764-BB82-7365-63D85AE10215}"/>
          </ac:spMkLst>
        </pc:spChg>
        <pc:spChg chg="mod">
          <ac:chgData name="Umang Rabadiya" userId="84a39efd36c35e97" providerId="LiveId" clId="{2C59E9CC-2680-463E-BD50-40E2655E4026}" dt="2023-07-23T15:56:19.850" v="558" actId="255"/>
          <ac:spMkLst>
            <pc:docMk/>
            <pc:sldMk cId="2281023963" sldId="265"/>
            <ac:spMk id="6" creationId="{A95F23C7-586A-D26E-F4F5-12CA8643AD06}"/>
          </ac:spMkLst>
        </pc:spChg>
        <pc:spChg chg="add del">
          <ac:chgData name="Umang Rabadiya" userId="84a39efd36c35e97" providerId="LiveId" clId="{2C59E9CC-2680-463E-BD50-40E2655E4026}" dt="2023-07-23T15:53:19.137" v="538" actId="478"/>
          <ac:spMkLst>
            <pc:docMk/>
            <pc:sldMk cId="2281023963" sldId="265"/>
            <ac:spMk id="7" creationId="{4D32B37F-C228-642E-71D7-5CD646D395F8}"/>
          </ac:spMkLst>
        </pc:spChg>
        <pc:picChg chg="add mod ord">
          <ac:chgData name="Umang Rabadiya" userId="84a39efd36c35e97" providerId="LiveId" clId="{2C59E9CC-2680-463E-BD50-40E2655E4026}" dt="2023-07-23T15:55:48.836" v="549"/>
          <ac:picMkLst>
            <pc:docMk/>
            <pc:sldMk cId="2281023963" sldId="265"/>
            <ac:picMk id="9" creationId="{E99BF62F-AE27-E0D3-4D75-D52E11CBDBD9}"/>
          </ac:picMkLst>
        </pc:picChg>
      </pc:sldChg>
      <pc:sldChg chg="new del">
        <pc:chgData name="Umang Rabadiya" userId="84a39efd36c35e97" providerId="LiveId" clId="{2C59E9CC-2680-463E-BD50-40E2655E4026}" dt="2023-07-23T15:48:09.839" v="488" actId="47"/>
        <pc:sldMkLst>
          <pc:docMk/>
          <pc:sldMk cId="2815049753" sldId="26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3d2" qsCatId="3D"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Jay </a:t>
          </a:r>
          <a:r>
            <a:rPr lang="en-US" dirty="0" err="1"/>
            <a:t>akabari</a:t>
          </a:r>
          <a:endParaRPr lang="en-US" dirty="0"/>
        </a:p>
        <a:p>
          <a:pPr>
            <a:defRPr cap="all"/>
          </a:pPr>
          <a:r>
            <a:rPr lang="en-US" dirty="0"/>
            <a:t>21-bca-003 </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err="1"/>
            <a:t>Shreshtha</a:t>
          </a:r>
          <a:r>
            <a:rPr lang="en-US" dirty="0"/>
            <a:t> Rabadiya</a:t>
          </a:r>
        </a:p>
        <a:p>
          <a:pPr>
            <a:defRPr cap="all"/>
          </a:pPr>
          <a:r>
            <a:rPr lang="en-US" dirty="0"/>
            <a:t>21-bca-062</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endParaRPr lang="en-US" dirty="0"/>
        </a:p>
      </dgm:t>
    </dgm:pt>
    <dgm:pt modelId="{9EF41CC5-EF3B-4A6D-8229-3F1333EADFB3}">
      <dgm:prSet/>
      <dgm:spPr/>
      <dgm:t>
        <a:bodyPr/>
        <a:lstStyle/>
        <a:p>
          <a:pPr>
            <a:defRPr cap="all"/>
          </a:pPr>
          <a:r>
            <a:rPr lang="en-US" dirty="0"/>
            <a:t>Vishal </a:t>
          </a:r>
          <a:r>
            <a:rPr lang="en-US" dirty="0" err="1"/>
            <a:t>padhiyar</a:t>
          </a:r>
          <a:endParaRPr lang="en-US" dirty="0"/>
        </a:p>
        <a:p>
          <a:pPr>
            <a:defRPr cap="all"/>
          </a:pPr>
          <a:r>
            <a:rPr lang="en-US" dirty="0"/>
            <a:t>21-bca-049</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custScaleX="113687" custScaleY="100000" custLinFactNeighborX="3853" custLinFactNeighborY="-778"/>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custScaleX="140262" custScaleY="97931" custLinFactNeighborX="1408" custLinFactNeighborY="-259"/>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custScaleX="111916" custLinFactNeighborX="-593" custLinFactNeighborY="778"/>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124848" y="0"/>
          <a:ext cx="3579488" cy="359850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1006" tIns="0" rIns="311006"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Jay </a:t>
          </a:r>
          <a:r>
            <a:rPr lang="en-US" sz="2600" kern="1200" dirty="0" err="1"/>
            <a:t>akabari</a:t>
          </a:r>
          <a:endParaRPr lang="en-US" sz="2600" kern="1200" dirty="0"/>
        </a:p>
        <a:p>
          <a:pPr marL="0" lvl="0" indent="0" algn="l" defTabSz="1155700">
            <a:lnSpc>
              <a:spcPct val="90000"/>
            </a:lnSpc>
            <a:spcBef>
              <a:spcPct val="0"/>
            </a:spcBef>
            <a:spcAft>
              <a:spcPct val="35000"/>
            </a:spcAft>
            <a:buNone/>
            <a:defRPr cap="all"/>
          </a:pPr>
          <a:r>
            <a:rPr lang="en-US" sz="2600" kern="1200" dirty="0"/>
            <a:t>21-bca-003 </a:t>
          </a:r>
        </a:p>
      </dsp:txBody>
      <dsp:txXfrm>
        <a:off x="124848" y="1439402"/>
        <a:ext cx="3579488" cy="2159103"/>
      </dsp:txXfrm>
    </dsp:sp>
    <dsp:sp modelId="{BBA91679-4684-4A04-8AEB-03038C78A75C}">
      <dsp:nvSpPr>
        <dsp:cNvPr id="0" name=""/>
        <dsp:cNvSpPr/>
      </dsp:nvSpPr>
      <dsp:spPr>
        <a:xfrm>
          <a:off x="219005" y="0"/>
          <a:ext cx="3148546" cy="1439402"/>
        </a:xfrm>
        <a:prstGeom prst="rect">
          <a:avLst/>
        </a:prstGeom>
        <a:noFill/>
        <a:ln>
          <a:noFill/>
        </a:ln>
        <a:effectLst>
          <a:outerShdw blurRad="63500" dist="25400" dir="5400000" rotWithShape="0">
            <a:srgbClr val="000000">
              <a:alpha val="60000"/>
            </a:srgbClr>
          </a:outerShdw>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11006" tIns="165100" rIns="311006"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219005" y="0"/>
        <a:ext cx="3148546" cy="1439402"/>
      </dsp:txXfrm>
    </dsp:sp>
    <dsp:sp modelId="{00AE7F27-0E5D-4AFB-ACD6-B5A19E79EA42}">
      <dsp:nvSpPr>
        <dsp:cNvPr id="0" name=""/>
        <dsp:cNvSpPr/>
      </dsp:nvSpPr>
      <dsp:spPr>
        <a:xfrm>
          <a:off x="3879238" y="27906"/>
          <a:ext cx="4416214" cy="3524052"/>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1006" tIns="0" rIns="311006"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err="1"/>
            <a:t>Shreshtha</a:t>
          </a:r>
          <a:r>
            <a:rPr lang="en-US" sz="2600" kern="1200" dirty="0"/>
            <a:t> Rabadiya</a:t>
          </a:r>
        </a:p>
        <a:p>
          <a:pPr marL="0" lvl="0" indent="0" algn="l" defTabSz="1155700">
            <a:lnSpc>
              <a:spcPct val="90000"/>
            </a:lnSpc>
            <a:spcBef>
              <a:spcPct val="0"/>
            </a:spcBef>
            <a:spcAft>
              <a:spcPct val="35000"/>
            </a:spcAft>
            <a:buNone/>
            <a:defRPr cap="all"/>
          </a:pPr>
          <a:r>
            <a:rPr lang="en-US" sz="2600" kern="1200" dirty="0"/>
            <a:t>21-bca-062</a:t>
          </a:r>
        </a:p>
      </dsp:txBody>
      <dsp:txXfrm>
        <a:off x="3879238" y="1437527"/>
        <a:ext cx="4416214" cy="2114431"/>
      </dsp:txXfrm>
    </dsp:sp>
    <dsp:sp modelId="{975C752B-C37A-4BA6-A3AE-2202A141404A}">
      <dsp:nvSpPr>
        <dsp:cNvPr id="0" name=""/>
        <dsp:cNvSpPr/>
      </dsp:nvSpPr>
      <dsp:spPr>
        <a:xfrm>
          <a:off x="4468741" y="0"/>
          <a:ext cx="3148546" cy="1439402"/>
        </a:xfrm>
        <a:prstGeom prst="rect">
          <a:avLst/>
        </a:prstGeom>
        <a:noFill/>
        <a:ln>
          <a:noFill/>
        </a:ln>
        <a:effectLst>
          <a:outerShdw blurRad="63500" dist="25400" dir="5400000" rotWithShape="0">
            <a:srgbClr val="000000">
              <a:alpha val="60000"/>
            </a:srgbClr>
          </a:outerShdw>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11006" tIns="165100" rIns="311006"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4468741" y="0"/>
        <a:ext cx="3148546" cy="1439402"/>
      </dsp:txXfrm>
    </dsp:sp>
    <dsp:sp modelId="{CAD62F17-E99D-4FEF-B376-961CA4CB20EB}">
      <dsp:nvSpPr>
        <dsp:cNvPr id="0" name=""/>
        <dsp:cNvSpPr/>
      </dsp:nvSpPr>
      <dsp:spPr>
        <a:xfrm>
          <a:off x="8484335" y="0"/>
          <a:ext cx="3523727" cy="3598506"/>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1006" tIns="0" rIns="311006"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Vishal </a:t>
          </a:r>
          <a:r>
            <a:rPr lang="en-US" sz="2600" kern="1200" dirty="0" err="1"/>
            <a:t>padhiyar</a:t>
          </a:r>
          <a:endParaRPr lang="en-US" sz="2600" kern="1200" dirty="0"/>
        </a:p>
        <a:p>
          <a:pPr marL="0" lvl="0" indent="0" algn="l" defTabSz="1155700">
            <a:lnSpc>
              <a:spcPct val="90000"/>
            </a:lnSpc>
            <a:spcBef>
              <a:spcPct val="0"/>
            </a:spcBef>
            <a:spcAft>
              <a:spcPct val="35000"/>
            </a:spcAft>
            <a:buNone/>
            <a:defRPr cap="all"/>
          </a:pPr>
          <a:r>
            <a:rPr lang="en-US" sz="2600" kern="1200" dirty="0"/>
            <a:t>21-bca-049</a:t>
          </a:r>
        </a:p>
      </dsp:txBody>
      <dsp:txXfrm>
        <a:off x="8484335" y="1439402"/>
        <a:ext cx="3523727" cy="2159103"/>
      </dsp:txXfrm>
    </dsp:sp>
    <dsp:sp modelId="{E20811D6-E5D4-4C9E-AABF-9E0E1902CA2C}">
      <dsp:nvSpPr>
        <dsp:cNvPr id="0" name=""/>
        <dsp:cNvSpPr/>
      </dsp:nvSpPr>
      <dsp:spPr>
        <a:xfrm>
          <a:off x="8690596" y="0"/>
          <a:ext cx="3148546" cy="1439402"/>
        </a:xfrm>
        <a:prstGeom prst="rect">
          <a:avLst/>
        </a:prstGeom>
        <a:noFill/>
        <a:ln>
          <a:noFill/>
        </a:ln>
        <a:effectLst>
          <a:outerShdw blurRad="63500" dist="25400" dir="5400000" rotWithShape="0">
            <a:srgbClr val="000000">
              <a:alpha val="60000"/>
            </a:srgbClr>
          </a:outerShdw>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11006" tIns="165100" rIns="311006"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8690596" y="0"/>
        <a:ext cx="3148546" cy="143940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7/23/2023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ED312E9-46C6-B339-758C-9B084CB8B19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90" y="0"/>
            <a:ext cx="12192000" cy="6858000"/>
          </a:xfrm>
          <a:prstGeom prst="rect">
            <a:avLst/>
          </a:prstGeom>
        </p:spPr>
      </p:pic>
      <p:sp>
        <p:nvSpPr>
          <p:cNvPr id="2" name="Title 1" descr="socity management sysytem">
            <a:extLst>
              <a:ext uri="{FF2B5EF4-FFF2-40B4-BE49-F238E27FC236}">
                <a16:creationId xmlns:a16="http://schemas.microsoft.com/office/drawing/2014/main" id="{0D1F047C-C727-42A7-85C5-68C5AA1B1A93}"/>
              </a:ext>
              <a:ext uri="{C183D7F6-B498-43B3-948B-1728B52AA6E4}">
                <adec:decorative xmlns:adec="http://schemas.microsoft.com/office/drawing/2017/decorative" val="0"/>
              </a:ext>
            </a:extLst>
          </p:cNvPr>
          <p:cNvSpPr>
            <a:spLocks noGrp="1"/>
          </p:cNvSpPr>
          <p:nvPr>
            <p:ph type="ctrTitle"/>
          </p:nvPr>
        </p:nvSpPr>
        <p:spPr>
          <a:xfrm>
            <a:off x="1370693" y="541176"/>
            <a:ext cx="9440034" cy="1119673"/>
          </a:xfrm>
          <a:scene3d>
            <a:camera prst="orthographicFront"/>
            <a:lightRig rig="threePt" dir="t">
              <a:rot lat="0" lon="0" rev="2400000"/>
            </a:lightRig>
          </a:scene3d>
        </p:spPr>
        <p:txBody>
          <a:bodyPr>
            <a:normAutofit fontScale="90000"/>
          </a:bodyPr>
          <a:lstStyle/>
          <a:p>
            <a:r>
              <a:rPr lang="en-US" sz="6700" dirty="0" err="1">
                <a:solidFill>
                  <a:schemeClr val="accent1">
                    <a:lumMod val="20000"/>
                    <a:lumOff val="80000"/>
                  </a:schemeClr>
                </a:solidFill>
              </a:rPr>
              <a:t>Socitey</a:t>
            </a:r>
            <a:r>
              <a:rPr lang="en-US" sz="7200" dirty="0"/>
              <a:t> </a:t>
            </a:r>
            <a:r>
              <a:rPr lang="en-US" sz="7200" dirty="0">
                <a:solidFill>
                  <a:schemeClr val="tx2">
                    <a:lumMod val="90000"/>
                  </a:schemeClr>
                </a:solidFill>
              </a:rPr>
              <a:t>M</a:t>
            </a:r>
            <a:r>
              <a:rPr lang="en-US" sz="7200" dirty="0">
                <a:solidFill>
                  <a:schemeClr val="accent1">
                    <a:lumMod val="20000"/>
                    <a:lumOff val="80000"/>
                  </a:schemeClr>
                </a:solidFill>
              </a:rPr>
              <a:t>anagement</a:t>
            </a:r>
            <a:r>
              <a:rPr lang="en-US" sz="7200" dirty="0"/>
              <a:t> </a:t>
            </a:r>
            <a:r>
              <a:rPr lang="en-US" sz="7200" dirty="0">
                <a:solidFill>
                  <a:schemeClr val="accent1">
                    <a:lumMod val="20000"/>
                    <a:lumOff val="80000"/>
                  </a:schemeClr>
                </a:solidFill>
              </a:rPr>
              <a:t>System</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Group Members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309295156"/>
              </p:ext>
            </p:extLst>
          </p:nvPr>
        </p:nvGraphicFramePr>
        <p:xfrm>
          <a:off x="0" y="2202024"/>
          <a:ext cx="12030269" cy="3598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6A93-7AAF-B5B4-CFC3-5FF1442F5FF0}"/>
              </a:ext>
            </a:extLst>
          </p:cNvPr>
          <p:cNvSpPr>
            <a:spLocks noGrp="1"/>
          </p:cNvSpPr>
          <p:nvPr>
            <p:ph type="title"/>
          </p:nvPr>
        </p:nvSpPr>
        <p:spPr>
          <a:xfrm>
            <a:off x="745844" y="152400"/>
            <a:ext cx="10353762" cy="1257300"/>
          </a:xfrm>
        </p:spPr>
        <p:txBody>
          <a:bodyPr/>
          <a:lstStyle/>
          <a:p>
            <a:r>
              <a:rPr lang="en-IN" dirty="0">
                <a:latin typeface="Baskerville Old Face" panose="02020602080505020303" pitchFamily="18" charset="0"/>
              </a:rPr>
              <a:t>COMPNAY PROFILE</a:t>
            </a:r>
          </a:p>
        </p:txBody>
      </p:sp>
      <p:graphicFrame>
        <p:nvGraphicFramePr>
          <p:cNvPr id="4" name="Table 4">
            <a:extLst>
              <a:ext uri="{FF2B5EF4-FFF2-40B4-BE49-F238E27FC236}">
                <a16:creationId xmlns:a16="http://schemas.microsoft.com/office/drawing/2014/main" id="{195B9707-B30B-9A6F-B08F-2BDA89A5C3FA}"/>
              </a:ext>
            </a:extLst>
          </p:cNvPr>
          <p:cNvGraphicFramePr>
            <a:graphicFrameLocks noGrp="1"/>
          </p:cNvGraphicFramePr>
          <p:nvPr>
            <p:ph idx="1"/>
            <p:extLst>
              <p:ext uri="{D42A27DB-BD31-4B8C-83A1-F6EECF244321}">
                <p14:modId xmlns:p14="http://schemas.microsoft.com/office/powerpoint/2010/main" val="803572903"/>
              </p:ext>
            </p:extLst>
          </p:nvPr>
        </p:nvGraphicFramePr>
        <p:xfrm>
          <a:off x="914400" y="1409700"/>
          <a:ext cx="10353674" cy="5093738"/>
        </p:xfrm>
        <a:graphic>
          <a:graphicData uri="http://schemas.openxmlformats.org/drawingml/2006/table">
            <a:tbl>
              <a:tblPr firstRow="1" bandRow="1">
                <a:tableStyleId>{69C7853C-536D-4A76-A0AE-DD22124D55A5}</a:tableStyleId>
              </a:tblPr>
              <a:tblGrid>
                <a:gridCol w="5176837">
                  <a:extLst>
                    <a:ext uri="{9D8B030D-6E8A-4147-A177-3AD203B41FA5}">
                      <a16:colId xmlns:a16="http://schemas.microsoft.com/office/drawing/2014/main" val="849227698"/>
                    </a:ext>
                  </a:extLst>
                </a:gridCol>
                <a:gridCol w="5176837">
                  <a:extLst>
                    <a:ext uri="{9D8B030D-6E8A-4147-A177-3AD203B41FA5}">
                      <a16:colId xmlns:a16="http://schemas.microsoft.com/office/drawing/2014/main" val="936408722"/>
                    </a:ext>
                  </a:extLst>
                </a:gridCol>
              </a:tblGrid>
              <a:tr h="759644">
                <a:tc>
                  <a:txBody>
                    <a:bodyPr/>
                    <a:lstStyle/>
                    <a:p>
                      <a:pPr algn="ctr"/>
                      <a:r>
                        <a:rPr lang="en-IN" sz="2400" dirty="0"/>
                        <a:t>COMPNAY NAME :</a:t>
                      </a:r>
                    </a:p>
                  </a:txBody>
                  <a:tcPr/>
                </a:tc>
                <a:tc>
                  <a:txBody>
                    <a:bodyPr/>
                    <a:lstStyle/>
                    <a:p>
                      <a:pPr algn="ctr"/>
                      <a:r>
                        <a:rPr lang="en-IN" sz="2400" dirty="0"/>
                        <a:t>VISION INFOTECH</a:t>
                      </a:r>
                    </a:p>
                  </a:txBody>
                  <a:tcPr/>
                </a:tc>
                <a:extLst>
                  <a:ext uri="{0D108BD9-81ED-4DB2-BD59-A6C34878D82A}">
                    <a16:rowId xmlns:a16="http://schemas.microsoft.com/office/drawing/2014/main" val="1076486204"/>
                  </a:ext>
                </a:extLst>
              </a:tr>
              <a:tr h="759644">
                <a:tc>
                  <a:txBody>
                    <a:bodyPr/>
                    <a:lstStyle/>
                    <a:p>
                      <a:r>
                        <a:rPr lang="en-IN" dirty="0"/>
                        <a:t>OWNER NAME : </a:t>
                      </a:r>
                    </a:p>
                  </a:txBody>
                  <a:tcPr/>
                </a:tc>
                <a:tc>
                  <a:txBody>
                    <a:bodyPr/>
                    <a:lstStyle/>
                    <a:p>
                      <a:r>
                        <a:rPr lang="en-IN" dirty="0"/>
                        <a:t>SUMIT DANGASIYA</a:t>
                      </a:r>
                    </a:p>
                  </a:txBody>
                  <a:tcPr/>
                </a:tc>
                <a:extLst>
                  <a:ext uri="{0D108BD9-81ED-4DB2-BD59-A6C34878D82A}">
                    <a16:rowId xmlns:a16="http://schemas.microsoft.com/office/drawing/2014/main" val="3189983868"/>
                  </a:ext>
                </a:extLst>
              </a:tr>
              <a:tr h="759644">
                <a:tc>
                  <a:txBody>
                    <a:bodyPr/>
                    <a:lstStyle/>
                    <a:p>
                      <a:r>
                        <a:rPr lang="en-IN" dirty="0"/>
                        <a:t>ADRESS :</a:t>
                      </a:r>
                    </a:p>
                  </a:txBody>
                  <a:tcPr/>
                </a:tc>
                <a:tc>
                  <a:txBody>
                    <a:bodyPr/>
                    <a:lstStyle/>
                    <a:p>
                      <a:r>
                        <a:rPr lang="en-US" sz="1800" b="0" i="0" kern="1200" dirty="0">
                          <a:solidFill>
                            <a:schemeClr val="dk1"/>
                          </a:solidFill>
                          <a:effectLst/>
                          <a:latin typeface="+mn-lt"/>
                          <a:ea typeface="+mn-ea"/>
                          <a:cs typeface="+mn-cs"/>
                        </a:rPr>
                        <a:t>3001, 3rd Floor APMC, </a:t>
                      </a:r>
                      <a:r>
                        <a:rPr lang="en-US" sz="1800" b="0" i="0" kern="1200" dirty="0" err="1">
                          <a:solidFill>
                            <a:schemeClr val="dk1"/>
                          </a:solidFill>
                          <a:effectLst/>
                          <a:latin typeface="+mn-lt"/>
                          <a:ea typeface="+mn-ea"/>
                          <a:cs typeface="+mn-cs"/>
                        </a:rPr>
                        <a:t>Krushi</a:t>
                      </a:r>
                      <a:r>
                        <a:rPr lang="en-US" sz="1800" b="0" i="0" kern="1200" dirty="0">
                          <a:solidFill>
                            <a:schemeClr val="dk1"/>
                          </a:solidFill>
                          <a:effectLst/>
                          <a:latin typeface="+mn-lt"/>
                          <a:ea typeface="+mn-ea"/>
                          <a:cs typeface="+mn-cs"/>
                        </a:rPr>
                        <a:t> Bazaar, Surat.</a:t>
                      </a:r>
                      <a:endParaRPr lang="en-IN" dirty="0"/>
                    </a:p>
                  </a:txBody>
                  <a:tcPr/>
                </a:tc>
                <a:extLst>
                  <a:ext uri="{0D108BD9-81ED-4DB2-BD59-A6C34878D82A}">
                    <a16:rowId xmlns:a16="http://schemas.microsoft.com/office/drawing/2014/main" val="3689996350"/>
                  </a:ext>
                </a:extLst>
              </a:tr>
              <a:tr h="2055162">
                <a:tc>
                  <a:txBody>
                    <a:bodyPr/>
                    <a:lstStyle/>
                    <a:p>
                      <a:r>
                        <a:rPr lang="en-IN" dirty="0"/>
                        <a:t>BRANCH : </a:t>
                      </a:r>
                    </a:p>
                  </a:txBody>
                  <a:tcPr/>
                </a:tc>
                <a:tc>
                  <a:txBody>
                    <a:bodyPr/>
                    <a:lstStyle/>
                    <a:p>
                      <a:pPr marL="342900" indent="-342900">
                        <a:buAutoNum type="arabicParenR"/>
                      </a:pPr>
                      <a:r>
                        <a:rPr lang="it-IT" sz="1800" b="0" i="0" kern="1200" dirty="0">
                          <a:solidFill>
                            <a:schemeClr val="dk1"/>
                          </a:solidFill>
                          <a:effectLst/>
                          <a:latin typeface="+mn-lt"/>
                          <a:ea typeface="+mn-ea"/>
                          <a:cs typeface="+mn-cs"/>
                        </a:rPr>
                        <a:t>606 Seminole Trl, Murphy TX 75094, USA</a:t>
                      </a:r>
                    </a:p>
                    <a:p>
                      <a:pPr marL="0" indent="0">
                        <a:buNone/>
                      </a:pPr>
                      <a:endParaRPr lang="it-IT" sz="1800" b="0" i="0" kern="1200" dirty="0">
                        <a:solidFill>
                          <a:schemeClr val="dk1"/>
                        </a:solidFill>
                        <a:effectLst/>
                        <a:latin typeface="+mn-lt"/>
                        <a:ea typeface="+mn-ea"/>
                        <a:cs typeface="+mn-cs"/>
                      </a:endParaRPr>
                    </a:p>
                    <a:p>
                      <a:r>
                        <a:rPr lang="en-IN" dirty="0"/>
                        <a:t>2) </a:t>
                      </a:r>
                      <a:r>
                        <a:rPr lang="en-US" sz="1800" b="0" i="0" kern="1200" dirty="0">
                          <a:solidFill>
                            <a:schemeClr val="dk1"/>
                          </a:solidFill>
                          <a:effectLst/>
                          <a:latin typeface="+mn-lt"/>
                          <a:ea typeface="+mn-ea"/>
                          <a:cs typeface="+mn-cs"/>
                        </a:rPr>
                        <a:t>10-13 </a:t>
                      </a:r>
                      <a:r>
                        <a:rPr lang="en-US" sz="1800" b="0" i="0" kern="1200" dirty="0" err="1">
                          <a:solidFill>
                            <a:schemeClr val="dk1"/>
                          </a:solidFill>
                          <a:effectLst/>
                          <a:latin typeface="+mn-lt"/>
                          <a:ea typeface="+mn-ea"/>
                          <a:cs typeface="+mn-cs"/>
                        </a:rPr>
                        <a:t>Venturo</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Appartments</a:t>
                      </a:r>
                      <a:r>
                        <a:rPr lang="en-US" sz="1800" b="0" i="0" kern="1200" dirty="0">
                          <a:solidFill>
                            <a:schemeClr val="dk1"/>
                          </a:solidFill>
                          <a:effectLst/>
                          <a:latin typeface="+mn-lt"/>
                          <a:ea typeface="+mn-ea"/>
                          <a:cs typeface="+mn-cs"/>
                        </a:rPr>
                        <a:t> &amp; Commercial Hub,       Near Railway Station, Navsari.</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3) </a:t>
                      </a:r>
                      <a:r>
                        <a:rPr lang="en-IN" sz="1800" b="0" i="0" kern="1200" dirty="0">
                          <a:solidFill>
                            <a:schemeClr val="dk1"/>
                          </a:solidFill>
                          <a:effectLst/>
                          <a:latin typeface="+mn-lt"/>
                          <a:ea typeface="+mn-ea"/>
                          <a:cs typeface="+mn-cs"/>
                        </a:rPr>
                        <a:t>606 - Shivalik </a:t>
                      </a:r>
                      <a:r>
                        <a:rPr lang="en-IN" sz="1800" b="0" i="0" kern="1200" dirty="0" err="1">
                          <a:solidFill>
                            <a:schemeClr val="dk1"/>
                          </a:solidFill>
                          <a:effectLst/>
                          <a:latin typeface="+mn-lt"/>
                          <a:ea typeface="+mn-ea"/>
                          <a:cs typeface="+mn-cs"/>
                        </a:rPr>
                        <a:t>Shilp</a:t>
                      </a:r>
                      <a:r>
                        <a:rPr lang="en-IN" sz="1800" b="0" i="0" kern="1200" dirty="0">
                          <a:solidFill>
                            <a:schemeClr val="dk1"/>
                          </a:solidFill>
                          <a:effectLst/>
                          <a:latin typeface="+mn-lt"/>
                          <a:ea typeface="+mn-ea"/>
                          <a:cs typeface="+mn-cs"/>
                        </a:rPr>
                        <a:t> - 2, Opp ITC Narmada Hotel, </a:t>
                      </a:r>
                      <a:r>
                        <a:rPr lang="en-IN" sz="1800" b="0" i="0" kern="1200" dirty="0" err="1">
                          <a:solidFill>
                            <a:schemeClr val="dk1"/>
                          </a:solidFill>
                          <a:effectLst/>
                          <a:latin typeface="+mn-lt"/>
                          <a:ea typeface="+mn-ea"/>
                          <a:cs typeface="+mn-cs"/>
                        </a:rPr>
                        <a:t>Vastrapur</a:t>
                      </a:r>
                      <a:r>
                        <a:rPr lang="en-IN" sz="1800" b="0" i="0" kern="1200" dirty="0">
                          <a:solidFill>
                            <a:schemeClr val="dk1"/>
                          </a:solidFill>
                          <a:effectLst/>
                          <a:latin typeface="+mn-lt"/>
                          <a:ea typeface="+mn-ea"/>
                          <a:cs typeface="+mn-cs"/>
                        </a:rPr>
                        <a:t>, Ahmedabad, 380054</a:t>
                      </a:r>
                      <a:endParaRPr lang="en-IN" dirty="0"/>
                    </a:p>
                  </a:txBody>
                  <a:tcPr/>
                </a:tc>
                <a:extLst>
                  <a:ext uri="{0D108BD9-81ED-4DB2-BD59-A6C34878D82A}">
                    <a16:rowId xmlns:a16="http://schemas.microsoft.com/office/drawing/2014/main" val="2898658641"/>
                  </a:ext>
                </a:extLst>
              </a:tr>
              <a:tr h="759644">
                <a:tc>
                  <a:txBody>
                    <a:bodyPr/>
                    <a:lstStyle/>
                    <a:p>
                      <a:r>
                        <a:rPr lang="en-IN" dirty="0"/>
                        <a:t>CONTACT NO :</a:t>
                      </a:r>
                    </a:p>
                  </a:txBody>
                  <a:tcPr/>
                </a:tc>
                <a:tc>
                  <a:txBody>
                    <a:bodyPr/>
                    <a:lstStyle/>
                    <a:p>
                      <a:r>
                        <a:rPr lang="en-IN" dirty="0"/>
                        <a:t>9726192924</a:t>
                      </a:r>
                    </a:p>
                  </a:txBody>
                  <a:tcPr/>
                </a:tc>
                <a:extLst>
                  <a:ext uri="{0D108BD9-81ED-4DB2-BD59-A6C34878D82A}">
                    <a16:rowId xmlns:a16="http://schemas.microsoft.com/office/drawing/2014/main" val="2378613524"/>
                  </a:ext>
                </a:extLst>
              </a:tr>
            </a:tbl>
          </a:graphicData>
        </a:graphic>
      </p:graphicFrame>
    </p:spTree>
    <p:extLst>
      <p:ext uri="{BB962C8B-B14F-4D97-AF65-F5344CB8AC3E}">
        <p14:creationId xmlns:p14="http://schemas.microsoft.com/office/powerpoint/2010/main" val="175887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8D98-F6E5-D3B3-6734-CC1772A43C00}"/>
              </a:ext>
            </a:extLst>
          </p:cNvPr>
          <p:cNvSpPr>
            <a:spLocks noGrp="1"/>
          </p:cNvSpPr>
          <p:nvPr>
            <p:ph type="title"/>
          </p:nvPr>
        </p:nvSpPr>
        <p:spPr>
          <a:xfrm>
            <a:off x="213998" y="0"/>
            <a:ext cx="10353762" cy="1257300"/>
          </a:xfrm>
        </p:spPr>
        <p:txBody>
          <a:bodyPr>
            <a:normAutofit/>
          </a:bodyPr>
          <a:lstStyle/>
          <a:p>
            <a:r>
              <a:rPr lang="en-IN" sz="2800" b="1" u="sng" dirty="0">
                <a:solidFill>
                  <a:schemeClr val="tx1"/>
                </a:solidFill>
              </a:rPr>
              <a:t>INTRODUCTION</a:t>
            </a:r>
          </a:p>
        </p:txBody>
      </p:sp>
      <p:sp>
        <p:nvSpPr>
          <p:cNvPr id="7" name="Content Placeholder 6">
            <a:extLst>
              <a:ext uri="{FF2B5EF4-FFF2-40B4-BE49-F238E27FC236}">
                <a16:creationId xmlns:a16="http://schemas.microsoft.com/office/drawing/2014/main" id="{3EA21E71-60E9-E1DF-B8C2-4DBC570AEB97}"/>
              </a:ext>
            </a:extLst>
          </p:cNvPr>
          <p:cNvSpPr>
            <a:spLocks noGrp="1"/>
          </p:cNvSpPr>
          <p:nvPr>
            <p:ph idx="1"/>
          </p:nvPr>
        </p:nvSpPr>
        <p:spPr>
          <a:xfrm>
            <a:off x="913795" y="1539552"/>
            <a:ext cx="10353762" cy="4251648"/>
          </a:xfrm>
        </p:spPr>
        <p:txBody>
          <a:bodyPr>
            <a:normAutofit fontScale="92500" lnSpcReduction="10000"/>
          </a:bodyPr>
          <a:lstStyle/>
          <a:p>
            <a:pPr marL="487045" marR="309245" algn="just">
              <a:spcBef>
                <a:spcPts val="425"/>
              </a:spcBef>
              <a:spcAft>
                <a:spcPts val="0"/>
              </a:spcAft>
            </a:pPr>
            <a:r>
              <a:rPr lang="en-US" sz="2400" dirty="0">
                <a:solidFill>
                  <a:schemeClr val="tx1"/>
                </a:solidFill>
                <a:effectLst/>
                <a:latin typeface="Times New Roman" panose="02020603050405020304" pitchFamily="18" charset="0"/>
                <a:ea typeface="Times New Roman" panose="02020603050405020304" pitchFamily="18" charset="0"/>
              </a:rPr>
              <a:t>The society management system is created to manage activities of any housing society. Generally, in society all the work is manually. Mobile no, email, address, maintenance , notices are noted on the papers.</a:t>
            </a:r>
            <a:endParaRPr lang="en-IN" sz="2400" dirty="0">
              <a:solidFill>
                <a:schemeClr val="tx1"/>
              </a:solidFill>
              <a:effectLst/>
              <a:latin typeface="Times New Roman" panose="02020603050405020304" pitchFamily="18" charset="0"/>
              <a:ea typeface="Times New Roman" panose="02020603050405020304" pitchFamily="18" charset="0"/>
            </a:endParaRPr>
          </a:p>
          <a:p>
            <a:pPr marL="36900" indent="0">
              <a:spcBef>
                <a:spcPts val="40"/>
              </a:spcBef>
              <a:buNone/>
            </a:pPr>
            <a:endParaRPr lang="en-IN" sz="2400" dirty="0">
              <a:solidFill>
                <a:schemeClr val="tx1"/>
              </a:solidFill>
              <a:effectLst/>
              <a:latin typeface="Times New Roman" panose="02020603050405020304" pitchFamily="18" charset="0"/>
              <a:ea typeface="Times New Roman" panose="02020603050405020304" pitchFamily="18" charset="0"/>
            </a:endParaRPr>
          </a:p>
          <a:p>
            <a:pPr marL="487045" marR="317500" algn="just">
              <a:spcBef>
                <a:spcPts val="5"/>
              </a:spcBef>
              <a:spcAft>
                <a:spcPts val="0"/>
              </a:spcAft>
            </a:pPr>
            <a:r>
              <a:rPr lang="en-US" sz="2400" dirty="0">
                <a:solidFill>
                  <a:schemeClr val="tx1"/>
                </a:solidFill>
                <a:effectLst/>
                <a:latin typeface="Times New Roman" panose="02020603050405020304" pitchFamily="18" charset="0"/>
                <a:ea typeface="Times New Roman" panose="02020603050405020304" pitchFamily="18" charset="0"/>
              </a:rPr>
              <a:t>As all work is done on paper so it is very difficult to manage in the society. Society management system project track society problems solve it and easily manage society members.</a:t>
            </a:r>
            <a:endParaRPr lang="en-IN" sz="2400" dirty="0">
              <a:solidFill>
                <a:schemeClr val="tx1"/>
              </a:solidFill>
              <a:effectLst/>
              <a:latin typeface="Times New Roman" panose="02020603050405020304" pitchFamily="18" charset="0"/>
              <a:ea typeface="Times New Roman" panose="02020603050405020304" pitchFamily="18" charset="0"/>
            </a:endParaRPr>
          </a:p>
          <a:p>
            <a:pPr marL="36900" indent="0">
              <a:spcBef>
                <a:spcPts val="5"/>
              </a:spcBef>
              <a:buNone/>
            </a:pPr>
            <a:endParaRPr lang="en-IN" sz="2400" dirty="0">
              <a:solidFill>
                <a:schemeClr val="tx1"/>
              </a:solidFill>
              <a:effectLst/>
              <a:latin typeface="Times New Roman" panose="02020603050405020304" pitchFamily="18" charset="0"/>
              <a:ea typeface="Times New Roman" panose="02020603050405020304" pitchFamily="18" charset="0"/>
            </a:endParaRPr>
          </a:p>
          <a:p>
            <a:pPr marL="487045" marR="315595" algn="just">
              <a:spcAft>
                <a:spcPts val="0"/>
              </a:spcAft>
            </a:pPr>
            <a:r>
              <a:rPr lang="en-US" sz="2400" dirty="0">
                <a:solidFill>
                  <a:schemeClr val="tx1"/>
                </a:solidFill>
                <a:effectLst/>
                <a:latin typeface="Times New Roman" panose="02020603050405020304" pitchFamily="18" charset="0"/>
                <a:ea typeface="Times New Roman" panose="02020603050405020304" pitchFamily="18" charset="0"/>
              </a:rPr>
              <a:t>Using this application user can see notice board, events, member detail, maintenance and etc. Society member they can make complain any where and any time and we resolve the complain as soon as possible.</a:t>
            </a:r>
            <a:endParaRPr lang="en-IN" sz="2400" dirty="0">
              <a:solidFill>
                <a:schemeClr val="tx1"/>
              </a:solidFill>
              <a:effectLst/>
              <a:latin typeface="Times New Roman" panose="02020603050405020304" pitchFamily="18" charset="0"/>
              <a:ea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80628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313F7D-0A79-69F1-6BA8-2F2371E59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C5CC478-16C9-D68C-8042-1DE67826F803}"/>
              </a:ext>
            </a:extLst>
          </p:cNvPr>
          <p:cNvSpPr/>
          <p:nvPr/>
        </p:nvSpPr>
        <p:spPr>
          <a:xfrm>
            <a:off x="913795" y="860612"/>
            <a:ext cx="4856841" cy="735106"/>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61A2532-8AFA-2C01-D305-BC6ACD572C59}"/>
              </a:ext>
            </a:extLst>
          </p:cNvPr>
          <p:cNvSpPr/>
          <p:nvPr/>
        </p:nvSpPr>
        <p:spPr>
          <a:xfrm>
            <a:off x="6347012" y="860612"/>
            <a:ext cx="4920545" cy="735106"/>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04C6FFD-EF69-2FD6-4383-7FC6BD31F064}"/>
              </a:ext>
            </a:extLst>
          </p:cNvPr>
          <p:cNvSpPr>
            <a:spLocks noGrp="1"/>
          </p:cNvSpPr>
          <p:nvPr>
            <p:ph type="title"/>
          </p:nvPr>
        </p:nvSpPr>
        <p:spPr/>
        <p:txBody>
          <a:bodyPr>
            <a:normAutofit/>
          </a:bodyPr>
          <a:lstStyle/>
          <a:p>
            <a:pPr algn="l"/>
            <a:r>
              <a:rPr lang="en-IN" sz="3200" b="1" dirty="0"/>
              <a:t>PURPOSE                                   BACKGROUND</a:t>
            </a:r>
          </a:p>
        </p:txBody>
      </p:sp>
      <p:sp>
        <p:nvSpPr>
          <p:cNvPr id="12" name="Rectangle: Rounded Corners 11">
            <a:extLst>
              <a:ext uri="{FF2B5EF4-FFF2-40B4-BE49-F238E27FC236}">
                <a16:creationId xmlns:a16="http://schemas.microsoft.com/office/drawing/2014/main" id="{AB831373-3747-BF40-C685-9FF36E5E1C28}"/>
              </a:ext>
            </a:extLst>
          </p:cNvPr>
          <p:cNvSpPr/>
          <p:nvPr/>
        </p:nvSpPr>
        <p:spPr>
          <a:xfrm>
            <a:off x="807902" y="1846446"/>
            <a:ext cx="4962734" cy="4233493"/>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A54CF91-0F02-87C2-0E04-42CE3AE2431E}"/>
              </a:ext>
            </a:extLst>
          </p:cNvPr>
          <p:cNvSpPr>
            <a:spLocks noGrp="1"/>
          </p:cNvSpPr>
          <p:nvPr>
            <p:ph sz="half" idx="1"/>
          </p:nvPr>
        </p:nvSpPr>
        <p:spPr>
          <a:xfrm>
            <a:off x="913796" y="2076450"/>
            <a:ext cx="4750948" cy="3622671"/>
          </a:xfrm>
        </p:spPr>
        <p:txBody>
          <a:bodyPr/>
          <a:lstStyle/>
          <a:p>
            <a:r>
              <a:rPr lang="en-US" sz="1800" u="none" strike="noStrike" dirty="0">
                <a:effectLst/>
                <a:latin typeface="Times New Roman" panose="02020603050405020304" pitchFamily="18" charset="0"/>
                <a:ea typeface="Times New Roman" panose="02020603050405020304" pitchFamily="18" charset="0"/>
              </a:rPr>
              <a:t>The purpose of the Society Management System (SMS) is member pay online Maintenance This project is to provide a paper-less Society up to 90% because it is directly connected to the Society.</a:t>
            </a:r>
          </a:p>
          <a:p>
            <a:r>
              <a:rPr lang="en-US" sz="1800" u="none" strike="noStrike" dirty="0">
                <a:effectLst/>
                <a:latin typeface="Times New Roman" panose="02020603050405020304" pitchFamily="18" charset="0"/>
                <a:ea typeface="Times New Roman" panose="02020603050405020304" pitchFamily="18" charset="0"/>
              </a:rPr>
              <a:t>The proposed system aims to improve efficiency, accountability, and communication in managing residential societies. The study assesses the technical, operational, and financial feasibility of the project and concludes that the project is feasible.</a:t>
            </a:r>
            <a:endParaRPr lang="en-IN" sz="1800" u="none" strike="noStrike" dirty="0">
              <a:effectLst/>
              <a:latin typeface="Times New Roman" panose="02020603050405020304" pitchFamily="18" charset="0"/>
              <a:ea typeface="Times New Roman" panose="02020603050405020304" pitchFamily="18" charset="0"/>
            </a:endParaRPr>
          </a:p>
          <a:p>
            <a:pPr marL="36900" indent="0">
              <a:buNone/>
            </a:pPr>
            <a:endParaRPr lang="en-IN" dirty="0"/>
          </a:p>
        </p:txBody>
      </p:sp>
      <p:sp>
        <p:nvSpPr>
          <p:cNvPr id="14" name="Rectangle: Rounded Corners 13">
            <a:extLst>
              <a:ext uri="{FF2B5EF4-FFF2-40B4-BE49-F238E27FC236}">
                <a16:creationId xmlns:a16="http://schemas.microsoft.com/office/drawing/2014/main" id="{4D478C8A-03F8-F874-5CDB-CB91FD49423C}"/>
              </a:ext>
            </a:extLst>
          </p:cNvPr>
          <p:cNvSpPr/>
          <p:nvPr/>
        </p:nvSpPr>
        <p:spPr>
          <a:xfrm>
            <a:off x="6347011" y="1821419"/>
            <a:ext cx="4920545" cy="4233493"/>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21203278-D80F-F2DB-AC03-C0E86B3205D2}"/>
              </a:ext>
            </a:extLst>
          </p:cNvPr>
          <p:cNvSpPr>
            <a:spLocks noGrp="1"/>
          </p:cNvSpPr>
          <p:nvPr>
            <p:ph sz="half" idx="2"/>
          </p:nvPr>
        </p:nvSpPr>
        <p:spPr/>
        <p:txBody>
          <a:bodyPr/>
          <a:lstStyle/>
          <a:p>
            <a:r>
              <a:rPr lang="en-US" dirty="0"/>
              <a:t>Residential societies have complex operations, including maintenance, billing, accounting, communication, and document management. These operations are currently managed manually, which can be time-consuming and error-prone.</a:t>
            </a:r>
            <a:endParaRPr lang="en-IN" dirty="0"/>
          </a:p>
        </p:txBody>
      </p:sp>
    </p:spTree>
    <p:extLst>
      <p:ext uri="{BB962C8B-B14F-4D97-AF65-F5344CB8AC3E}">
        <p14:creationId xmlns:p14="http://schemas.microsoft.com/office/powerpoint/2010/main" val="37748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65C2-820E-344C-E646-840B78D4E99A}"/>
              </a:ext>
            </a:extLst>
          </p:cNvPr>
          <p:cNvSpPr>
            <a:spLocks noGrp="1"/>
          </p:cNvSpPr>
          <p:nvPr>
            <p:ph type="title"/>
          </p:nvPr>
        </p:nvSpPr>
        <p:spPr>
          <a:xfrm>
            <a:off x="915046" y="622597"/>
            <a:ext cx="10353762" cy="970450"/>
          </a:xfrm>
        </p:spPr>
        <p:txBody>
          <a:bodyPr/>
          <a:lstStyle/>
          <a:p>
            <a:r>
              <a:rPr lang="en-IN" dirty="0"/>
              <a:t>PRODUCT FUNCTION</a:t>
            </a:r>
          </a:p>
        </p:txBody>
      </p:sp>
      <p:sp>
        <p:nvSpPr>
          <p:cNvPr id="3" name="Text Placeholder 2">
            <a:extLst>
              <a:ext uri="{FF2B5EF4-FFF2-40B4-BE49-F238E27FC236}">
                <a16:creationId xmlns:a16="http://schemas.microsoft.com/office/drawing/2014/main" id="{6107FD8D-BE98-8125-0A68-0ACCFF889441}"/>
              </a:ext>
            </a:extLst>
          </p:cNvPr>
          <p:cNvSpPr>
            <a:spLocks noGrp="1"/>
          </p:cNvSpPr>
          <p:nvPr>
            <p:ph type="body" idx="1"/>
          </p:nvPr>
        </p:nvSpPr>
        <p:spPr>
          <a:xfrm>
            <a:off x="953522" y="2003328"/>
            <a:ext cx="3300984" cy="764782"/>
          </a:xfrm>
        </p:spPr>
        <p:txBody>
          <a:bodyPr/>
          <a:lstStyle/>
          <a:p>
            <a:r>
              <a:rPr lang="en-US" sz="2400" b="1" u="sng" strike="noStrike" dirty="0">
                <a:effectLst/>
                <a:latin typeface="Times New Roman" panose="02020603050405020304" pitchFamily="18" charset="0"/>
                <a:ea typeface="Times New Roman" panose="02020603050405020304" pitchFamily="18" charset="0"/>
              </a:rPr>
              <a:t>Member Management</a:t>
            </a:r>
            <a:r>
              <a:rPr lang="en-US" sz="2400" u="none" strike="noStrike" dirty="0">
                <a:effectLst/>
                <a:latin typeface="Times New Roman" panose="02020603050405020304" pitchFamily="18" charset="0"/>
                <a:ea typeface="Times New Roman" panose="02020603050405020304" pitchFamily="18" charset="0"/>
              </a:rPr>
              <a:t>:</a:t>
            </a:r>
            <a:endParaRPr lang="en-IN" sz="2400" u="none" strike="noStrike" dirty="0">
              <a:effectLst/>
              <a:latin typeface="Times New Roman" panose="02020603050405020304" pitchFamily="18" charset="0"/>
              <a:ea typeface="Times New Roman" panose="02020603050405020304" pitchFamily="18" charset="0"/>
            </a:endParaRPr>
          </a:p>
          <a:p>
            <a:endParaRPr lang="en-IN" dirty="0"/>
          </a:p>
        </p:txBody>
      </p:sp>
      <p:sp>
        <p:nvSpPr>
          <p:cNvPr id="4" name="Text Placeholder 3">
            <a:extLst>
              <a:ext uri="{FF2B5EF4-FFF2-40B4-BE49-F238E27FC236}">
                <a16:creationId xmlns:a16="http://schemas.microsoft.com/office/drawing/2014/main" id="{816E7E3B-0C5C-D395-602A-2AC53AF564D6}"/>
              </a:ext>
            </a:extLst>
          </p:cNvPr>
          <p:cNvSpPr>
            <a:spLocks noGrp="1"/>
          </p:cNvSpPr>
          <p:nvPr>
            <p:ph type="body" sz="half" idx="15"/>
          </p:nvPr>
        </p:nvSpPr>
        <p:spPr>
          <a:xfrm>
            <a:off x="564776" y="2768109"/>
            <a:ext cx="3650003" cy="3085843"/>
          </a:xfrm>
        </p:spPr>
        <p:txBody>
          <a:bodyPr>
            <a:normAutofit fontScale="85000" lnSpcReduction="20000"/>
          </a:bodyPr>
          <a:lstStyle/>
          <a:p>
            <a:pPr marL="742950" lvl="1" indent="-285750">
              <a:lnSpc>
                <a:spcPct val="115000"/>
              </a:lnSpc>
              <a:buFont typeface="Arial" panose="020B0604020202020204" pitchFamily="34" charset="0"/>
              <a:buChar char="◆"/>
            </a:pPr>
            <a:r>
              <a:rPr lang="en-US" sz="2100" u="none" strike="noStrike" dirty="0">
                <a:effectLst/>
                <a:latin typeface="Times New Roman" panose="02020603050405020304" pitchFamily="18" charset="0"/>
                <a:ea typeface="Times New Roman" panose="02020603050405020304" pitchFamily="18" charset="0"/>
              </a:rPr>
              <a:t>Maintain and manage member details such as contact information, occupancy status, and membership fees.</a:t>
            </a:r>
            <a:endParaRPr lang="en-IN" sz="210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2100" u="none" strike="noStrike" dirty="0">
                <a:effectLst/>
                <a:latin typeface="Times New Roman" panose="02020603050405020304" pitchFamily="18" charset="0"/>
                <a:ea typeface="Times New Roman" panose="02020603050405020304" pitchFamily="18" charset="0"/>
              </a:rPr>
              <a:t>Handle member registrations and track membership status.</a:t>
            </a:r>
            <a:endParaRPr lang="en-IN" sz="210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2100" u="none" strike="noStrike" dirty="0">
                <a:effectLst/>
                <a:latin typeface="Times New Roman" panose="02020603050405020304" pitchFamily="18" charset="0"/>
                <a:ea typeface="Times New Roman" panose="02020603050405020304" pitchFamily="18" charset="0"/>
              </a:rPr>
              <a:t>Facilitate communication between members and management.</a:t>
            </a:r>
            <a:endParaRPr lang="en-IN" sz="2100" u="none" strike="noStrike" dirty="0">
              <a:effectLst/>
              <a:latin typeface="Times New Roman" panose="02020603050405020304" pitchFamily="18" charset="0"/>
              <a:ea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C6A307A0-3F0C-A66E-3048-9E184F5FC960}"/>
              </a:ext>
            </a:extLst>
          </p:cNvPr>
          <p:cNvSpPr>
            <a:spLocks noGrp="1"/>
          </p:cNvSpPr>
          <p:nvPr>
            <p:ph type="body" sz="quarter" idx="3"/>
          </p:nvPr>
        </p:nvSpPr>
        <p:spPr>
          <a:xfrm>
            <a:off x="6808117" y="2322968"/>
            <a:ext cx="3300984" cy="764783"/>
          </a:xfrm>
        </p:spPr>
        <p:txBody>
          <a:bodyPr/>
          <a:lstStyle/>
          <a:p>
            <a:r>
              <a:rPr lang="en-US" sz="2400" b="1" u="sng" strike="noStrike" dirty="0">
                <a:effectLst/>
                <a:latin typeface="Times New Roman" panose="02020603050405020304" pitchFamily="18" charset="0"/>
                <a:ea typeface="Times New Roman" panose="02020603050405020304" pitchFamily="18" charset="0"/>
              </a:rPr>
              <a:t>Accounting and Financial Management:</a:t>
            </a:r>
            <a:endParaRPr lang="en-IN" sz="2400" b="1" u="sng" strike="noStrike" dirty="0">
              <a:effectLst/>
              <a:latin typeface="Times New Roman" panose="02020603050405020304" pitchFamily="18" charset="0"/>
              <a:ea typeface="Times New Roman" panose="02020603050405020304" pitchFamily="18" charset="0"/>
            </a:endParaRPr>
          </a:p>
          <a:p>
            <a:endParaRPr lang="en-IN" dirty="0"/>
          </a:p>
        </p:txBody>
      </p:sp>
      <p:sp>
        <p:nvSpPr>
          <p:cNvPr id="6" name="Text Placeholder 5">
            <a:extLst>
              <a:ext uri="{FF2B5EF4-FFF2-40B4-BE49-F238E27FC236}">
                <a16:creationId xmlns:a16="http://schemas.microsoft.com/office/drawing/2014/main" id="{223105F5-B8E7-0658-1EF1-C5BE7DBE9799}"/>
              </a:ext>
            </a:extLst>
          </p:cNvPr>
          <p:cNvSpPr>
            <a:spLocks noGrp="1"/>
          </p:cNvSpPr>
          <p:nvPr>
            <p:ph type="body" sz="half" idx="16"/>
          </p:nvPr>
        </p:nvSpPr>
        <p:spPr>
          <a:xfrm>
            <a:off x="6360487" y="2833363"/>
            <a:ext cx="3650003" cy="3023088"/>
          </a:xfrm>
        </p:spPr>
        <p:txBody>
          <a:bodyPr>
            <a:normAutofit fontScale="92500" lnSpcReduction="10000"/>
          </a:bodyPr>
          <a:lstStyle/>
          <a:p>
            <a:pPr marL="742950" lvl="1" indent="-285750">
              <a:lnSpc>
                <a:spcPct val="115000"/>
              </a:lnSpc>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Generate invoices and manage billing for maintenance fees or dues.</a:t>
            </a:r>
            <a:endParaRPr lang="en-IN" sz="180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Track and record financial transactions.</a:t>
            </a:r>
            <a:endParaRPr lang="en-IN" sz="180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Prepare financial reports and statements.</a:t>
            </a:r>
            <a:endParaRPr lang="en-IN" sz="180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Handle online payment integration for fee collection.</a:t>
            </a:r>
            <a:endParaRPr lang="en-IN" sz="1800" u="none" strike="noStrike"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0617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4684-6D4A-8F12-EA33-958EB4EBE3AB}"/>
              </a:ext>
            </a:extLst>
          </p:cNvPr>
          <p:cNvSpPr>
            <a:spLocks noGrp="1"/>
          </p:cNvSpPr>
          <p:nvPr>
            <p:ph type="title"/>
          </p:nvPr>
        </p:nvSpPr>
        <p:spPr/>
        <p:txBody>
          <a:bodyPr/>
          <a:lstStyle/>
          <a:p>
            <a:r>
              <a:rPr lang="en-IN" dirty="0"/>
              <a:t>PRODUCT FUNCTION</a:t>
            </a:r>
          </a:p>
        </p:txBody>
      </p:sp>
      <p:sp>
        <p:nvSpPr>
          <p:cNvPr id="3" name="Text Placeholder 2">
            <a:extLst>
              <a:ext uri="{FF2B5EF4-FFF2-40B4-BE49-F238E27FC236}">
                <a16:creationId xmlns:a16="http://schemas.microsoft.com/office/drawing/2014/main" id="{FE02A87C-F6A5-1CB2-BCFD-9ABFF672F5AC}"/>
              </a:ext>
            </a:extLst>
          </p:cNvPr>
          <p:cNvSpPr>
            <a:spLocks noGrp="1"/>
          </p:cNvSpPr>
          <p:nvPr>
            <p:ph type="body" idx="1"/>
          </p:nvPr>
        </p:nvSpPr>
        <p:spPr>
          <a:xfrm>
            <a:off x="1064070" y="2571009"/>
            <a:ext cx="4764764" cy="692494"/>
          </a:xfrm>
        </p:spPr>
        <p:txBody>
          <a:bodyPr/>
          <a:lstStyle/>
          <a:p>
            <a:r>
              <a:rPr lang="en-US" b="1" u="sng" strike="noStrike" dirty="0">
                <a:effectLst/>
                <a:latin typeface="Times New Roman" panose="02020603050405020304" pitchFamily="18" charset="0"/>
                <a:ea typeface="Times New Roman" panose="02020603050405020304" pitchFamily="18" charset="0"/>
              </a:rPr>
              <a:t>Maintenance and Complaint Management:</a:t>
            </a:r>
            <a:endParaRPr lang="en-IN" b="1" u="sng" strike="noStrike" dirty="0">
              <a:effectLst/>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16388B46-D46E-6982-22F0-A6EDCFB6B2FB}"/>
              </a:ext>
            </a:extLst>
          </p:cNvPr>
          <p:cNvSpPr>
            <a:spLocks noGrp="1"/>
          </p:cNvSpPr>
          <p:nvPr>
            <p:ph sz="half" idx="2"/>
          </p:nvPr>
        </p:nvSpPr>
        <p:spPr>
          <a:xfrm>
            <a:off x="1049252" y="2845538"/>
            <a:ext cx="4764764" cy="3609050"/>
          </a:xfrm>
        </p:spPr>
        <p:txBody>
          <a:bodyPr>
            <a:normAutofit fontScale="92500" lnSpcReduction="20000"/>
          </a:bodyPr>
          <a:lstStyle/>
          <a:p>
            <a:pPr marL="742950" lvl="1" indent="-285750">
              <a:lnSpc>
                <a:spcPct val="115000"/>
              </a:lnSpc>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Receive and record maintenance requests and complaints from residents.</a:t>
            </a:r>
            <a:endParaRPr lang="en-IN" sz="180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Assign tasks to staff or vendors for resolution.</a:t>
            </a:r>
            <a:endParaRPr lang="en-IN" sz="180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Track the status and progress of maintenance activities.</a:t>
            </a:r>
            <a:endParaRPr lang="en-IN" sz="180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Maintain a history of maintenance records.</a:t>
            </a:r>
            <a:endParaRPr lang="en-IN" sz="1800" u="none" strike="noStrike" dirty="0">
              <a:effectLst/>
              <a:latin typeface="Times New Roman" panose="02020603050405020304" pitchFamily="18" charset="0"/>
              <a:ea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7A969F96-131B-AB78-1E57-47A89EBA661B}"/>
              </a:ext>
            </a:extLst>
          </p:cNvPr>
          <p:cNvSpPr>
            <a:spLocks noGrp="1"/>
          </p:cNvSpPr>
          <p:nvPr>
            <p:ph type="body" sz="quarter" idx="3"/>
          </p:nvPr>
        </p:nvSpPr>
        <p:spPr>
          <a:xfrm>
            <a:off x="6363166" y="2153043"/>
            <a:ext cx="4779582" cy="692495"/>
          </a:xfrm>
        </p:spPr>
        <p:txBody>
          <a:bodyPr/>
          <a:lstStyle/>
          <a:p>
            <a:r>
              <a:rPr lang="en-US" b="1" u="sng" strike="noStrike" dirty="0">
                <a:effectLst/>
                <a:latin typeface="Times New Roman" panose="02020603050405020304" pitchFamily="18" charset="0"/>
                <a:ea typeface="Times New Roman" panose="02020603050405020304" pitchFamily="18" charset="0"/>
              </a:rPr>
              <a:t>Communication and Notice Board:</a:t>
            </a:r>
            <a:endParaRPr lang="en-IN" b="1" u="sng" strike="noStrike" dirty="0">
              <a:effectLst/>
              <a:latin typeface="Times New Roman" panose="02020603050405020304" pitchFamily="18" charset="0"/>
              <a:ea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61200EA7-F5B7-DD40-CF7E-A6EDC7655CE3}"/>
              </a:ext>
            </a:extLst>
          </p:cNvPr>
          <p:cNvSpPr>
            <a:spLocks noGrp="1"/>
          </p:cNvSpPr>
          <p:nvPr>
            <p:ph sz="quarter" idx="4"/>
          </p:nvPr>
        </p:nvSpPr>
        <p:spPr>
          <a:xfrm>
            <a:off x="6377986" y="2782785"/>
            <a:ext cx="4779581" cy="3043533"/>
          </a:xfrm>
        </p:spPr>
        <p:txBody>
          <a:bodyPr>
            <a:normAutofit fontScale="92500" lnSpcReduction="20000"/>
          </a:bodyPr>
          <a:lstStyle/>
          <a:p>
            <a:pPr marL="742950" lvl="1" indent="-285750">
              <a:lnSpc>
                <a:spcPct val="115000"/>
              </a:lnSpc>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Provide a platform for communication between residents and management.</a:t>
            </a:r>
            <a:endParaRPr lang="en-IN" sz="180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Send notifications, circulars, and announcements to residents.</a:t>
            </a:r>
            <a:endParaRPr lang="en-IN" sz="180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Facilitate community discussions and interactions through forums or messaging systems.</a:t>
            </a:r>
            <a:endParaRPr lang="en-IN" sz="180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spcAft>
                <a:spcPts val="120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Share important updates and notices on a centralized notice board.</a:t>
            </a:r>
            <a:endParaRPr lang="en-IN" sz="1800" u="none" strike="noStrike"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7508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99BF62F-AE27-E0D3-4D75-D52E11CBDBD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9E219E-6322-2549-5C6E-7AFB06E294EB}"/>
              </a:ext>
            </a:extLst>
          </p:cNvPr>
          <p:cNvSpPr>
            <a:spLocks noGrp="1"/>
          </p:cNvSpPr>
          <p:nvPr>
            <p:ph type="title"/>
          </p:nvPr>
        </p:nvSpPr>
        <p:spPr/>
        <p:txBody>
          <a:bodyPr>
            <a:normAutofit/>
          </a:bodyPr>
          <a:lstStyle/>
          <a:p>
            <a:r>
              <a:rPr lang="en-US" sz="2800" b="1" u="sng" dirty="0">
                <a:effectLst/>
                <a:latin typeface="Times New Roman" panose="02020603050405020304" pitchFamily="18" charset="0"/>
                <a:ea typeface="Times New Roman" panose="02020603050405020304" pitchFamily="18" charset="0"/>
              </a:rPr>
              <a:t>MEMBER AND SECRETORY FACILITIES</a:t>
            </a:r>
            <a:br>
              <a:rPr lang="en-IN" sz="2800" u="sng" dirty="0">
                <a:effectLst/>
                <a:latin typeface="Times New Roman" panose="02020603050405020304" pitchFamily="18" charset="0"/>
                <a:ea typeface="Times New Roman" panose="02020603050405020304" pitchFamily="18" charset="0"/>
              </a:rPr>
            </a:br>
            <a:endParaRPr lang="en-IN" sz="2800" u="sng" dirty="0"/>
          </a:p>
        </p:txBody>
      </p:sp>
      <p:sp>
        <p:nvSpPr>
          <p:cNvPr id="3" name="Text Placeholder 2">
            <a:extLst>
              <a:ext uri="{FF2B5EF4-FFF2-40B4-BE49-F238E27FC236}">
                <a16:creationId xmlns:a16="http://schemas.microsoft.com/office/drawing/2014/main" id="{43906D3A-AA46-290D-18DD-6FF3CB41D49B}"/>
              </a:ext>
            </a:extLst>
          </p:cNvPr>
          <p:cNvSpPr>
            <a:spLocks noGrp="1"/>
          </p:cNvSpPr>
          <p:nvPr>
            <p:ph type="body" idx="1"/>
          </p:nvPr>
        </p:nvSpPr>
        <p:spPr>
          <a:xfrm>
            <a:off x="1064071" y="2072362"/>
            <a:ext cx="4764764" cy="692494"/>
          </a:xfrm>
        </p:spPr>
        <p:txBody>
          <a:bodyPr/>
          <a:lstStyle/>
          <a:p>
            <a:r>
              <a:rPr lang="en-US" b="1" u="sng" dirty="0">
                <a:effectLst/>
                <a:latin typeface="Times New Roman" panose="02020603050405020304" pitchFamily="18" charset="0"/>
                <a:ea typeface="Times New Roman" panose="02020603050405020304" pitchFamily="18" charset="0"/>
              </a:rPr>
              <a:t>Member facilities:-</a:t>
            </a:r>
            <a:endParaRPr lang="en-IN" u="sng" dirty="0">
              <a:effectLst/>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3CCC3E4E-9E9D-9B86-4DB8-E06D4A8C9320}"/>
              </a:ext>
            </a:extLst>
          </p:cNvPr>
          <p:cNvSpPr>
            <a:spLocks noGrp="1"/>
          </p:cNvSpPr>
          <p:nvPr>
            <p:ph sz="half" idx="2"/>
          </p:nvPr>
        </p:nvSpPr>
        <p:spPr>
          <a:xfrm>
            <a:off x="107576" y="2702103"/>
            <a:ext cx="5703201" cy="3689732"/>
          </a:xfrm>
        </p:spPr>
        <p:txBody>
          <a:bodyPr>
            <a:normAutofit fontScale="92500"/>
          </a:bodyPr>
          <a:lstStyle/>
          <a:p>
            <a:pPr marL="1600200" lvl="3" indent="-228600">
              <a:buSzPts val="1200"/>
              <a:buFont typeface="Arial" panose="020B0604020202020204" pitchFamily="34" charset="0"/>
              <a:buChar char="⮚"/>
              <a:tabLst>
                <a:tab pos="1402080" algn="l"/>
              </a:tabLst>
            </a:pPr>
            <a:r>
              <a:rPr lang="en-US" sz="2000" b="1" dirty="0">
                <a:effectLst/>
                <a:latin typeface="Noto Sans Symbols"/>
                <a:ea typeface="Noto Sans Symbols"/>
                <a:cs typeface="Noto Sans Symbols"/>
              </a:rPr>
              <a:t>Members can Complain to the secretary.</a:t>
            </a:r>
            <a:endParaRPr lang="en-IN" sz="2000" b="1" dirty="0">
              <a:effectLst/>
              <a:latin typeface="Noto Sans Symbols"/>
              <a:ea typeface="Noto Sans Symbols"/>
              <a:cs typeface="Noto Sans Symbols"/>
            </a:endParaRPr>
          </a:p>
          <a:p>
            <a:pPr marL="1600200" lvl="3" indent="-228600">
              <a:buSzPts val="1200"/>
              <a:buFont typeface="Arial" panose="020B0604020202020204" pitchFamily="34" charset="0"/>
              <a:buChar char="⮚"/>
              <a:tabLst>
                <a:tab pos="1402080" algn="l"/>
              </a:tabLst>
            </a:pPr>
            <a:r>
              <a:rPr lang="en-US" sz="2000" b="1" dirty="0">
                <a:effectLst/>
                <a:latin typeface="Noto Sans Symbols"/>
                <a:ea typeface="Noto Sans Symbols"/>
                <a:cs typeface="Noto Sans Symbols"/>
              </a:rPr>
              <a:t>Members can see notice on the notice board.</a:t>
            </a:r>
            <a:endParaRPr lang="en-IN" sz="2000" b="1" dirty="0">
              <a:effectLst/>
              <a:latin typeface="Noto Sans Symbols"/>
              <a:ea typeface="Noto Sans Symbols"/>
              <a:cs typeface="Noto Sans Symbols"/>
            </a:endParaRPr>
          </a:p>
          <a:p>
            <a:pPr marL="1600200" lvl="3" indent="-228600">
              <a:buSzPts val="1200"/>
              <a:buFont typeface="Arial" panose="020B0604020202020204" pitchFamily="34" charset="0"/>
              <a:buChar char="⮚"/>
              <a:tabLst>
                <a:tab pos="1402080" algn="l"/>
              </a:tabLst>
            </a:pPr>
            <a:r>
              <a:rPr lang="en-US" sz="2000" b="1" dirty="0">
                <a:effectLst/>
                <a:latin typeface="Noto Sans Symbols"/>
                <a:ea typeface="Noto Sans Symbols"/>
                <a:cs typeface="Noto Sans Symbols"/>
              </a:rPr>
              <a:t>Members see complain status.</a:t>
            </a:r>
            <a:endParaRPr lang="en-IN" sz="2000" b="1" dirty="0">
              <a:effectLst/>
              <a:latin typeface="Noto Sans Symbols"/>
              <a:ea typeface="Noto Sans Symbols"/>
              <a:cs typeface="Noto Sans Symbols"/>
            </a:endParaRPr>
          </a:p>
          <a:p>
            <a:pPr marL="1600200" lvl="3" indent="-228600">
              <a:buSzPts val="1200"/>
              <a:buFont typeface="Arial" panose="020B0604020202020204" pitchFamily="34" charset="0"/>
              <a:buChar char="⮚"/>
              <a:tabLst>
                <a:tab pos="1402080" algn="l"/>
              </a:tabLst>
            </a:pPr>
            <a:r>
              <a:rPr lang="en-US" sz="2000" b="1" dirty="0">
                <a:effectLst/>
                <a:latin typeface="Noto Sans Symbols"/>
                <a:ea typeface="Noto Sans Symbols"/>
                <a:cs typeface="Noto Sans Symbols"/>
              </a:rPr>
              <a:t>Members see all event.</a:t>
            </a:r>
            <a:endParaRPr lang="en-IN" sz="2000" b="1" dirty="0">
              <a:effectLst/>
              <a:latin typeface="Noto Sans Symbols"/>
              <a:ea typeface="Noto Sans Symbols"/>
              <a:cs typeface="Noto Sans Symbols"/>
            </a:endParaRPr>
          </a:p>
          <a:p>
            <a:pPr marL="1600200" lvl="3" indent="-228600">
              <a:buSzPts val="1200"/>
              <a:buFont typeface="Arial" panose="020B0604020202020204" pitchFamily="34" charset="0"/>
              <a:buChar char="⮚"/>
              <a:tabLst>
                <a:tab pos="1402080" algn="l"/>
              </a:tabLst>
            </a:pPr>
            <a:r>
              <a:rPr lang="en-US" sz="2000" b="1" dirty="0">
                <a:effectLst/>
                <a:latin typeface="Noto Sans Symbols"/>
                <a:ea typeface="Noto Sans Symbols"/>
                <a:cs typeface="Noto Sans Symbols"/>
              </a:rPr>
              <a:t>Members pay maintenance on monthly or yearly.</a:t>
            </a:r>
            <a:endParaRPr lang="en-IN" sz="2000" b="1" dirty="0">
              <a:effectLst/>
              <a:latin typeface="Noto Sans Symbols"/>
              <a:ea typeface="Noto Sans Symbols"/>
              <a:cs typeface="Noto Sans Symbols"/>
            </a:endParaRPr>
          </a:p>
          <a:p>
            <a:pPr marL="1600200" lvl="3" indent="-228600">
              <a:spcBef>
                <a:spcPts val="5"/>
              </a:spcBef>
              <a:spcAft>
                <a:spcPts val="0"/>
              </a:spcAft>
              <a:buSzPts val="1200"/>
              <a:buFont typeface="Arial" panose="020B0604020202020204" pitchFamily="34" charset="0"/>
              <a:buChar char="⮚"/>
              <a:tabLst>
                <a:tab pos="1402080" algn="l"/>
              </a:tabLst>
            </a:pPr>
            <a:r>
              <a:rPr lang="en-US" sz="2000" b="1" dirty="0">
                <a:effectLst/>
                <a:latin typeface="Noto Sans Symbols"/>
                <a:ea typeface="Noto Sans Symbols"/>
                <a:cs typeface="Noto Sans Symbols"/>
              </a:rPr>
              <a:t>Members can see all members, events, complains, notices on dashboard.</a:t>
            </a:r>
            <a:endParaRPr lang="en-IN" sz="2000" b="1" dirty="0">
              <a:effectLst/>
              <a:latin typeface="Noto Sans Symbols"/>
              <a:ea typeface="Noto Sans Symbols"/>
              <a:cs typeface="Noto Sans Symbols"/>
            </a:endParaRPr>
          </a:p>
          <a:p>
            <a:endParaRPr lang="en-IN" dirty="0"/>
          </a:p>
        </p:txBody>
      </p:sp>
      <p:sp>
        <p:nvSpPr>
          <p:cNvPr id="5" name="Text Placeholder 4">
            <a:extLst>
              <a:ext uri="{FF2B5EF4-FFF2-40B4-BE49-F238E27FC236}">
                <a16:creationId xmlns:a16="http://schemas.microsoft.com/office/drawing/2014/main" id="{67B59997-8764-BB82-7365-63D85AE10215}"/>
              </a:ext>
            </a:extLst>
          </p:cNvPr>
          <p:cNvSpPr>
            <a:spLocks noGrp="1"/>
          </p:cNvSpPr>
          <p:nvPr>
            <p:ph type="body" sz="quarter" idx="3"/>
          </p:nvPr>
        </p:nvSpPr>
        <p:spPr>
          <a:xfrm>
            <a:off x="6363166" y="2482681"/>
            <a:ext cx="4779582" cy="692495"/>
          </a:xfrm>
        </p:spPr>
        <p:txBody>
          <a:bodyPr/>
          <a:lstStyle/>
          <a:p>
            <a:pPr lvl="2">
              <a:spcBef>
                <a:spcPts val="5"/>
              </a:spcBef>
              <a:spcAft>
                <a:spcPts val="0"/>
              </a:spcAft>
              <a:tabLst>
                <a:tab pos="944880" algn="l"/>
              </a:tabLst>
            </a:pPr>
            <a:r>
              <a:rPr lang="en-US" sz="2400" b="1" u="sng" dirty="0">
                <a:solidFill>
                  <a:schemeClr val="tx1"/>
                </a:solidFill>
                <a:effectLst/>
                <a:latin typeface="Times New Roman" panose="02020603050405020304" pitchFamily="18" charset="0"/>
                <a:ea typeface="Times New Roman" panose="02020603050405020304" pitchFamily="18" charset="0"/>
              </a:rPr>
              <a:t>Secretory facilities:-</a:t>
            </a:r>
            <a:endParaRPr lang="en-IN" sz="2400" b="1" u="sng" dirty="0">
              <a:solidFill>
                <a:schemeClr val="tx1"/>
              </a:solidFill>
              <a:effectLst/>
              <a:latin typeface="Times New Roman" panose="02020603050405020304" pitchFamily="18" charset="0"/>
              <a:ea typeface="Times New Roman" panose="02020603050405020304" pitchFamily="18" charset="0"/>
            </a:endParaRPr>
          </a:p>
          <a:p>
            <a:pPr lvl="2">
              <a:spcBef>
                <a:spcPts val="5"/>
              </a:spcBef>
              <a:spcAft>
                <a:spcPts val="0"/>
              </a:spcAft>
              <a:tabLst>
                <a:tab pos="944880" algn="l"/>
              </a:tabLst>
            </a:pPr>
            <a:endParaRPr lang="en-IN" sz="1400" b="1" dirty="0">
              <a:effectLst/>
              <a:latin typeface="Times New Roman" panose="02020603050405020304" pitchFamily="18" charset="0"/>
              <a:ea typeface="Times New Roman" panose="02020603050405020304" pitchFamily="18" charset="0"/>
            </a:endParaRPr>
          </a:p>
          <a:p>
            <a:pPr>
              <a:spcBef>
                <a:spcPts val="45"/>
              </a:spcBef>
            </a:pPr>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A95F23C7-586A-D26E-F4F5-12CA8643AD06}"/>
              </a:ext>
            </a:extLst>
          </p:cNvPr>
          <p:cNvSpPr>
            <a:spLocks noGrp="1"/>
          </p:cNvSpPr>
          <p:nvPr>
            <p:ph sz="quarter" idx="4"/>
          </p:nvPr>
        </p:nvSpPr>
        <p:spPr>
          <a:xfrm>
            <a:off x="5504329" y="2702103"/>
            <a:ext cx="5638419" cy="3043533"/>
          </a:xfrm>
        </p:spPr>
        <p:txBody>
          <a:bodyPr>
            <a:normAutofit fontScale="92500"/>
          </a:bodyPr>
          <a:lstStyle/>
          <a:p>
            <a:pPr marL="1600200" lvl="3" indent="-228600">
              <a:buSzPts val="1200"/>
              <a:buFont typeface="Arial" panose="020B0604020202020204" pitchFamily="34" charset="0"/>
              <a:buChar char="⮚"/>
              <a:tabLst>
                <a:tab pos="1402080" algn="l"/>
              </a:tabLst>
            </a:pPr>
            <a:r>
              <a:rPr lang="en-US" sz="2200" b="1" dirty="0">
                <a:effectLst/>
                <a:latin typeface="Noto Sans Symbols"/>
                <a:ea typeface="Noto Sans Symbols"/>
                <a:cs typeface="Noto Sans Symbols"/>
              </a:rPr>
              <a:t>The Secretary can see all details of maintenance.</a:t>
            </a:r>
            <a:endParaRPr lang="en-IN" sz="2200" b="1" dirty="0">
              <a:effectLst/>
              <a:latin typeface="Noto Sans Symbols"/>
              <a:ea typeface="Noto Sans Symbols"/>
              <a:cs typeface="Noto Sans Symbols"/>
            </a:endParaRPr>
          </a:p>
          <a:p>
            <a:pPr marL="1600200" lvl="3" indent="-228600">
              <a:buSzPts val="1200"/>
              <a:buFont typeface="Arial" panose="020B0604020202020204" pitchFamily="34" charset="0"/>
              <a:buChar char="⮚"/>
              <a:tabLst>
                <a:tab pos="1402080" algn="l"/>
              </a:tabLst>
            </a:pPr>
            <a:r>
              <a:rPr lang="en-US" sz="2200" b="1" dirty="0">
                <a:effectLst/>
                <a:latin typeface="Noto Sans Symbols"/>
                <a:ea typeface="Noto Sans Symbols"/>
                <a:cs typeface="Noto Sans Symbols"/>
              </a:rPr>
              <a:t>The Secretary send notice.</a:t>
            </a:r>
            <a:endParaRPr lang="en-IN" sz="2200" b="1" dirty="0">
              <a:effectLst/>
              <a:latin typeface="Noto Sans Symbols"/>
              <a:ea typeface="Noto Sans Symbols"/>
              <a:cs typeface="Noto Sans Symbols"/>
            </a:endParaRPr>
          </a:p>
          <a:p>
            <a:pPr marL="1600200" lvl="3" indent="-228600">
              <a:buSzPts val="1200"/>
              <a:buFont typeface="Arial" panose="020B0604020202020204" pitchFamily="34" charset="0"/>
              <a:buChar char="⮚"/>
              <a:tabLst>
                <a:tab pos="1402080" algn="l"/>
              </a:tabLst>
            </a:pPr>
            <a:r>
              <a:rPr lang="en-US" sz="2200" b="1" dirty="0">
                <a:effectLst/>
                <a:latin typeface="Noto Sans Symbols"/>
                <a:ea typeface="Noto Sans Symbols"/>
                <a:cs typeface="Noto Sans Symbols"/>
              </a:rPr>
              <a:t>The Secretary can solve complain.</a:t>
            </a:r>
            <a:endParaRPr lang="en-IN" sz="2200" b="1" dirty="0">
              <a:effectLst/>
              <a:latin typeface="Noto Sans Symbols"/>
              <a:ea typeface="Noto Sans Symbols"/>
              <a:cs typeface="Noto Sans Symbols"/>
            </a:endParaRPr>
          </a:p>
          <a:p>
            <a:pPr marL="1600200" lvl="3" indent="-228600">
              <a:buSzPts val="1200"/>
              <a:buFont typeface="Arial" panose="020B0604020202020204" pitchFamily="34" charset="0"/>
              <a:buChar char="⮚"/>
              <a:tabLst>
                <a:tab pos="1402080" algn="l"/>
              </a:tabLst>
            </a:pPr>
            <a:r>
              <a:rPr lang="en-US" sz="2200" b="1" dirty="0">
                <a:effectLst/>
                <a:latin typeface="Noto Sans Symbols"/>
                <a:ea typeface="Noto Sans Symbols"/>
                <a:cs typeface="Noto Sans Symbols"/>
              </a:rPr>
              <a:t>Secretory push event.</a:t>
            </a:r>
            <a:endParaRPr lang="en-IN" sz="2200" b="1" dirty="0">
              <a:effectLst/>
              <a:latin typeface="Noto Sans Symbols"/>
              <a:ea typeface="Noto Sans Symbols"/>
              <a:cs typeface="Noto Sans Symbols"/>
            </a:endParaRPr>
          </a:p>
          <a:p>
            <a:pPr marL="1095445" indent="0">
              <a:buNone/>
              <a:tabLst>
                <a:tab pos="1402080" algn="l"/>
              </a:tabLst>
            </a:pPr>
            <a:r>
              <a:rPr lang="en-US" sz="2200" b="1" dirty="0">
                <a:effectLst/>
                <a:latin typeface="Times New Roman" panose="02020603050405020304" pitchFamily="18" charset="0"/>
                <a:ea typeface="Times New Roman" panose="02020603050405020304" pitchFamily="18" charset="0"/>
              </a:rPr>
              <a:t> </a:t>
            </a:r>
            <a:endParaRPr lang="en-IN" sz="22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81023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{A65064F2-156B-41C1-8641-5C0416413BED}tf12214701_win32</Template>
  <TotalTime>110</TotalTime>
  <Words>559</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Baskerville Old Face</vt:lpstr>
      <vt:lpstr>Goudy Old Style</vt:lpstr>
      <vt:lpstr>Noto Sans Symbols</vt:lpstr>
      <vt:lpstr>Times New Roman</vt:lpstr>
      <vt:lpstr>Wingdings 2</vt:lpstr>
      <vt:lpstr>SlateVTI</vt:lpstr>
      <vt:lpstr>Socitey Management System</vt:lpstr>
      <vt:lpstr>Group Members</vt:lpstr>
      <vt:lpstr>COMPNAY PROFILE</vt:lpstr>
      <vt:lpstr>INTRODUCTION</vt:lpstr>
      <vt:lpstr>PURPOSE                                   BACKGROUND</vt:lpstr>
      <vt:lpstr>PRODUCT FUNCTION</vt:lpstr>
      <vt:lpstr>PRODUCT FUNCTION</vt:lpstr>
      <vt:lpstr>MEMBER AND SECRETORY FACILITIES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Socitey management system</dc:title>
  <dc:creator>Umang Rabadiya</dc:creator>
  <cp:lastModifiedBy>Umang Rabadiya</cp:lastModifiedBy>
  <cp:revision>1</cp:revision>
  <dcterms:created xsi:type="dcterms:W3CDTF">2023-07-23T12:50:42Z</dcterms:created>
  <dcterms:modified xsi:type="dcterms:W3CDTF">2023-07-23T16:28:38Z</dcterms:modified>
</cp:coreProperties>
</file>