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88" r:id="rId2"/>
  </p:sldMasterIdLst>
  <p:notesMasterIdLst>
    <p:notesMasterId r:id="rId16"/>
  </p:notesMasterIdLst>
  <p:sldIdLst>
    <p:sldId id="259" r:id="rId3"/>
    <p:sldId id="262" r:id="rId4"/>
    <p:sldId id="265" r:id="rId5"/>
    <p:sldId id="268" r:id="rId6"/>
    <p:sldId id="271" r:id="rId7"/>
    <p:sldId id="274" r:id="rId8"/>
    <p:sldId id="277" r:id="rId9"/>
    <p:sldId id="280" r:id="rId10"/>
    <p:sldId id="283" r:id="rId11"/>
    <p:sldId id="286" r:id="rId12"/>
    <p:sldId id="289" r:id="rId13"/>
    <p:sldId id="292" r:id="rId14"/>
    <p:sldId id="293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 Light" panose="020F0502020204030203" pitchFamily="34" charset="0"/>
      <p:regular r:id="rId21"/>
      <p: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Sora" panose="020B0604020202020204" charset="0"/>
      <p:regular r:id="rId27"/>
      <p:bold r:id="rId28"/>
    </p:embeddedFont>
    <p:embeddedFont>
      <p:font typeface="Tahoma" panose="020B0604030504040204" pitchFamily="34" charset="0"/>
      <p:regular r:id="rId29"/>
      <p:bold r:id="rId30"/>
    </p:embeddedFont>
  </p:embeddedFontLst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105" d="100"/>
          <a:sy n="105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08:47:32.6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26 24499,'3123'0'0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ct val="0"/>
              </a:spcBef>
              <a:spcAft>
                <a:spcPct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ct val="0"/>
              </a:spcBef>
              <a:spcAft>
                <a:spcPct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ct val="0"/>
              </a:spcBef>
              <a:spcAft>
                <a:spcPct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85DEFBB7-4C7D-BD89-2D56-5CC5ADB64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>
            <a:extLst>
              <a:ext uri="{FF2B5EF4-FFF2-40B4-BE49-F238E27FC236}">
                <a16:creationId xmlns:a16="http://schemas.microsoft.com/office/drawing/2014/main" id="{F7476D91-A5FF-2CA2-D965-8C9FF79DF9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>
            <a:extLst>
              <a:ext uri="{FF2B5EF4-FFF2-40B4-BE49-F238E27FC236}">
                <a16:creationId xmlns:a16="http://schemas.microsoft.com/office/drawing/2014/main" id="{13919684-65AB-AC4C-218B-9561A6BB69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07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E1226EDE-F26C-A77C-2EB9-E8AA881E5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>
            <a:extLst>
              <a:ext uri="{FF2B5EF4-FFF2-40B4-BE49-F238E27FC236}">
                <a16:creationId xmlns:a16="http://schemas.microsoft.com/office/drawing/2014/main" id="{4DF6FF44-26F3-F69A-26ED-BB05A5DC01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>
            <a:extLst>
              <a:ext uri="{FF2B5EF4-FFF2-40B4-BE49-F238E27FC236}">
                <a16:creationId xmlns:a16="http://schemas.microsoft.com/office/drawing/2014/main" id="{E48BDB11-203C-7B47-2CFC-001EAC4619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15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>
          <a:extLst>
            <a:ext uri="{FF2B5EF4-FFF2-40B4-BE49-F238E27FC236}">
              <a16:creationId xmlns:a16="http://schemas.microsoft.com/office/drawing/2014/main" id="{49E67F4A-A6E4-A4E9-670D-E4F29E819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>
            <a:extLst>
              <a:ext uri="{FF2B5EF4-FFF2-40B4-BE49-F238E27FC236}">
                <a16:creationId xmlns:a16="http://schemas.microsoft.com/office/drawing/2014/main" id="{1FC33EA3-AA92-C878-D248-68A8979565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>
            <a:extLst>
              <a:ext uri="{FF2B5EF4-FFF2-40B4-BE49-F238E27FC236}">
                <a16:creationId xmlns:a16="http://schemas.microsoft.com/office/drawing/2014/main" id="{2F8A4BB5-8815-A86E-98DB-2BE3E3BBFC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295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2BDC0ED5-3624-333D-B9C6-0B0A61D5F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d1bf8d60a4_0_89:notes">
            <a:extLst>
              <a:ext uri="{FF2B5EF4-FFF2-40B4-BE49-F238E27FC236}">
                <a16:creationId xmlns:a16="http://schemas.microsoft.com/office/drawing/2014/main" id="{77D7677E-36A8-2A9D-3820-9321CBA04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d1bf8d60a4_0_89:notes">
            <a:extLst>
              <a:ext uri="{FF2B5EF4-FFF2-40B4-BE49-F238E27FC236}">
                <a16:creationId xmlns:a16="http://schemas.microsoft.com/office/drawing/2014/main" id="{ECD25CC7-2E86-6650-A257-03549E1C1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6127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>
          <a:extLst>
            <a:ext uri="{FF2B5EF4-FFF2-40B4-BE49-F238E27FC236}">
              <a16:creationId xmlns:a16="http://schemas.microsoft.com/office/drawing/2014/main" id="{7D9663B6-04CA-C1D3-9310-CFB447112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1bf8d60a4_0_40:notes">
            <a:extLst>
              <a:ext uri="{FF2B5EF4-FFF2-40B4-BE49-F238E27FC236}">
                <a16:creationId xmlns:a16="http://schemas.microsoft.com/office/drawing/2014/main" id="{3F2109C7-B523-0B0D-A0DA-114FD774CD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1bf8d60a4_0_40:notes">
            <a:extLst>
              <a:ext uri="{FF2B5EF4-FFF2-40B4-BE49-F238E27FC236}">
                <a16:creationId xmlns:a16="http://schemas.microsoft.com/office/drawing/2014/main" id="{336B596F-C37E-C5CA-8C48-E3A14DFD22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8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298C79FF-35CF-7A3C-4185-C5FD9F624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d1bf8d60a4_0_89:notes">
            <a:extLst>
              <a:ext uri="{FF2B5EF4-FFF2-40B4-BE49-F238E27FC236}">
                <a16:creationId xmlns:a16="http://schemas.microsoft.com/office/drawing/2014/main" id="{9333B70F-35F1-FD32-6672-D9BE6572D0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d1bf8d60a4_0_89:notes">
            <a:extLst>
              <a:ext uri="{FF2B5EF4-FFF2-40B4-BE49-F238E27FC236}">
                <a16:creationId xmlns:a16="http://schemas.microsoft.com/office/drawing/2014/main" id="{2D1A6073-6421-21B3-05B3-21DA4EFCA1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883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>
          <a:extLst>
            <a:ext uri="{FF2B5EF4-FFF2-40B4-BE49-F238E27FC236}">
              <a16:creationId xmlns:a16="http://schemas.microsoft.com/office/drawing/2014/main" id="{91584792-78DF-EBDC-B85E-991E09AC6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d1bf8d60a4_0_171:notes">
            <a:extLst>
              <a:ext uri="{FF2B5EF4-FFF2-40B4-BE49-F238E27FC236}">
                <a16:creationId xmlns:a16="http://schemas.microsoft.com/office/drawing/2014/main" id="{421352A1-6178-9C07-DF1A-8CD254E451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d1bf8d60a4_0_171:notes">
            <a:extLst>
              <a:ext uri="{FF2B5EF4-FFF2-40B4-BE49-F238E27FC236}">
                <a16:creationId xmlns:a16="http://schemas.microsoft.com/office/drawing/2014/main" id="{70E5B041-F6EC-3C60-5D2F-73B7929AC3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32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1A9D58D0-2E25-87FF-BFD3-67BE0882E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d1bf8d60a4_0_89:notes">
            <a:extLst>
              <a:ext uri="{FF2B5EF4-FFF2-40B4-BE49-F238E27FC236}">
                <a16:creationId xmlns:a16="http://schemas.microsoft.com/office/drawing/2014/main" id="{853C1595-3CF8-64E4-3EEF-96EBB1D3B0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d1bf8d60a4_0_89:notes">
            <a:extLst>
              <a:ext uri="{FF2B5EF4-FFF2-40B4-BE49-F238E27FC236}">
                <a16:creationId xmlns:a16="http://schemas.microsoft.com/office/drawing/2014/main" id="{1BFFCFA5-C424-C5F4-AE56-26809BC32E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86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FDEFAF-A139-447B-968B-E1642C89A9B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DCE2FD-D7CD-4545-A4DC-1DF9083743D8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EC449A-2DA7-4244-997A-36207F54698A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ct val="0"/>
              </a:spcBef>
              <a:spcAft>
                <a:spcPct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4200"/>
            </a:lvl1pPr>
            <a:lvl2pPr lvl="1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6000"/>
              <a:buNone/>
              <a:defRPr sz="60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6000"/>
              <a:buNone/>
              <a:defRPr sz="60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6000"/>
              <a:buNone/>
              <a:defRPr sz="60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6000"/>
              <a:buNone/>
              <a:defRPr sz="60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6000"/>
              <a:buNone/>
              <a:defRPr sz="60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6000"/>
              <a:buNone/>
              <a:defRPr sz="60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6000"/>
              <a:buNone/>
              <a:defRPr sz="60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AutoNum type="arabicPeriod"/>
              <a:defRPr/>
            </a:lvl1pPr>
            <a:lvl2pPr marL="914400" lvl="1" indent="-31750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Font typeface="Lato Light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Font typeface="Lato Light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Font typeface="Lato Light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Font typeface="Lato Light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Font typeface="Lato Light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Font typeface="Lato Light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Font typeface="Lato Light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Font typeface="Lato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36" name="Google Shape;36;p4"/>
          <p:cNvCxnSpPr/>
          <p:nvPr/>
        </p:nvCxnSpPr>
        <p:spPr>
          <a:xfrm rot="-5400000" flipH="1">
            <a:off x="-1741502" y="1903025"/>
            <a:ext cx="4581000" cy="3420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" name="Google Shape;37;p4"/>
          <p:cNvGrpSpPr/>
          <p:nvPr/>
        </p:nvGrpSpPr>
        <p:grpSpPr>
          <a:xfrm>
            <a:off x="378000" y="4579925"/>
            <a:ext cx="7970450" cy="273800"/>
            <a:chOff x="378000" y="4579925"/>
            <a:chExt cx="7970450" cy="273800"/>
          </a:xfrm>
        </p:grpSpPr>
        <p:sp>
          <p:nvSpPr>
            <p:cNvPr id="38" name="Google Shape;38;p4"/>
            <p:cNvSpPr/>
            <p:nvPr/>
          </p:nvSpPr>
          <p:spPr>
            <a:xfrm>
              <a:off x="378000" y="45799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164850" y="46701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756550" y="4670125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040058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1543450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65750" y="123192"/>
            <a:ext cx="9078236" cy="5947020"/>
            <a:chOff x="65750" y="123192"/>
            <a:chExt cx="9078236" cy="5947020"/>
          </a:xfrm>
        </p:grpSpPr>
        <p:cxnSp>
          <p:nvCxnSpPr>
            <p:cNvPr id="48" name="Google Shape;48;p5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-5400000">
              <a:off x="-2013300" y="3409838"/>
              <a:ext cx="4697700" cy="36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-5400000">
              <a:off x="-1700950" y="3696913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244996" y="123192"/>
              <a:ext cx="8898990" cy="3904742"/>
              <a:chOff x="244996" y="123192"/>
              <a:chExt cx="8898990" cy="390474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8307552" y="123192"/>
                <a:ext cx="246441" cy="246441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4009" y="83663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9010993" y="3894941"/>
                <a:ext cx="132993" cy="132993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44996" y="175098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  <p:grpSp>
        <p:nvGrpSpPr>
          <p:cNvPr id="62" name="Google Shape;62;p6"/>
          <p:cNvGrpSpPr/>
          <p:nvPr/>
        </p:nvGrpSpPr>
        <p:grpSpPr>
          <a:xfrm>
            <a:off x="67325" y="-592117"/>
            <a:ext cx="8932200" cy="5485500"/>
            <a:chOff x="67325" y="-592117"/>
            <a:chExt cx="8932200" cy="5485500"/>
          </a:xfrm>
        </p:grpSpPr>
        <p:cxnSp>
          <p:nvCxnSpPr>
            <p:cNvPr id="63" name="Google Shape;63;p6"/>
            <p:cNvCxnSpPr/>
            <p:nvPr/>
          </p:nvCxnSpPr>
          <p:spPr>
            <a:xfrm>
              <a:off x="67325" y="-592117"/>
              <a:ext cx="8932200" cy="5485500"/>
            </a:xfrm>
            <a:prstGeom prst="bentConnector3">
              <a:avLst>
                <a:gd name="adj1" fmla="val 81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" name="Google Shape;64;p6"/>
            <p:cNvCxnSpPr/>
            <p:nvPr/>
          </p:nvCxnSpPr>
          <p:spPr>
            <a:xfrm rot="-5400000" flipH="1">
              <a:off x="-2079325" y="1859333"/>
              <a:ext cx="4747800" cy="149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838650" y="1518450"/>
            <a:ext cx="4151400" cy="21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6000"/>
            </a:lvl1pPr>
            <a:lvl2pPr lvl="1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>
            <a:off x="-950200" y="-235500"/>
            <a:ext cx="9904500" cy="5229850"/>
            <a:chOff x="-950200" y="-235500"/>
            <a:chExt cx="9904500" cy="5229850"/>
          </a:xfrm>
        </p:grpSpPr>
        <p:cxnSp>
          <p:nvCxnSpPr>
            <p:cNvPr id="79" name="Google Shape;79;p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-766600" y="2793225"/>
              <a:ext cx="9720900" cy="1699500"/>
            </a:xfrm>
            <a:prstGeom prst="bentConnector3">
              <a:avLst>
                <a:gd name="adj1" fmla="val 519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-950200" y="2976850"/>
              <a:ext cx="9712500" cy="1404300"/>
            </a:xfrm>
            <a:prstGeom prst="bentConnector3">
              <a:avLst>
                <a:gd name="adj1" fmla="val 1429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4906675" y="1132975"/>
            <a:ext cx="35241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4906675" y="2724350"/>
            <a:ext cx="35241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>
            <a:spLocks noGrp="1"/>
          </p:cNvSpPr>
          <p:nvPr>
            <p:ph type="pic" idx="2"/>
          </p:nvPr>
        </p:nvSpPr>
        <p:spPr>
          <a:xfrm>
            <a:off x="202954" y="388500"/>
            <a:ext cx="4379700" cy="4379700"/>
          </a:xfrm>
          <a:prstGeom prst="ellipse">
            <a:avLst/>
          </a:prstGeom>
          <a:noFill/>
          <a:ln>
            <a:noFill/>
          </a:ln>
        </p:spPr>
        <p:txBody>
          <a:bodyPr/>
          <a:lstStyle/>
          <a:p>
            <a:endParaRPr dirty="0"/>
          </a:p>
        </p:txBody>
      </p:sp>
      <p:grpSp>
        <p:nvGrpSpPr>
          <p:cNvPr id="87" name="Google Shape;87;p9"/>
          <p:cNvGrpSpPr/>
          <p:nvPr/>
        </p:nvGrpSpPr>
        <p:grpSpPr>
          <a:xfrm rot="-1395165">
            <a:off x="172631" y="490168"/>
            <a:ext cx="882626" cy="403567"/>
            <a:chOff x="7884075" y="238975"/>
            <a:chExt cx="882599" cy="403555"/>
          </a:xfrm>
        </p:grpSpPr>
        <p:sp>
          <p:nvSpPr>
            <p:cNvPr id="88" name="Google Shape;88;p9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  <p:grpSp>
        <p:nvGrpSpPr>
          <p:cNvPr id="91" name="Google Shape;91;p9"/>
          <p:cNvGrpSpPr/>
          <p:nvPr/>
        </p:nvGrpSpPr>
        <p:grpSpPr>
          <a:xfrm>
            <a:off x="2422725" y="4313625"/>
            <a:ext cx="7035600" cy="513300"/>
            <a:chOff x="2422725" y="4313625"/>
            <a:chExt cx="7035600" cy="513300"/>
          </a:xfrm>
        </p:grpSpPr>
        <p:cxnSp>
          <p:nvCxnSpPr>
            <p:cNvPr id="92" name="Google Shape;92;p9"/>
            <p:cNvCxnSpPr/>
            <p:nvPr/>
          </p:nvCxnSpPr>
          <p:spPr>
            <a:xfrm rot="10800000">
              <a:off x="3750275" y="4313625"/>
              <a:ext cx="5590200" cy="513300"/>
            </a:xfrm>
            <a:prstGeom prst="bentConnector3">
              <a:avLst>
                <a:gd name="adj1" fmla="val 6414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3" name="Google Shape;93;p9"/>
            <p:cNvCxnSpPr/>
            <p:nvPr/>
          </p:nvCxnSpPr>
          <p:spPr>
            <a:xfrm flipH="1">
              <a:off x="2422725" y="4652400"/>
              <a:ext cx="7035600" cy="115800"/>
            </a:xfrm>
            <a:prstGeom prst="bentConnector4">
              <a:avLst>
                <a:gd name="adj1" fmla="val 34437"/>
                <a:gd name="adj2" fmla="val 30563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dirty="0"/>
          </a:p>
        </p:txBody>
      </p:sp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5403175" y="3859175"/>
            <a:ext cx="3027600" cy="749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2F0BC1-ED60-4298-9808-195C2D979480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5613"/>
            <a:ext cx="6576000" cy="1360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2pPr>
            <a:lvl3pPr lvl="2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3pPr>
            <a:lvl4pPr lvl="3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4pPr>
            <a:lvl5pPr lvl="4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5pPr>
            <a:lvl6pPr lvl="5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6pPr>
            <a:lvl7pPr lvl="6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7pPr>
            <a:lvl8pPr lvl="7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8pPr>
            <a:lvl9pPr lvl="8" algn="ctr">
              <a:spcBef>
                <a:spcPct val="0"/>
              </a:spcBef>
              <a:spcAft>
                <a:spcPct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1284000" y="3090788"/>
            <a:ext cx="6576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0" name="Google Shape;100;p11"/>
          <p:cNvGrpSpPr/>
          <p:nvPr/>
        </p:nvGrpSpPr>
        <p:grpSpPr>
          <a:xfrm>
            <a:off x="-135425" y="-190387"/>
            <a:ext cx="9421725" cy="5232813"/>
            <a:chOff x="-135425" y="-190387"/>
            <a:chExt cx="9421725" cy="5232813"/>
          </a:xfrm>
        </p:grpSpPr>
        <p:cxnSp>
          <p:nvCxnSpPr>
            <p:cNvPr id="101" name="Google Shape;101;p11"/>
            <p:cNvCxnSpPr/>
            <p:nvPr/>
          </p:nvCxnSpPr>
          <p:spPr>
            <a:xfrm rot="-5400000" flipH="1">
              <a:off x="-380550" y="571163"/>
              <a:ext cx="2426100" cy="9030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2" name="Google Shape;102;p11"/>
            <p:cNvCxnSpPr/>
            <p:nvPr/>
          </p:nvCxnSpPr>
          <p:spPr>
            <a:xfrm rot="-5400000" flipH="1">
              <a:off x="-924000" y="1419413"/>
              <a:ext cx="3439500" cy="524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3" name="Google Shape;103;p11"/>
            <p:cNvCxnSpPr/>
            <p:nvPr/>
          </p:nvCxnSpPr>
          <p:spPr>
            <a:xfrm rot="5400000">
              <a:off x="7914850" y="2156275"/>
              <a:ext cx="1491900" cy="12510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4" name="Google Shape;104;p11"/>
            <p:cNvCxnSpPr/>
            <p:nvPr/>
          </p:nvCxnSpPr>
          <p:spPr>
            <a:xfrm>
              <a:off x="-123950" y="4755625"/>
              <a:ext cx="9146400" cy="286800"/>
            </a:xfrm>
            <a:prstGeom prst="bentConnector3">
              <a:avLst>
                <a:gd name="adj1" fmla="val 5119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5" name="Google Shape;105;p11"/>
            <p:cNvCxnSpPr/>
            <p:nvPr/>
          </p:nvCxnSpPr>
          <p:spPr>
            <a:xfrm rot="10800000" flipH="1">
              <a:off x="-135425" y="4399725"/>
              <a:ext cx="8882400" cy="252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6" name="Google Shape;106;p11"/>
          <p:cNvGrpSpPr/>
          <p:nvPr/>
        </p:nvGrpSpPr>
        <p:grpSpPr>
          <a:xfrm rot="-5400000">
            <a:off x="8438575" y="4204225"/>
            <a:ext cx="882599" cy="403555"/>
            <a:chOff x="7884075" y="238975"/>
            <a:chExt cx="882599" cy="403555"/>
          </a:xfrm>
        </p:grpSpPr>
        <p:sp>
          <p:nvSpPr>
            <p:cNvPr id="107" name="Google Shape;107;p11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3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4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5" hasCustomPrompt="1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 hasCustomPrompt="1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8" hasCustomPrompt="1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199188" y="123990"/>
            <a:ext cx="422946" cy="368845"/>
            <a:chOff x="8576588" y="4496315"/>
            <a:chExt cx="422946" cy="368845"/>
          </a:xfrm>
        </p:grpSpPr>
        <p:sp>
          <p:nvSpPr>
            <p:cNvPr id="135" name="Google Shape;135;p14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36" name="Google Shape;136;p14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10800000">
            <a:off x="25225" y="282300"/>
            <a:ext cx="9157800" cy="5003500"/>
            <a:chOff x="-116175" y="-984534"/>
            <a:chExt cx="9157800" cy="5003500"/>
          </a:xfrm>
        </p:grpSpPr>
        <p:cxnSp>
          <p:nvCxnSpPr>
            <p:cNvPr id="138" name="Google Shape;138;p14"/>
            <p:cNvCxnSpPr/>
            <p:nvPr/>
          </p:nvCxnSpPr>
          <p:spPr>
            <a:xfrm>
              <a:off x="-116175" y="-605834"/>
              <a:ext cx="9157800" cy="4624800"/>
            </a:xfrm>
            <a:prstGeom prst="bentConnector3">
              <a:avLst>
                <a:gd name="adj1" fmla="val 325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9" name="Google Shape;139;p14"/>
            <p:cNvCxnSpPr/>
            <p:nvPr/>
          </p:nvCxnSpPr>
          <p:spPr>
            <a:xfrm rot="-5400000" flipH="1">
              <a:off x="-2164550" y="1408116"/>
              <a:ext cx="4877100" cy="9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8430763" y="-10"/>
            <a:ext cx="422946" cy="368845"/>
            <a:chOff x="8576588" y="4496315"/>
            <a:chExt cx="422946" cy="368845"/>
          </a:xfrm>
        </p:grpSpPr>
        <p:sp>
          <p:nvSpPr>
            <p:cNvPr id="143" name="Google Shape;143;p15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44" name="Google Shape;144;p15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  <p:grpSp>
        <p:nvGrpSpPr>
          <p:cNvPr id="145" name="Google Shape;145;p15"/>
          <p:cNvGrpSpPr/>
          <p:nvPr/>
        </p:nvGrpSpPr>
        <p:grpSpPr>
          <a:xfrm rot="10800000" flipH="1">
            <a:off x="25325" y="282383"/>
            <a:ext cx="8974200" cy="5003417"/>
            <a:chOff x="67325" y="-984534"/>
            <a:chExt cx="8974200" cy="5003417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67325" y="-592117"/>
              <a:ext cx="8974200" cy="4611000"/>
            </a:xfrm>
            <a:prstGeom prst="bentConnector3">
              <a:avLst>
                <a:gd name="adj1" fmla="val 434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7" name="Google Shape;147;p15"/>
            <p:cNvCxnSpPr/>
            <p:nvPr/>
          </p:nvCxnSpPr>
          <p:spPr>
            <a:xfrm rot="-5400000" flipH="1">
              <a:off x="-2164550" y="1408116"/>
              <a:ext cx="4877100" cy="9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ct val="0"/>
              </a:spcBef>
              <a:spcAft>
                <a:spcPct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1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259568" y="1973966"/>
            <a:ext cx="6622142" cy="3013471"/>
            <a:chOff x="7553711" y="-2334286"/>
            <a:chExt cx="7534579" cy="3428684"/>
          </a:xfrm>
        </p:grpSpPr>
        <p:sp>
          <p:nvSpPr>
            <p:cNvPr id="152" name="Google Shape;152;p16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4882234" y="888343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58900" y="-674125"/>
            <a:ext cx="10001150" cy="5624875"/>
            <a:chOff x="458900" y="-674125"/>
            <a:chExt cx="10001150" cy="5624875"/>
          </a:xfrm>
        </p:grpSpPr>
        <p:cxnSp>
          <p:nvCxnSpPr>
            <p:cNvPr id="156" name="Google Shape;156;p16"/>
            <p:cNvCxnSpPr/>
            <p:nvPr/>
          </p:nvCxnSpPr>
          <p:spPr>
            <a:xfrm rot="5400000">
              <a:off x="-510550" y="2953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7" name="Google Shape;157;p16"/>
            <p:cNvCxnSpPr/>
            <p:nvPr/>
          </p:nvCxnSpPr>
          <p:spPr>
            <a:xfrm rot="5400000">
              <a:off x="-358150" y="4477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956600" y="3734250"/>
              <a:ext cx="3431400" cy="987000"/>
            </a:xfrm>
            <a:prstGeom prst="bentConnector3">
              <a:avLst>
                <a:gd name="adj1" fmla="val 4548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7656850" y="3932550"/>
              <a:ext cx="2803200" cy="1018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1pPr>
            <a:lvl2pPr lvl="1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algn="ctr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rot="-5400000" flipH="1">
              <a:off x="6857075" y="1775500"/>
              <a:ext cx="4097100" cy="187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6" name="Google Shape;166;p17"/>
            <p:cNvCxnSpPr/>
            <p:nvPr/>
          </p:nvCxnSpPr>
          <p:spPr>
            <a:xfrm rot="10800000" flipH="1">
              <a:off x="667900" y="4271400"/>
              <a:ext cx="2765700" cy="96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7" name="Google Shape;167;p17"/>
            <p:cNvCxnSpPr/>
            <p:nvPr/>
          </p:nvCxnSpPr>
          <p:spPr>
            <a:xfrm rot="5400000" flipH="1">
              <a:off x="7318025" y="3907700"/>
              <a:ext cx="3045000" cy="331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8" name="Google Shape;168;p17"/>
            <p:cNvCxnSpPr/>
            <p:nvPr/>
          </p:nvCxnSpPr>
          <p:spPr>
            <a:xfrm rot="5400000" flipH="1">
              <a:off x="7083950" y="4541675"/>
              <a:ext cx="3325500" cy="317400"/>
            </a:xfrm>
            <a:prstGeom prst="bentConnector3">
              <a:avLst>
                <a:gd name="adj1" fmla="val 6457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9" name="Google Shape;169;p17"/>
            <p:cNvCxnSpPr/>
            <p:nvPr/>
          </p:nvCxnSpPr>
          <p:spPr>
            <a:xfrm rot="10800000" flipH="1">
              <a:off x="-320650" y="4087825"/>
              <a:ext cx="5808300" cy="8787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20000" y="1784150"/>
            <a:ext cx="3597900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720000" y="2449450"/>
            <a:ext cx="35979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-313975" y="-235500"/>
            <a:ext cx="8764375" cy="5229850"/>
            <a:chOff x="-313975" y="-235500"/>
            <a:chExt cx="8764375" cy="5229850"/>
          </a:xfrm>
        </p:grpSpPr>
        <p:cxnSp>
          <p:nvCxnSpPr>
            <p:cNvPr id="180" name="Google Shape;180;p1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82" name="Google Shape;182;p18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84" name="Google Shape;184;p18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1"/>
          </p:nvPr>
        </p:nvSpPr>
        <p:spPr>
          <a:xfrm>
            <a:off x="720000" y="1268825"/>
            <a:ext cx="7704000" cy="8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19"/>
          <p:cNvGrpSpPr/>
          <p:nvPr/>
        </p:nvGrpSpPr>
        <p:grpSpPr>
          <a:xfrm>
            <a:off x="8217450" y="-781975"/>
            <a:ext cx="1124700" cy="6431700"/>
            <a:chOff x="8217450" y="-781975"/>
            <a:chExt cx="1124700" cy="6431700"/>
          </a:xfrm>
        </p:grpSpPr>
        <p:cxnSp>
          <p:nvCxnSpPr>
            <p:cNvPr id="189" name="Google Shape;189;p19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0" name="Google Shape;190;p19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1" name="Google Shape;191;p19"/>
            <p:cNvCxnSpPr/>
            <p:nvPr/>
          </p:nvCxnSpPr>
          <p:spPr>
            <a:xfrm rot="-5400000">
              <a:off x="7613150" y="424377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2" name="Google Shape;192;p19"/>
            <p:cNvCxnSpPr/>
            <p:nvPr/>
          </p:nvCxnSpPr>
          <p:spPr>
            <a:xfrm rot="-5400000">
              <a:off x="7587450" y="430527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93" name="Google Shape;193;p19"/>
          <p:cNvGrpSpPr/>
          <p:nvPr/>
        </p:nvGrpSpPr>
        <p:grpSpPr>
          <a:xfrm>
            <a:off x="8618643" y="1192466"/>
            <a:ext cx="400449" cy="2933146"/>
            <a:chOff x="7553711" y="-2334286"/>
            <a:chExt cx="455625" cy="3337292"/>
          </a:xfrm>
        </p:grpSpPr>
        <p:sp>
          <p:nvSpPr>
            <p:cNvPr id="194" name="Google Shape;194;p1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0"/>
          <p:cNvSpPr txBox="1">
            <a:spLocks noGrp="1"/>
          </p:cNvSpPr>
          <p:nvPr>
            <p:ph type="subTitle" idx="1"/>
          </p:nvPr>
        </p:nvSpPr>
        <p:spPr>
          <a:xfrm>
            <a:off x="2185575" y="2009825"/>
            <a:ext cx="52491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0" name="Google Shape;200;p20"/>
          <p:cNvSpPr txBox="1">
            <a:spLocks noGrp="1"/>
          </p:cNvSpPr>
          <p:nvPr>
            <p:ph type="subTitle" idx="2"/>
          </p:nvPr>
        </p:nvSpPr>
        <p:spPr>
          <a:xfrm>
            <a:off x="2185575" y="3459225"/>
            <a:ext cx="52491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3"/>
          </p:nvPr>
        </p:nvSpPr>
        <p:spPr>
          <a:xfrm>
            <a:off x="2185575" y="1636925"/>
            <a:ext cx="52491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subTitle" idx="4"/>
          </p:nvPr>
        </p:nvSpPr>
        <p:spPr>
          <a:xfrm>
            <a:off x="2185575" y="3089325"/>
            <a:ext cx="52491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03" name="Google Shape;203;p20"/>
          <p:cNvGrpSpPr/>
          <p:nvPr/>
        </p:nvGrpSpPr>
        <p:grpSpPr>
          <a:xfrm>
            <a:off x="-215750" y="-592117"/>
            <a:ext cx="9367675" cy="5637900"/>
            <a:chOff x="-215750" y="-592117"/>
            <a:chExt cx="9367675" cy="5637900"/>
          </a:xfrm>
        </p:grpSpPr>
        <p:grpSp>
          <p:nvGrpSpPr>
            <p:cNvPr id="204" name="Google Shape;204;p20"/>
            <p:cNvGrpSpPr/>
            <p:nvPr/>
          </p:nvGrpSpPr>
          <p:grpSpPr>
            <a:xfrm>
              <a:off x="-215750" y="-592117"/>
              <a:ext cx="9215275" cy="5485500"/>
              <a:chOff x="-215750" y="-592117"/>
              <a:chExt cx="9215275" cy="5485500"/>
            </a:xfrm>
          </p:grpSpPr>
          <p:cxnSp>
            <p:nvCxnSpPr>
              <p:cNvPr id="205" name="Google Shape;205;p20"/>
              <p:cNvCxnSpPr/>
              <p:nvPr/>
            </p:nvCxnSpPr>
            <p:spPr>
              <a:xfrm>
                <a:off x="67325" y="-592117"/>
                <a:ext cx="8932200" cy="5485500"/>
              </a:xfrm>
              <a:prstGeom prst="bentConnector3">
                <a:avLst>
                  <a:gd name="adj1" fmla="val 81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6" name="Google Shape;206;p20"/>
              <p:cNvCxnSpPr/>
              <p:nvPr/>
            </p:nvCxnSpPr>
            <p:spPr>
              <a:xfrm>
                <a:off x="-215750" y="165250"/>
                <a:ext cx="9111900" cy="1260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cxnSp>
          <p:nvCxnSpPr>
            <p:cNvPr id="207" name="Google Shape;207;p20"/>
            <p:cNvCxnSpPr/>
            <p:nvPr/>
          </p:nvCxnSpPr>
          <p:spPr>
            <a:xfrm>
              <a:off x="-63350" y="317650"/>
              <a:ext cx="9111900" cy="126000"/>
            </a:xfrm>
            <a:prstGeom prst="bentConnector3">
              <a:avLst>
                <a:gd name="adj1" fmla="val 4694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219725" y="-439717"/>
              <a:ext cx="8932200" cy="5485500"/>
            </a:xfrm>
            <a:prstGeom prst="bentConnector3">
              <a:avLst>
                <a:gd name="adj1" fmla="val 81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09" name="Google Shape;209;p20"/>
          <p:cNvGrpSpPr/>
          <p:nvPr/>
        </p:nvGrpSpPr>
        <p:grpSpPr>
          <a:xfrm>
            <a:off x="8430781" y="-10172"/>
            <a:ext cx="568753" cy="4875332"/>
            <a:chOff x="8430781" y="-10172"/>
            <a:chExt cx="568753" cy="4875332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8576588" y="4496315"/>
              <a:ext cx="422946" cy="368845"/>
              <a:chOff x="8576588" y="4496315"/>
              <a:chExt cx="422946" cy="368845"/>
            </a:xfrm>
          </p:grpSpPr>
          <p:sp>
            <p:nvSpPr>
              <p:cNvPr id="211" name="Google Shape;211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 rot="-5400000">
                <a:off x="8775019" y="4496328"/>
                <a:ext cx="224528" cy="224503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3" name="Google Shape;213;p20"/>
            <p:cNvGrpSpPr/>
            <p:nvPr/>
          </p:nvGrpSpPr>
          <p:grpSpPr>
            <a:xfrm>
              <a:off x="8430781" y="-10172"/>
              <a:ext cx="290111" cy="925970"/>
              <a:chOff x="8430781" y="3939190"/>
              <a:chExt cx="290111" cy="925970"/>
            </a:xfrm>
          </p:grpSpPr>
          <p:sp>
            <p:nvSpPr>
              <p:cNvPr id="214" name="Google Shape;214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 rot="-5400000">
                <a:off x="8430769" y="3939203"/>
                <a:ext cx="224528" cy="224503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BE8C60-CC12-417F-B085-B802CDDDA99B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1"/>
          <p:cNvSpPr txBox="1">
            <a:spLocks noGrp="1"/>
          </p:cNvSpPr>
          <p:nvPr>
            <p:ph type="subTitle" idx="1"/>
          </p:nvPr>
        </p:nvSpPr>
        <p:spPr>
          <a:xfrm>
            <a:off x="946900" y="1391225"/>
            <a:ext cx="3655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21"/>
          <p:cNvSpPr txBox="1">
            <a:spLocks noGrp="1"/>
          </p:cNvSpPr>
          <p:nvPr>
            <p:ph type="subTitle" idx="2"/>
          </p:nvPr>
        </p:nvSpPr>
        <p:spPr>
          <a:xfrm>
            <a:off x="4768200" y="1391225"/>
            <a:ext cx="36558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1400"/>
              <a:buChar char="●"/>
              <a:defRPr b="1"/>
            </a:lvl1pPr>
            <a:lvl2pPr lvl="1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21"/>
          <p:cNvGrpSpPr/>
          <p:nvPr/>
        </p:nvGrpSpPr>
        <p:grpSpPr>
          <a:xfrm>
            <a:off x="151350" y="-3269025"/>
            <a:ext cx="9343200" cy="7939700"/>
            <a:chOff x="151350" y="-3269025"/>
            <a:chExt cx="9343200" cy="7939700"/>
          </a:xfrm>
        </p:grpSpPr>
        <p:cxnSp>
          <p:nvCxnSpPr>
            <p:cNvPr id="221" name="Google Shape;221;p21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2" name="Google Shape;222;p21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3" name="Google Shape;223;p21"/>
            <p:cNvCxnSpPr/>
            <p:nvPr/>
          </p:nvCxnSpPr>
          <p:spPr>
            <a:xfrm rot="-5400000" flipH="1">
              <a:off x="6680600" y="1389250"/>
              <a:ext cx="3956400" cy="30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4" name="Google Shape;224;p21"/>
            <p:cNvCxnSpPr/>
            <p:nvPr/>
          </p:nvCxnSpPr>
          <p:spPr>
            <a:xfrm rot="5400000">
              <a:off x="6559050" y="1735175"/>
              <a:ext cx="5192400" cy="678600"/>
            </a:xfrm>
            <a:prstGeom prst="bentConnector3">
              <a:avLst>
                <a:gd name="adj1" fmla="val 3546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5" name="Google Shape;225;p21"/>
            <p:cNvCxnSpPr/>
            <p:nvPr/>
          </p:nvCxnSpPr>
          <p:spPr>
            <a:xfrm rot="5400000">
              <a:off x="-1267400" y="-1712325"/>
              <a:ext cx="3789900" cy="676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6" name="Google Shape;226;p21"/>
            <p:cNvCxnSpPr/>
            <p:nvPr/>
          </p:nvCxnSpPr>
          <p:spPr>
            <a:xfrm rot="5400000">
              <a:off x="-1476000" y="-1533825"/>
              <a:ext cx="4141200" cy="886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7" name="Google Shape;227;p21"/>
            <p:cNvCxnSpPr/>
            <p:nvPr/>
          </p:nvCxnSpPr>
          <p:spPr>
            <a:xfrm rot="-5400000" flipH="1">
              <a:off x="-1623700" y="-1097800"/>
              <a:ext cx="3956400" cy="30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28" name="Google Shape;228;p21"/>
            <p:cNvCxnSpPr/>
            <p:nvPr/>
          </p:nvCxnSpPr>
          <p:spPr>
            <a:xfrm rot="5400000">
              <a:off x="-1745250" y="-751875"/>
              <a:ext cx="5192400" cy="678600"/>
            </a:xfrm>
            <a:prstGeom prst="bentConnector3">
              <a:avLst>
                <a:gd name="adj1" fmla="val 3546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29" name="Google Shape;229;p21"/>
          <p:cNvGrpSpPr/>
          <p:nvPr/>
        </p:nvGrpSpPr>
        <p:grpSpPr>
          <a:xfrm>
            <a:off x="151475" y="1703025"/>
            <a:ext cx="8644525" cy="3344075"/>
            <a:chOff x="151475" y="1703025"/>
            <a:chExt cx="8644525" cy="3344075"/>
          </a:xfrm>
        </p:grpSpPr>
        <p:sp>
          <p:nvSpPr>
            <p:cNvPr id="230" name="Google Shape;230;p21"/>
            <p:cNvSpPr/>
            <p:nvPr/>
          </p:nvSpPr>
          <p:spPr>
            <a:xfrm>
              <a:off x="151475" y="17030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35075" y="261282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35000" y="28800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35075" y="337117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8612400" y="48635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>
            <a:spLocks noGrp="1"/>
          </p:cNvSpPr>
          <p:nvPr>
            <p:ph type="subTitle" idx="1"/>
          </p:nvPr>
        </p:nvSpPr>
        <p:spPr>
          <a:xfrm>
            <a:off x="937700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2"/>
          <p:cNvSpPr txBox="1">
            <a:spLocks noGrp="1"/>
          </p:cNvSpPr>
          <p:nvPr>
            <p:ph type="subTitle" idx="2"/>
          </p:nvPr>
        </p:nvSpPr>
        <p:spPr>
          <a:xfrm>
            <a:off x="3484422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subTitle" idx="3"/>
          </p:nvPr>
        </p:nvSpPr>
        <p:spPr>
          <a:xfrm>
            <a:off x="6031150" y="3138773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4"/>
          </p:nvPr>
        </p:nvSpPr>
        <p:spPr>
          <a:xfrm>
            <a:off x="937700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5"/>
          </p:nvPr>
        </p:nvSpPr>
        <p:spPr>
          <a:xfrm>
            <a:off x="3484422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6"/>
          </p:nvPr>
        </p:nvSpPr>
        <p:spPr>
          <a:xfrm>
            <a:off x="6031150" y="28282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43" name="Google Shape;243;p22"/>
          <p:cNvGrpSpPr/>
          <p:nvPr/>
        </p:nvGrpSpPr>
        <p:grpSpPr>
          <a:xfrm>
            <a:off x="4047014" y="42573"/>
            <a:ext cx="4967892" cy="427565"/>
            <a:chOff x="4047014" y="42573"/>
            <a:chExt cx="4967892" cy="427565"/>
          </a:xfrm>
        </p:grpSpPr>
        <p:sp>
          <p:nvSpPr>
            <p:cNvPr id="244" name="Google Shape;244;p22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45" name="Google Shape;245;p22"/>
            <p:cNvSpPr/>
            <p:nvPr/>
          </p:nvSpPr>
          <p:spPr>
            <a:xfrm rot="-5400000">
              <a:off x="5047357" y="42573"/>
              <a:ext cx="181108" cy="18110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46" name="Google Shape;246;p22"/>
            <p:cNvSpPr/>
            <p:nvPr/>
          </p:nvSpPr>
          <p:spPr>
            <a:xfrm rot="-5400000">
              <a:off x="8881913" y="280415"/>
              <a:ext cx="132993" cy="132993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-491175" y="145189"/>
            <a:ext cx="10284997" cy="4769636"/>
            <a:chOff x="-491175" y="145189"/>
            <a:chExt cx="10284997" cy="4769636"/>
          </a:xfrm>
        </p:grpSpPr>
        <p:cxnSp>
          <p:nvCxnSpPr>
            <p:cNvPr id="248" name="Google Shape;248;p22"/>
            <p:cNvCxnSpPr/>
            <p:nvPr/>
          </p:nvCxnSpPr>
          <p:spPr>
            <a:xfrm rot="10800000">
              <a:off x="4978547" y="271239"/>
              <a:ext cx="4686900" cy="546300"/>
            </a:xfrm>
            <a:prstGeom prst="bentConnector3">
              <a:avLst>
                <a:gd name="adj1" fmla="val 188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49" name="Google Shape;249;p22"/>
            <p:cNvCxnSpPr/>
            <p:nvPr/>
          </p:nvCxnSpPr>
          <p:spPr>
            <a:xfrm rot="10800000">
              <a:off x="5653822" y="145189"/>
              <a:ext cx="4140000" cy="606600"/>
            </a:xfrm>
            <a:prstGeom prst="bentConnector3">
              <a:avLst>
                <a:gd name="adj1" fmla="val 32793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-491175" y="4640850"/>
              <a:ext cx="8531100" cy="2139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51" name="Google Shape;251;p22"/>
            <p:cNvCxnSpPr/>
            <p:nvPr/>
          </p:nvCxnSpPr>
          <p:spPr>
            <a:xfrm>
              <a:off x="-399350" y="4560525"/>
              <a:ext cx="6630600" cy="354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>
            <a:off x="937700" y="37013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2"/>
          </p:nvPr>
        </p:nvSpPr>
        <p:spPr>
          <a:xfrm>
            <a:off x="3484422" y="37013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3"/>
          </p:nvPr>
        </p:nvSpPr>
        <p:spPr>
          <a:xfrm>
            <a:off x="6031150" y="37013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4"/>
          </p:nvPr>
        </p:nvSpPr>
        <p:spPr>
          <a:xfrm>
            <a:off x="937700" y="33908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8" name="Google Shape;258;p23"/>
          <p:cNvSpPr txBox="1">
            <a:spLocks noGrp="1"/>
          </p:cNvSpPr>
          <p:nvPr>
            <p:ph type="subTitle" idx="5"/>
          </p:nvPr>
        </p:nvSpPr>
        <p:spPr>
          <a:xfrm>
            <a:off x="3484422" y="33908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9" name="Google Shape;259;p23"/>
          <p:cNvSpPr txBox="1">
            <a:spLocks noGrp="1"/>
          </p:cNvSpPr>
          <p:nvPr>
            <p:ph type="subTitle" idx="6"/>
          </p:nvPr>
        </p:nvSpPr>
        <p:spPr>
          <a:xfrm>
            <a:off x="6031150" y="33908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60" name="Google Shape;260;p23"/>
          <p:cNvGrpSpPr/>
          <p:nvPr/>
        </p:nvGrpSpPr>
        <p:grpSpPr>
          <a:xfrm>
            <a:off x="8577868" y="74717"/>
            <a:ext cx="605875" cy="4412242"/>
            <a:chOff x="8577868" y="74717"/>
            <a:chExt cx="605875" cy="4412242"/>
          </a:xfrm>
        </p:grpSpPr>
        <p:sp>
          <p:nvSpPr>
            <p:cNvPr id="261" name="Google Shape;261;p23"/>
            <p:cNvSpPr/>
            <p:nvPr/>
          </p:nvSpPr>
          <p:spPr>
            <a:xfrm>
              <a:off x="8937302" y="74717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8577884" y="2792122"/>
              <a:ext cx="181108" cy="18110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8577868" y="4353966"/>
              <a:ext cx="132993" cy="132993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  <p:grpSp>
        <p:nvGrpSpPr>
          <p:cNvPr id="264" name="Google Shape;264;p23"/>
          <p:cNvGrpSpPr/>
          <p:nvPr/>
        </p:nvGrpSpPr>
        <p:grpSpPr>
          <a:xfrm>
            <a:off x="8264950" y="539225"/>
            <a:ext cx="672350" cy="4815275"/>
            <a:chOff x="8264950" y="539225"/>
            <a:chExt cx="672350" cy="4815275"/>
          </a:xfrm>
        </p:grpSpPr>
        <p:cxnSp>
          <p:nvCxnSpPr>
            <p:cNvPr id="265" name="Google Shape;265;p23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name="adj1" fmla="val 9059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name="adj1" fmla="val 9476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1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2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3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4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5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6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7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8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77" name="Google Shape;277;p24"/>
          <p:cNvGrpSpPr/>
          <p:nvPr/>
        </p:nvGrpSpPr>
        <p:grpSpPr>
          <a:xfrm>
            <a:off x="184960" y="-914261"/>
            <a:ext cx="8511650" cy="5875100"/>
            <a:chOff x="184960" y="-914261"/>
            <a:chExt cx="8511650" cy="5875100"/>
          </a:xfrm>
        </p:grpSpPr>
        <p:cxnSp>
          <p:nvCxnSpPr>
            <p:cNvPr id="278" name="Google Shape;278;p24"/>
            <p:cNvCxnSpPr/>
            <p:nvPr/>
          </p:nvCxnSpPr>
          <p:spPr>
            <a:xfrm rot="5400000">
              <a:off x="-1759290" y="1284414"/>
              <a:ext cx="4686900" cy="546300"/>
            </a:xfrm>
            <a:prstGeom prst="bentConnector3">
              <a:avLst>
                <a:gd name="adj1" fmla="val 188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79" name="Google Shape;279;p24"/>
            <p:cNvCxnSpPr/>
            <p:nvPr/>
          </p:nvCxnSpPr>
          <p:spPr>
            <a:xfrm rot="5400000">
              <a:off x="-1581740" y="852439"/>
              <a:ext cx="4140000" cy="606600"/>
            </a:xfrm>
            <a:prstGeom prst="bentConnector3">
              <a:avLst>
                <a:gd name="adj1" fmla="val 32793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0" name="Google Shape;280;p24"/>
            <p:cNvCxnSpPr/>
            <p:nvPr/>
          </p:nvCxnSpPr>
          <p:spPr>
            <a:xfrm rot="5400000">
              <a:off x="5885760" y="2149989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1" name="Google Shape;281;p24"/>
            <p:cNvCxnSpPr/>
            <p:nvPr/>
          </p:nvCxnSpPr>
          <p:spPr>
            <a:xfrm rot="5400000">
              <a:off x="5659460" y="1671214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047014" y="27379"/>
            <a:ext cx="4845881" cy="3896497"/>
            <a:chOff x="4047014" y="27379"/>
            <a:chExt cx="4845881" cy="3896497"/>
          </a:xfrm>
        </p:grpSpPr>
        <p:sp>
          <p:nvSpPr>
            <p:cNvPr id="283" name="Google Shape;283;p24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8470281" y="3727561"/>
              <a:ext cx="196332" cy="19629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8641534" y="2927466"/>
              <a:ext cx="251378" cy="25134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4391516" y="27388"/>
              <a:ext cx="156245" cy="15622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8470291" y="2624037"/>
              <a:ext cx="161895" cy="16187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5"/>
          <p:cNvSpPr txBox="1">
            <a:spLocks noGrp="1"/>
          </p:cNvSpPr>
          <p:nvPr>
            <p:ph type="subTitle" idx="1"/>
          </p:nvPr>
        </p:nvSpPr>
        <p:spPr>
          <a:xfrm>
            <a:off x="974900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5"/>
          <p:cNvSpPr txBox="1">
            <a:spLocks noGrp="1"/>
          </p:cNvSpPr>
          <p:nvPr>
            <p:ph type="subTitle" idx="2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subTitle" idx="3"/>
          </p:nvPr>
        </p:nvSpPr>
        <p:spPr>
          <a:xfrm>
            <a:off x="974900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subTitle" idx="4"/>
          </p:nvPr>
        </p:nvSpPr>
        <p:spPr>
          <a:xfrm>
            <a:off x="3578947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5"/>
          </p:nvPr>
        </p:nvSpPr>
        <p:spPr>
          <a:xfrm>
            <a:off x="6183000" y="21169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subTitle" idx="6"/>
          </p:nvPr>
        </p:nvSpPr>
        <p:spPr>
          <a:xfrm>
            <a:off x="6183000" y="3931375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subTitle" idx="7"/>
          </p:nvPr>
        </p:nvSpPr>
        <p:spPr>
          <a:xfrm>
            <a:off x="974900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subTitle" idx="8"/>
          </p:nvPr>
        </p:nvSpPr>
        <p:spPr>
          <a:xfrm>
            <a:off x="3578947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ubTitle" idx="9"/>
          </p:nvPr>
        </p:nvSpPr>
        <p:spPr>
          <a:xfrm>
            <a:off x="974900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9" name="Google Shape;299;p25"/>
          <p:cNvSpPr txBox="1">
            <a:spLocks noGrp="1"/>
          </p:cNvSpPr>
          <p:nvPr>
            <p:ph type="subTitle" idx="13"/>
          </p:nvPr>
        </p:nvSpPr>
        <p:spPr>
          <a:xfrm>
            <a:off x="3578947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0" name="Google Shape;300;p25"/>
          <p:cNvSpPr txBox="1">
            <a:spLocks noGrp="1"/>
          </p:cNvSpPr>
          <p:nvPr>
            <p:ph type="subTitle" idx="14"/>
          </p:nvPr>
        </p:nvSpPr>
        <p:spPr>
          <a:xfrm>
            <a:off x="6183000" y="1908247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subTitle" idx="15"/>
          </p:nvPr>
        </p:nvSpPr>
        <p:spPr>
          <a:xfrm>
            <a:off x="6183000" y="3722672"/>
            <a:ext cx="19860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302" name="Google Shape;302;p25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378100" y="-216500"/>
              <a:ext cx="5878500" cy="5155800"/>
            </a:xfrm>
            <a:prstGeom prst="bentConnector3">
              <a:avLst>
                <a:gd name="adj1" fmla="val -366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5" name="Google Shape;305;p25"/>
          <p:cNvGrpSpPr/>
          <p:nvPr/>
        </p:nvGrpSpPr>
        <p:grpSpPr>
          <a:xfrm rot="-5400000">
            <a:off x="8411975" y="4406800"/>
            <a:ext cx="882599" cy="403555"/>
            <a:chOff x="7884075" y="238975"/>
            <a:chExt cx="882599" cy="403555"/>
          </a:xfrm>
        </p:grpSpPr>
        <p:sp>
          <p:nvSpPr>
            <p:cNvPr id="306" name="Google Shape;306;p25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>
            <a:spLocks noGrp="1"/>
          </p:cNvSpPr>
          <p:nvPr>
            <p:ph type="title" hasCustomPrompt="1"/>
          </p:nvPr>
        </p:nvSpPr>
        <p:spPr>
          <a:xfrm>
            <a:off x="2223600" y="748174"/>
            <a:ext cx="4696800" cy="656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1"/>
          </p:nvPr>
        </p:nvSpPr>
        <p:spPr>
          <a:xfrm>
            <a:off x="2223600" y="1441695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2044979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3"/>
          </p:nvPr>
        </p:nvSpPr>
        <p:spPr>
          <a:xfrm>
            <a:off x="2223600" y="2740391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343583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5"/>
          </p:nvPr>
        </p:nvSpPr>
        <p:spPr>
          <a:xfrm>
            <a:off x="2223600" y="4039087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316" name="Google Shape;316;p26"/>
          <p:cNvGrpSpPr/>
          <p:nvPr/>
        </p:nvGrpSpPr>
        <p:grpSpPr>
          <a:xfrm>
            <a:off x="269722" y="1778"/>
            <a:ext cx="8607902" cy="5090199"/>
            <a:chOff x="269722" y="1778"/>
            <a:chExt cx="8607902" cy="5090199"/>
          </a:xfrm>
        </p:grpSpPr>
        <p:grpSp>
          <p:nvGrpSpPr>
            <p:cNvPr id="317" name="Google Shape;317;p26"/>
            <p:cNvGrpSpPr/>
            <p:nvPr/>
          </p:nvGrpSpPr>
          <p:grpSpPr>
            <a:xfrm rot="-5400000">
              <a:off x="8120892" y="4335245"/>
              <a:ext cx="595437" cy="918027"/>
              <a:chOff x="7884075" y="238975"/>
              <a:chExt cx="595437" cy="918027"/>
            </a:xfrm>
          </p:grpSpPr>
          <p:sp>
            <p:nvSpPr>
              <p:cNvPr id="318" name="Google Shape;318;p26"/>
              <p:cNvSpPr/>
              <p:nvPr/>
            </p:nvSpPr>
            <p:spPr>
              <a:xfrm>
                <a:off x="7884075" y="238975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8255441" y="918206"/>
                <a:ext cx="224071" cy="2387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 rot="-5400000">
              <a:off x="816778" y="-545278"/>
              <a:ext cx="511237" cy="1605349"/>
              <a:chOff x="8255437" y="378850"/>
              <a:chExt cx="511237" cy="160534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8255437" y="436475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8288525" y="1844325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8626800" y="378850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>
            <a:spLocks noGrp="1"/>
          </p:cNvSpPr>
          <p:nvPr>
            <p:ph type="title"/>
          </p:nvPr>
        </p:nvSpPr>
        <p:spPr>
          <a:xfrm>
            <a:off x="713264" y="685100"/>
            <a:ext cx="46293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ct val="0"/>
              </a:spcBef>
              <a:spcAft>
                <a:spcPct val="0"/>
              </a:spcAft>
              <a:buSzPts val="3000"/>
              <a:buNone/>
              <a:defRPr sz="6000"/>
            </a:lvl1pPr>
            <a:lvl2pPr lvl="1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1"/>
          </p:nvPr>
        </p:nvSpPr>
        <p:spPr>
          <a:xfrm>
            <a:off x="713225" y="1722730"/>
            <a:ext cx="4629300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7"/>
          <p:cNvSpPr txBox="1"/>
          <p:nvPr/>
        </p:nvSpPr>
        <p:spPr>
          <a:xfrm>
            <a:off x="713277" y="3611950"/>
            <a:ext cx="46293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u="sng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8" name="Google Shape;328;p2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329" name="Google Shape;329;p27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312250" y="-762725"/>
            <a:ext cx="855850" cy="2170900"/>
            <a:chOff x="312250" y="-762725"/>
            <a:chExt cx="855850" cy="2170900"/>
          </a:xfrm>
        </p:grpSpPr>
        <p:cxnSp>
          <p:nvCxnSpPr>
            <p:cNvPr id="333" name="Google Shape;333;p2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name="adj1" fmla="val 4350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34" name="Google Shape;334;p2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75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D8BD707-D9CF-40AE-B4C6-C98DA3205C09}" type="datetimeFigureOut">
              <a:rPr lang="en-US"/>
              <a:t>5/4/2025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6394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01CC39A-1FB1-4D0E-8444-39B69773E968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65AB52B-C3DE-4AC0-AA46-91BFAE029373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F22A78F-1CDA-437F-8F95-E4CF7C2C4C51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51265C1-52F0-4571-9BE7-14DF1214B0F5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217BD92-3EF5-450C-A41D-D8D04366178D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13DF6C6-BD18-4AA8-8CF6-0E2B68635F76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80A7C-E0E7-EB90-5254-645B81FF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6A649F-2406-55F8-C0CD-9317AA72BB1E}"/>
              </a:ext>
            </a:extLst>
          </p:cNvPr>
          <p:cNvSpPr/>
          <p:nvPr/>
        </p:nvSpPr>
        <p:spPr>
          <a:xfrm>
            <a:off x="0" y="-61994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7678400" h="9677400">
                <a:moveTo>
                  <a:pt x="17678400" y="0"/>
                </a:moveTo>
                <a:lnTo>
                  <a:pt x="0" y="0"/>
                </a:lnTo>
                <a:lnTo>
                  <a:pt x="0" y="9677400"/>
                </a:lnTo>
                <a:lnTo>
                  <a:pt x="17678400" y="9677400"/>
                </a:lnTo>
                <a:lnTo>
                  <a:pt x="1767840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7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446F3D0-9C1A-2DD7-CDBD-554F81F821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5833" y="270765"/>
            <a:ext cx="8934773" cy="619105"/>
          </a:xfrm>
          <a:prstGeom prst="rect">
            <a:avLst/>
          </a:prstGeom>
        </p:spPr>
        <p:txBody>
          <a:bodyPr spcFirstLastPara="1" vert="horz" wrap="square" lIns="0" tIns="64478" rIns="0" bIns="0" rtlCol="0" anchor="t" anchorCtr="0">
            <a:spAutoFit/>
          </a:bodyPr>
          <a:lstStyle/>
          <a:p>
            <a:pPr marL="3145155" marR="2540" indent="-1029018">
              <a:lnSpc>
                <a:spcPct val="100299"/>
              </a:lnSpc>
              <a:spcBef>
                <a:spcPts val="38"/>
              </a:spcBef>
            </a:pPr>
            <a:r>
              <a:rPr sz="1800" spc="30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TAKSHASHILA</a:t>
            </a:r>
            <a:r>
              <a:rPr sz="1800" spc="68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28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sz="1800" spc="43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18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40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1800" spc="80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sz="1800" spc="35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TECHNOLOGY,</a:t>
            </a:r>
            <a:r>
              <a:rPr sz="1800" spc="60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18" dirty="0">
                <a:solidFill>
                  <a:srgbClr val="6F2F9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DARAPUR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6307739-F09A-BE50-8BE8-D6729710112A}"/>
              </a:ext>
            </a:extLst>
          </p:cNvPr>
          <p:cNvSpPr txBox="1"/>
          <p:nvPr/>
        </p:nvSpPr>
        <p:spPr>
          <a:xfrm>
            <a:off x="162731" y="1023427"/>
            <a:ext cx="9360975" cy="90665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50"/>
              </a:spcBef>
            </a:pPr>
            <a:r>
              <a:rPr spc="8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</a:t>
            </a:r>
            <a:r>
              <a:rPr spc="-3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3" algn="ctr">
              <a:spcBef>
                <a:spcPts val="20"/>
              </a:spcBef>
            </a:pPr>
            <a:r>
              <a:rPr lang="en-IN" i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3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b="1" spc="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  <a:r>
              <a:rPr b="1" spc="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r>
              <a:rPr b="1" spc="-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75" b="1" spc="-25" dirty="0">
                <a:latin typeface="Times New Roman"/>
                <a:cs typeface="Times New Roman"/>
              </a:rPr>
              <a:t>”</a:t>
            </a:r>
            <a:endParaRPr sz="875" dirty="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4BD0A07-D483-C12B-55B3-E9FF269EFC82}"/>
              </a:ext>
            </a:extLst>
          </p:cNvPr>
          <p:cNvSpPr txBox="1"/>
          <p:nvPr/>
        </p:nvSpPr>
        <p:spPr>
          <a:xfrm>
            <a:off x="712921" y="2084630"/>
            <a:ext cx="3161655" cy="1404039"/>
          </a:xfrm>
          <a:prstGeom prst="rect">
            <a:avLst/>
          </a:prstGeom>
        </p:spPr>
        <p:txBody>
          <a:bodyPr vert="horz" wrap="square" lIns="0" tIns="6033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spcBef>
                <a:spcPts val="48"/>
              </a:spcBef>
            </a:pPr>
            <a:r>
              <a:rPr lang="en-IN" i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i="1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3" marR="2540" indent="953" algn="ctr">
              <a:lnSpc>
                <a:spcPct val="150000"/>
              </a:lnSpc>
            </a:pPr>
            <a:r>
              <a:rPr sz="1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VINAY</a:t>
            </a:r>
            <a:r>
              <a:rPr sz="12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MESHRAM </a:t>
            </a:r>
            <a:endParaRPr lang="en-US" sz="1200" b="1" spc="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3" marR="2540" indent="953" algn="ctr">
              <a:lnSpc>
                <a:spcPct val="150000"/>
              </a:lnSpc>
            </a:pP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PRANIT</a:t>
            </a:r>
            <a:r>
              <a:rPr sz="12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BONDE </a:t>
            </a:r>
            <a:endParaRPr lang="en-US" sz="12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3" marR="2540" indent="953" algn="ctr">
              <a:lnSpc>
                <a:spcPct val="150000"/>
              </a:lnSpc>
            </a:pPr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</a:t>
            </a:r>
            <a:r>
              <a:rPr sz="1200" b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GAWANDE</a:t>
            </a:r>
            <a:endParaRPr lang="en-US" sz="1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3" marR="2540" indent="953" algn="ctr">
              <a:lnSpc>
                <a:spcPct val="150000"/>
              </a:lnSpc>
            </a:pPr>
            <a:r>
              <a:rPr lang="en-IN" sz="1200" b="1" spc="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SANSKRUTI</a:t>
            </a:r>
            <a:r>
              <a:rPr lang="en-IN" sz="1200" b="1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KADAM 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2B61CB2-6F9D-282C-7ECA-A29794F0F0DF}"/>
              </a:ext>
            </a:extLst>
          </p:cNvPr>
          <p:cNvSpPr txBox="1"/>
          <p:nvPr/>
        </p:nvSpPr>
        <p:spPr>
          <a:xfrm>
            <a:off x="505968" y="3909200"/>
            <a:ext cx="8459801" cy="9900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1750" algn="ctr">
              <a:spcBef>
                <a:spcPts val="45"/>
              </a:spcBef>
            </a:pPr>
            <a:r>
              <a:rPr b="1" i="1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</a:t>
            </a:r>
            <a:r>
              <a:rPr b="1" i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i="1" spc="-1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</a:t>
            </a:r>
            <a:r>
              <a:rPr b="1" i="1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Gadge Baba</a:t>
            </a:r>
            <a:r>
              <a:rPr b="1" i="1" spc="-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Amravati</a:t>
            </a:r>
            <a:r>
              <a:rPr b="1" i="1" spc="-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University,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Amravati in</a:t>
            </a:r>
            <a:r>
              <a:rPr b="1" i="1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b="1" i="1" spc="-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fulfillment</a:t>
            </a:r>
            <a:r>
              <a:rPr b="1" i="1" spc="3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i="1" spc="-1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i="1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b="1" i="1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1" i="1" spc="-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i="1" spc="-1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award of</a:t>
            </a:r>
            <a:r>
              <a:rPr b="1" i="1" spc="-1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b="1" i="1" spc="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</a:t>
            </a:r>
            <a:r>
              <a:rPr b="1" i="1" spc="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i="1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" algn="ctr">
              <a:lnSpc>
                <a:spcPts val="1195"/>
              </a:lnSpc>
              <a:spcBef>
                <a:spcPts val="3"/>
              </a:spcBef>
            </a:pPr>
            <a:r>
              <a:rPr b="1" i="1" spc="-13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68" algn="ctr">
              <a:lnSpc>
                <a:spcPts val="1195"/>
              </a:lnSpc>
            </a:pPr>
            <a:r>
              <a:rPr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b="1" i="1" spc="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spc="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b="1" i="1" spc="6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i="1" spc="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i="1" spc="48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b="1" i="1" spc="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27474E5E-EEF9-D849-981C-D7A49F5219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5967" y="286512"/>
            <a:ext cx="1547557" cy="1464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99CF36-0277-9739-DC1D-81FA24632CF4}"/>
              </a:ext>
            </a:extLst>
          </p:cNvPr>
          <p:cNvSpPr txBox="1"/>
          <p:nvPr/>
        </p:nvSpPr>
        <p:spPr>
          <a:xfrm>
            <a:off x="5269426" y="2291641"/>
            <a:ext cx="283619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3"/>
              </a:spcBef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3"/>
              </a:spcBef>
            </a:pPr>
            <a:r>
              <a:rPr lang="en-US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765" algn="ctr">
              <a:spcBef>
                <a:spcPts val="725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</a:t>
            </a:r>
            <a:r>
              <a:rPr lang="en-US" sz="14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T.N.GHORSAD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17897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35">
          <a:extLst>
            <a:ext uri="{FF2B5EF4-FFF2-40B4-BE49-F238E27FC236}">
              <a16:creationId xmlns:a16="http://schemas.microsoft.com/office/drawing/2014/main" id="{2F9DB118-D607-96BE-2D7F-96FEAA899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AD699-A88D-9D97-3A74-60DB95F9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37" y="1530475"/>
            <a:ext cx="2993433" cy="299117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8FABB1D-E38E-D03A-22C0-A6A890305373}"/>
              </a:ext>
            </a:extLst>
          </p:cNvPr>
          <p:cNvSpPr txBox="1"/>
          <p:nvPr/>
        </p:nvSpPr>
        <p:spPr>
          <a:xfrm>
            <a:off x="1976034" y="101320"/>
            <a:ext cx="7586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00A759-72C0-B196-48E7-FA09CF85A4B6}"/>
              </a:ext>
            </a:extLst>
          </p:cNvPr>
          <p:cNvSpPr txBox="1"/>
          <p:nvPr/>
        </p:nvSpPr>
        <p:spPr>
          <a:xfrm>
            <a:off x="721801" y="1000825"/>
            <a:ext cx="6819253" cy="33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🎙️ Voice Control Integration</a:t>
            </a:r>
            <a:b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dual-mode interaction using voice and hand gestures for seamless control.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🖐️ Enhanced Gesture Recognition</a:t>
            </a:r>
            <a:b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accuracy and expand gesture library with advanced AI models.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⚙️ Broader Applications</a:t>
            </a:r>
            <a:b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usability to healthcare, gaming, industrial automation, and education.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📡 Smart Sensor Upgrades</a:t>
            </a:r>
            <a:b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advanced sensors to detect obstacles and improve navigation fluidity.</a:t>
            </a:r>
          </a:p>
        </p:txBody>
      </p:sp>
    </p:spTree>
    <p:extLst>
      <p:ext uri="{BB962C8B-B14F-4D97-AF65-F5344CB8AC3E}">
        <p14:creationId xmlns:p14="http://schemas.microsoft.com/office/powerpoint/2010/main" val="23113936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47"/>
          <p:cNvGrpSpPr/>
          <p:nvPr/>
        </p:nvGrpSpPr>
        <p:grpSpPr>
          <a:xfrm>
            <a:off x="6035040" y="1035846"/>
            <a:ext cx="3339548" cy="3140764"/>
            <a:chOff x="5577299" y="769535"/>
            <a:chExt cx="3338639" cy="3282989"/>
          </a:xfrm>
        </p:grpSpPr>
        <p:grpSp>
          <p:nvGrpSpPr>
            <p:cNvPr id="827" name="Google Shape;827;p47"/>
            <p:cNvGrpSpPr/>
            <p:nvPr/>
          </p:nvGrpSpPr>
          <p:grpSpPr>
            <a:xfrm>
              <a:off x="5577299" y="1652817"/>
              <a:ext cx="3338639" cy="2399708"/>
              <a:chOff x="5577299" y="1652817"/>
              <a:chExt cx="3338639" cy="2399708"/>
            </a:xfrm>
          </p:grpSpPr>
          <p:sp>
            <p:nvSpPr>
              <p:cNvPr id="828" name="Google Shape;828;p47"/>
              <p:cNvSpPr/>
              <p:nvPr/>
            </p:nvSpPr>
            <p:spPr>
              <a:xfrm>
                <a:off x="5577299" y="3926350"/>
                <a:ext cx="3338639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48848" h="1987" extrusionOk="0">
                    <a:moveTo>
                      <a:pt x="48848" y="996"/>
                    </a:moveTo>
                    <a:cubicBezTo>
                      <a:pt x="48848" y="1543"/>
                      <a:pt x="37914" y="1986"/>
                      <a:pt x="24424" y="1986"/>
                    </a:cubicBezTo>
                    <a:cubicBezTo>
                      <a:pt x="10935" y="1986"/>
                      <a:pt x="1" y="1543"/>
                      <a:pt x="1" y="996"/>
                    </a:cubicBezTo>
                    <a:cubicBezTo>
                      <a:pt x="1" y="450"/>
                      <a:pt x="10935" y="1"/>
                      <a:pt x="24424" y="1"/>
                    </a:cubicBezTo>
                    <a:cubicBezTo>
                      <a:pt x="37914" y="1"/>
                      <a:pt x="48848" y="450"/>
                      <a:pt x="48848" y="996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>
                <a:off x="6228754" y="2129902"/>
                <a:ext cx="1911687" cy="1257580"/>
              </a:xfrm>
              <a:custGeom>
                <a:avLst/>
                <a:gdLst/>
                <a:ahLst/>
                <a:cxnLst/>
                <a:rect l="l" t="t" r="r" b="b"/>
                <a:pathLst>
                  <a:path w="32885" h="21633" extrusionOk="0">
                    <a:moveTo>
                      <a:pt x="32309" y="21633"/>
                    </a:moveTo>
                    <a:lnTo>
                      <a:pt x="576" y="21633"/>
                    </a:lnTo>
                    <a:cubicBezTo>
                      <a:pt x="260" y="21633"/>
                      <a:pt x="1" y="21374"/>
                      <a:pt x="1" y="21057"/>
                    </a:cubicBezTo>
                    <a:lnTo>
                      <a:pt x="1" y="576"/>
                    </a:lnTo>
                    <a:cubicBezTo>
                      <a:pt x="1" y="259"/>
                      <a:pt x="260" y="0"/>
                      <a:pt x="576" y="0"/>
                    </a:cubicBezTo>
                    <a:lnTo>
                      <a:pt x="32309" y="0"/>
                    </a:lnTo>
                    <a:cubicBezTo>
                      <a:pt x="32625" y="0"/>
                      <a:pt x="32884" y="259"/>
                      <a:pt x="32884" y="576"/>
                    </a:cubicBezTo>
                    <a:lnTo>
                      <a:pt x="32884" y="21057"/>
                    </a:lnTo>
                    <a:cubicBezTo>
                      <a:pt x="32884" y="21374"/>
                      <a:pt x="32625" y="21633"/>
                      <a:pt x="32309" y="21633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6233463" y="2134553"/>
                <a:ext cx="1901921" cy="1247930"/>
              </a:xfrm>
              <a:custGeom>
                <a:avLst/>
                <a:gdLst/>
                <a:ahLst/>
                <a:cxnLst/>
                <a:rect l="l" t="t" r="r" b="b"/>
                <a:pathLst>
                  <a:path w="32717" h="21467" extrusionOk="0">
                    <a:moveTo>
                      <a:pt x="1" y="20937"/>
                    </a:moveTo>
                    <a:lnTo>
                      <a:pt x="1" y="525"/>
                    </a:lnTo>
                    <a:cubicBezTo>
                      <a:pt x="1" y="237"/>
                      <a:pt x="236" y="1"/>
                      <a:pt x="524" y="1"/>
                    </a:cubicBezTo>
                    <a:lnTo>
                      <a:pt x="32187" y="1"/>
                    </a:lnTo>
                    <a:cubicBezTo>
                      <a:pt x="32475" y="1"/>
                      <a:pt x="32717" y="237"/>
                      <a:pt x="32717" y="525"/>
                    </a:cubicBezTo>
                    <a:lnTo>
                      <a:pt x="32717" y="20937"/>
                    </a:lnTo>
                    <a:cubicBezTo>
                      <a:pt x="32717" y="21225"/>
                      <a:pt x="32475" y="21466"/>
                      <a:pt x="32187" y="21466"/>
                    </a:cubicBezTo>
                    <a:lnTo>
                      <a:pt x="524" y="21466"/>
                    </a:lnTo>
                    <a:cubicBezTo>
                      <a:pt x="231" y="21466"/>
                      <a:pt x="1" y="21225"/>
                      <a:pt x="1" y="209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6339203" y="2238608"/>
                <a:ext cx="1689796" cy="1052547"/>
              </a:xfrm>
              <a:custGeom>
                <a:avLst/>
                <a:gdLst/>
                <a:ahLst/>
                <a:cxnLst/>
                <a:rect l="l" t="t" r="r" b="b"/>
                <a:pathLst>
                  <a:path w="29068" h="18106" extrusionOk="0">
                    <a:moveTo>
                      <a:pt x="0" y="1"/>
                    </a:moveTo>
                    <a:lnTo>
                      <a:pt x="29068" y="1"/>
                    </a:lnTo>
                    <a:lnTo>
                      <a:pt x="29068" y="18105"/>
                    </a:lnTo>
                    <a:lnTo>
                      <a:pt x="0" y="181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5966524" y="3910297"/>
                <a:ext cx="2435868" cy="92721"/>
              </a:xfrm>
              <a:custGeom>
                <a:avLst/>
                <a:gdLst/>
                <a:ahLst/>
                <a:cxnLst/>
                <a:rect l="l" t="t" r="r" b="b"/>
                <a:pathLst>
                  <a:path w="41902" h="1594" extrusionOk="0">
                    <a:moveTo>
                      <a:pt x="40888" y="1595"/>
                    </a:moveTo>
                    <a:lnTo>
                      <a:pt x="1007" y="1595"/>
                    </a:lnTo>
                    <a:cubicBezTo>
                      <a:pt x="581" y="1595"/>
                      <a:pt x="173" y="1169"/>
                      <a:pt x="92" y="634"/>
                    </a:cubicBezTo>
                    <a:lnTo>
                      <a:pt x="0" y="0"/>
                    </a:lnTo>
                    <a:lnTo>
                      <a:pt x="41901" y="0"/>
                    </a:lnTo>
                    <a:lnTo>
                      <a:pt x="41809" y="634"/>
                    </a:lnTo>
                    <a:cubicBezTo>
                      <a:pt x="41723" y="1169"/>
                      <a:pt x="41314" y="1595"/>
                      <a:pt x="40888" y="15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>
                <a:off x="5956467" y="3385718"/>
                <a:ext cx="2455575" cy="537377"/>
              </a:xfrm>
              <a:custGeom>
                <a:avLst/>
                <a:gdLst/>
                <a:ahLst/>
                <a:cxnLst/>
                <a:rect l="l" t="t" r="r" b="b"/>
                <a:pathLst>
                  <a:path w="42241" h="9244" extrusionOk="0">
                    <a:moveTo>
                      <a:pt x="41487" y="9243"/>
                    </a:moveTo>
                    <a:lnTo>
                      <a:pt x="754" y="9243"/>
                    </a:lnTo>
                    <a:cubicBezTo>
                      <a:pt x="231" y="9243"/>
                      <a:pt x="1" y="9076"/>
                      <a:pt x="288" y="8581"/>
                    </a:cubicBezTo>
                    <a:lnTo>
                      <a:pt x="4489" y="317"/>
                    </a:lnTo>
                    <a:cubicBezTo>
                      <a:pt x="4604" y="116"/>
                      <a:pt x="4783" y="1"/>
                      <a:pt x="4984" y="1"/>
                    </a:cubicBezTo>
                    <a:lnTo>
                      <a:pt x="37263" y="1"/>
                    </a:lnTo>
                    <a:cubicBezTo>
                      <a:pt x="37464" y="1"/>
                      <a:pt x="37643" y="116"/>
                      <a:pt x="37758" y="317"/>
                    </a:cubicBezTo>
                    <a:lnTo>
                      <a:pt x="41959" y="8576"/>
                    </a:lnTo>
                    <a:cubicBezTo>
                      <a:pt x="42241" y="9076"/>
                      <a:pt x="42011" y="9243"/>
                      <a:pt x="41487" y="9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>
                <a:off x="6169228" y="3416876"/>
                <a:ext cx="2030045" cy="256946"/>
              </a:xfrm>
              <a:custGeom>
                <a:avLst/>
                <a:gdLst/>
                <a:ahLst/>
                <a:cxnLst/>
                <a:rect l="l" t="t" r="r" b="b"/>
                <a:pathLst>
                  <a:path w="34921" h="4420" extrusionOk="0">
                    <a:moveTo>
                      <a:pt x="34432" y="4420"/>
                    </a:moveTo>
                    <a:lnTo>
                      <a:pt x="490" y="4420"/>
                    </a:lnTo>
                    <a:cubicBezTo>
                      <a:pt x="196" y="4420"/>
                      <a:pt x="1" y="4328"/>
                      <a:pt x="58" y="4218"/>
                    </a:cubicBezTo>
                    <a:lnTo>
                      <a:pt x="2032" y="161"/>
                    </a:lnTo>
                    <a:cubicBezTo>
                      <a:pt x="2072" y="75"/>
                      <a:pt x="2320" y="0"/>
                      <a:pt x="2579" y="0"/>
                    </a:cubicBezTo>
                    <a:lnTo>
                      <a:pt x="32366" y="0"/>
                    </a:lnTo>
                    <a:cubicBezTo>
                      <a:pt x="32625" y="0"/>
                      <a:pt x="32866" y="75"/>
                      <a:pt x="32912" y="161"/>
                    </a:cubicBezTo>
                    <a:lnTo>
                      <a:pt x="34881" y="4218"/>
                    </a:lnTo>
                    <a:cubicBezTo>
                      <a:pt x="34921" y="4328"/>
                      <a:pt x="34725" y="4420"/>
                      <a:pt x="34432" y="44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grpSp>
            <p:nvGrpSpPr>
              <p:cNvPr id="835" name="Google Shape;835;p47"/>
              <p:cNvGrpSpPr/>
              <p:nvPr/>
            </p:nvGrpSpPr>
            <p:grpSpPr>
              <a:xfrm>
                <a:off x="6239159" y="3429258"/>
                <a:ext cx="1890236" cy="221485"/>
                <a:chOff x="6239159" y="3429258"/>
                <a:chExt cx="1890236" cy="221485"/>
              </a:xfrm>
            </p:grpSpPr>
            <p:sp>
              <p:nvSpPr>
                <p:cNvPr id="836" name="Google Shape;836;p47"/>
                <p:cNvSpPr/>
                <p:nvPr/>
              </p:nvSpPr>
              <p:spPr>
                <a:xfrm>
                  <a:off x="6239508" y="3431932"/>
                  <a:ext cx="1888841" cy="218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91" h="3764" extrusionOk="0">
                      <a:moveTo>
                        <a:pt x="2860" y="248"/>
                      </a:moveTo>
                      <a:lnTo>
                        <a:pt x="1801" y="248"/>
                      </a:lnTo>
                      <a:cubicBezTo>
                        <a:pt x="1681" y="248"/>
                        <a:pt x="1600" y="213"/>
                        <a:pt x="1611" y="173"/>
                      </a:cubicBezTo>
                      <a:lnTo>
                        <a:pt x="1658" y="81"/>
                      </a:lnTo>
                      <a:cubicBezTo>
                        <a:pt x="1681" y="40"/>
                        <a:pt x="1784" y="12"/>
                        <a:pt x="1911" y="12"/>
                      </a:cubicBezTo>
                      <a:lnTo>
                        <a:pt x="2958" y="12"/>
                      </a:lnTo>
                      <a:cubicBezTo>
                        <a:pt x="3079" y="12"/>
                        <a:pt x="3160" y="46"/>
                        <a:pt x="3148" y="81"/>
                      </a:cubicBezTo>
                      <a:lnTo>
                        <a:pt x="3102" y="173"/>
                      </a:lnTo>
                      <a:cubicBezTo>
                        <a:pt x="3085" y="213"/>
                        <a:pt x="2981" y="248"/>
                        <a:pt x="2860" y="248"/>
                      </a:cubicBezTo>
                      <a:close/>
                      <a:moveTo>
                        <a:pt x="5087" y="0"/>
                      </a:moveTo>
                      <a:lnTo>
                        <a:pt x="4040" y="0"/>
                      </a:lnTo>
                      <a:cubicBezTo>
                        <a:pt x="3913" y="0"/>
                        <a:pt x="3810" y="40"/>
                        <a:pt x="3793" y="75"/>
                      </a:cubicBezTo>
                      <a:lnTo>
                        <a:pt x="3758" y="167"/>
                      </a:lnTo>
                      <a:cubicBezTo>
                        <a:pt x="3741" y="213"/>
                        <a:pt x="3827" y="242"/>
                        <a:pt x="3942" y="242"/>
                      </a:cubicBezTo>
                      <a:lnTo>
                        <a:pt x="5001" y="242"/>
                      </a:lnTo>
                      <a:cubicBezTo>
                        <a:pt x="5122" y="242"/>
                        <a:pt x="5231" y="202"/>
                        <a:pt x="5243" y="167"/>
                      </a:cubicBezTo>
                      <a:lnTo>
                        <a:pt x="5283" y="75"/>
                      </a:lnTo>
                      <a:cubicBezTo>
                        <a:pt x="5289" y="29"/>
                        <a:pt x="5202" y="0"/>
                        <a:pt x="5087" y="0"/>
                      </a:cubicBezTo>
                      <a:close/>
                      <a:moveTo>
                        <a:pt x="7211" y="0"/>
                      </a:moveTo>
                      <a:lnTo>
                        <a:pt x="6169" y="0"/>
                      </a:lnTo>
                      <a:cubicBezTo>
                        <a:pt x="6043" y="0"/>
                        <a:pt x="5945" y="40"/>
                        <a:pt x="5928" y="75"/>
                      </a:cubicBezTo>
                      <a:lnTo>
                        <a:pt x="5899" y="167"/>
                      </a:lnTo>
                      <a:cubicBezTo>
                        <a:pt x="5887" y="213"/>
                        <a:pt x="5974" y="242"/>
                        <a:pt x="6094" y="242"/>
                      </a:cubicBezTo>
                      <a:lnTo>
                        <a:pt x="7153" y="242"/>
                      </a:lnTo>
                      <a:cubicBezTo>
                        <a:pt x="7274" y="242"/>
                        <a:pt x="7372" y="202"/>
                        <a:pt x="7389" y="167"/>
                      </a:cubicBezTo>
                      <a:lnTo>
                        <a:pt x="7418" y="75"/>
                      </a:lnTo>
                      <a:cubicBezTo>
                        <a:pt x="7418" y="29"/>
                        <a:pt x="7332" y="0"/>
                        <a:pt x="7211" y="0"/>
                      </a:cubicBezTo>
                      <a:close/>
                      <a:moveTo>
                        <a:pt x="9340" y="0"/>
                      </a:moveTo>
                      <a:lnTo>
                        <a:pt x="8287" y="0"/>
                      </a:lnTo>
                      <a:cubicBezTo>
                        <a:pt x="8166" y="0"/>
                        <a:pt x="8068" y="40"/>
                        <a:pt x="8051" y="75"/>
                      </a:cubicBezTo>
                      <a:lnTo>
                        <a:pt x="8028" y="167"/>
                      </a:lnTo>
                      <a:cubicBezTo>
                        <a:pt x="8022" y="213"/>
                        <a:pt x="8109" y="242"/>
                        <a:pt x="8230" y="242"/>
                      </a:cubicBezTo>
                      <a:lnTo>
                        <a:pt x="9288" y="242"/>
                      </a:lnTo>
                      <a:cubicBezTo>
                        <a:pt x="9409" y="242"/>
                        <a:pt x="9513" y="202"/>
                        <a:pt x="9519" y="167"/>
                      </a:cubicBezTo>
                      <a:lnTo>
                        <a:pt x="9542" y="75"/>
                      </a:lnTo>
                      <a:cubicBezTo>
                        <a:pt x="9547" y="29"/>
                        <a:pt x="9455" y="0"/>
                        <a:pt x="9340" y="0"/>
                      </a:cubicBezTo>
                      <a:close/>
                      <a:moveTo>
                        <a:pt x="11464" y="0"/>
                      </a:moveTo>
                      <a:lnTo>
                        <a:pt x="10411" y="0"/>
                      </a:lnTo>
                      <a:cubicBezTo>
                        <a:pt x="10290" y="0"/>
                        <a:pt x="10186" y="40"/>
                        <a:pt x="10180" y="75"/>
                      </a:cubicBezTo>
                      <a:lnTo>
                        <a:pt x="10157" y="167"/>
                      </a:lnTo>
                      <a:cubicBezTo>
                        <a:pt x="10152" y="213"/>
                        <a:pt x="10244" y="242"/>
                        <a:pt x="10359" y="242"/>
                      </a:cubicBezTo>
                      <a:lnTo>
                        <a:pt x="11418" y="242"/>
                      </a:lnTo>
                      <a:cubicBezTo>
                        <a:pt x="11539" y="242"/>
                        <a:pt x="11642" y="202"/>
                        <a:pt x="11648" y="167"/>
                      </a:cubicBezTo>
                      <a:lnTo>
                        <a:pt x="11659" y="75"/>
                      </a:lnTo>
                      <a:cubicBezTo>
                        <a:pt x="11677" y="29"/>
                        <a:pt x="11585" y="0"/>
                        <a:pt x="11464" y="0"/>
                      </a:cubicBezTo>
                      <a:close/>
                      <a:moveTo>
                        <a:pt x="13587" y="0"/>
                      </a:moveTo>
                      <a:lnTo>
                        <a:pt x="12540" y="0"/>
                      </a:lnTo>
                      <a:cubicBezTo>
                        <a:pt x="12419" y="0"/>
                        <a:pt x="12315" y="40"/>
                        <a:pt x="12315" y="75"/>
                      </a:cubicBezTo>
                      <a:lnTo>
                        <a:pt x="12304" y="167"/>
                      </a:lnTo>
                      <a:cubicBezTo>
                        <a:pt x="12298" y="213"/>
                        <a:pt x="12390" y="242"/>
                        <a:pt x="12511" y="242"/>
                      </a:cubicBezTo>
                      <a:lnTo>
                        <a:pt x="13570" y="242"/>
                      </a:lnTo>
                      <a:cubicBezTo>
                        <a:pt x="13691" y="242"/>
                        <a:pt x="13794" y="202"/>
                        <a:pt x="13794" y="167"/>
                      </a:cubicBezTo>
                      <a:lnTo>
                        <a:pt x="13800" y="75"/>
                      </a:lnTo>
                      <a:cubicBezTo>
                        <a:pt x="13800" y="29"/>
                        <a:pt x="13708" y="0"/>
                        <a:pt x="13587" y="0"/>
                      </a:cubicBezTo>
                      <a:close/>
                      <a:moveTo>
                        <a:pt x="15711" y="0"/>
                      </a:moveTo>
                      <a:lnTo>
                        <a:pt x="14663" y="0"/>
                      </a:lnTo>
                      <a:cubicBezTo>
                        <a:pt x="14543" y="0"/>
                        <a:pt x="14445" y="40"/>
                        <a:pt x="14439" y="75"/>
                      </a:cubicBezTo>
                      <a:lnTo>
                        <a:pt x="14433" y="167"/>
                      </a:lnTo>
                      <a:cubicBezTo>
                        <a:pt x="14433" y="213"/>
                        <a:pt x="14525" y="242"/>
                        <a:pt x="14646" y="242"/>
                      </a:cubicBezTo>
                      <a:lnTo>
                        <a:pt x="15705" y="242"/>
                      </a:lnTo>
                      <a:cubicBezTo>
                        <a:pt x="15826" y="242"/>
                        <a:pt x="15924" y="202"/>
                        <a:pt x="15924" y="167"/>
                      </a:cubicBezTo>
                      <a:lnTo>
                        <a:pt x="15924" y="75"/>
                      </a:lnTo>
                      <a:cubicBezTo>
                        <a:pt x="15929" y="29"/>
                        <a:pt x="15837" y="0"/>
                        <a:pt x="15711" y="0"/>
                      </a:cubicBezTo>
                      <a:close/>
                      <a:moveTo>
                        <a:pt x="17834" y="0"/>
                      </a:moveTo>
                      <a:lnTo>
                        <a:pt x="16787" y="0"/>
                      </a:lnTo>
                      <a:cubicBezTo>
                        <a:pt x="16660" y="0"/>
                        <a:pt x="16568" y="40"/>
                        <a:pt x="16568" y="75"/>
                      </a:cubicBezTo>
                      <a:lnTo>
                        <a:pt x="16568" y="167"/>
                      </a:lnTo>
                      <a:cubicBezTo>
                        <a:pt x="16568" y="213"/>
                        <a:pt x="16672" y="242"/>
                        <a:pt x="16787" y="242"/>
                      </a:cubicBezTo>
                      <a:lnTo>
                        <a:pt x="17840" y="242"/>
                      </a:lnTo>
                      <a:cubicBezTo>
                        <a:pt x="17961" y="242"/>
                        <a:pt x="18059" y="202"/>
                        <a:pt x="18059" y="167"/>
                      </a:cubicBezTo>
                      <a:lnTo>
                        <a:pt x="18047" y="75"/>
                      </a:lnTo>
                      <a:cubicBezTo>
                        <a:pt x="18059" y="29"/>
                        <a:pt x="17955" y="0"/>
                        <a:pt x="17834" y="0"/>
                      </a:cubicBezTo>
                      <a:close/>
                      <a:moveTo>
                        <a:pt x="19964" y="0"/>
                      </a:moveTo>
                      <a:lnTo>
                        <a:pt x="18916" y="0"/>
                      </a:lnTo>
                      <a:cubicBezTo>
                        <a:pt x="18790" y="0"/>
                        <a:pt x="18698" y="40"/>
                        <a:pt x="18703" y="75"/>
                      </a:cubicBezTo>
                      <a:lnTo>
                        <a:pt x="18715" y="167"/>
                      </a:lnTo>
                      <a:cubicBezTo>
                        <a:pt x="18715" y="213"/>
                        <a:pt x="18813" y="242"/>
                        <a:pt x="18933" y="242"/>
                      </a:cubicBezTo>
                      <a:lnTo>
                        <a:pt x="19992" y="242"/>
                      </a:lnTo>
                      <a:cubicBezTo>
                        <a:pt x="20113" y="242"/>
                        <a:pt x="20211" y="202"/>
                        <a:pt x="20200" y="167"/>
                      </a:cubicBezTo>
                      <a:lnTo>
                        <a:pt x="20188" y="75"/>
                      </a:lnTo>
                      <a:cubicBezTo>
                        <a:pt x="20182" y="29"/>
                        <a:pt x="20079" y="0"/>
                        <a:pt x="19964" y="0"/>
                      </a:cubicBezTo>
                      <a:close/>
                      <a:moveTo>
                        <a:pt x="22087" y="0"/>
                      </a:moveTo>
                      <a:lnTo>
                        <a:pt x="21034" y="0"/>
                      </a:lnTo>
                      <a:cubicBezTo>
                        <a:pt x="20913" y="0"/>
                        <a:pt x="20827" y="40"/>
                        <a:pt x="20827" y="75"/>
                      </a:cubicBezTo>
                      <a:lnTo>
                        <a:pt x="20844" y="167"/>
                      </a:lnTo>
                      <a:cubicBezTo>
                        <a:pt x="20850" y="213"/>
                        <a:pt x="20948" y="242"/>
                        <a:pt x="21074" y="242"/>
                      </a:cubicBezTo>
                      <a:lnTo>
                        <a:pt x="22127" y="242"/>
                      </a:lnTo>
                      <a:cubicBezTo>
                        <a:pt x="22248" y="242"/>
                        <a:pt x="22340" y="202"/>
                        <a:pt x="22329" y="167"/>
                      </a:cubicBezTo>
                      <a:lnTo>
                        <a:pt x="22306" y="75"/>
                      </a:lnTo>
                      <a:cubicBezTo>
                        <a:pt x="22312" y="29"/>
                        <a:pt x="22208" y="0"/>
                        <a:pt x="22087" y="0"/>
                      </a:cubicBezTo>
                      <a:close/>
                      <a:moveTo>
                        <a:pt x="24216" y="0"/>
                      </a:moveTo>
                      <a:lnTo>
                        <a:pt x="23163" y="0"/>
                      </a:lnTo>
                      <a:cubicBezTo>
                        <a:pt x="23042" y="0"/>
                        <a:pt x="22956" y="40"/>
                        <a:pt x="22962" y="75"/>
                      </a:cubicBezTo>
                      <a:lnTo>
                        <a:pt x="22985" y="167"/>
                      </a:lnTo>
                      <a:cubicBezTo>
                        <a:pt x="22991" y="213"/>
                        <a:pt x="23100" y="242"/>
                        <a:pt x="23215" y="242"/>
                      </a:cubicBezTo>
                      <a:lnTo>
                        <a:pt x="24274" y="242"/>
                      </a:lnTo>
                      <a:cubicBezTo>
                        <a:pt x="24395" y="242"/>
                        <a:pt x="24481" y="202"/>
                        <a:pt x="24475" y="167"/>
                      </a:cubicBezTo>
                      <a:lnTo>
                        <a:pt x="24452" y="75"/>
                      </a:lnTo>
                      <a:cubicBezTo>
                        <a:pt x="24441" y="29"/>
                        <a:pt x="24332" y="0"/>
                        <a:pt x="24216" y="0"/>
                      </a:cubicBezTo>
                      <a:close/>
                      <a:moveTo>
                        <a:pt x="26340" y="0"/>
                      </a:moveTo>
                      <a:lnTo>
                        <a:pt x="25287" y="0"/>
                      </a:lnTo>
                      <a:cubicBezTo>
                        <a:pt x="25166" y="0"/>
                        <a:pt x="25080" y="40"/>
                        <a:pt x="25091" y="75"/>
                      </a:cubicBezTo>
                      <a:lnTo>
                        <a:pt x="25120" y="167"/>
                      </a:lnTo>
                      <a:cubicBezTo>
                        <a:pt x="25137" y="213"/>
                        <a:pt x="25235" y="242"/>
                        <a:pt x="25362" y="242"/>
                      </a:cubicBezTo>
                      <a:lnTo>
                        <a:pt x="26415" y="242"/>
                      </a:lnTo>
                      <a:cubicBezTo>
                        <a:pt x="26541" y="242"/>
                        <a:pt x="26628" y="202"/>
                        <a:pt x="26610" y="167"/>
                      </a:cubicBezTo>
                      <a:lnTo>
                        <a:pt x="26582" y="75"/>
                      </a:lnTo>
                      <a:cubicBezTo>
                        <a:pt x="26570" y="29"/>
                        <a:pt x="26461" y="0"/>
                        <a:pt x="26340" y="0"/>
                      </a:cubicBezTo>
                      <a:close/>
                      <a:moveTo>
                        <a:pt x="28469" y="0"/>
                      </a:moveTo>
                      <a:lnTo>
                        <a:pt x="27416" y="0"/>
                      </a:lnTo>
                      <a:cubicBezTo>
                        <a:pt x="27295" y="0"/>
                        <a:pt x="27215" y="40"/>
                        <a:pt x="27220" y="75"/>
                      </a:cubicBezTo>
                      <a:lnTo>
                        <a:pt x="27261" y="167"/>
                      </a:lnTo>
                      <a:cubicBezTo>
                        <a:pt x="27272" y="213"/>
                        <a:pt x="27382" y="242"/>
                        <a:pt x="27502" y="242"/>
                      </a:cubicBezTo>
                      <a:lnTo>
                        <a:pt x="28561" y="242"/>
                      </a:lnTo>
                      <a:cubicBezTo>
                        <a:pt x="28682" y="242"/>
                        <a:pt x="28763" y="202"/>
                        <a:pt x="28745" y="167"/>
                      </a:cubicBezTo>
                      <a:lnTo>
                        <a:pt x="28711" y="75"/>
                      </a:lnTo>
                      <a:cubicBezTo>
                        <a:pt x="28688" y="29"/>
                        <a:pt x="28584" y="0"/>
                        <a:pt x="28469" y="0"/>
                      </a:cubicBezTo>
                      <a:close/>
                      <a:moveTo>
                        <a:pt x="30587" y="0"/>
                      </a:moveTo>
                      <a:lnTo>
                        <a:pt x="29540" y="0"/>
                      </a:lnTo>
                      <a:cubicBezTo>
                        <a:pt x="29419" y="0"/>
                        <a:pt x="29338" y="40"/>
                        <a:pt x="29350" y="75"/>
                      </a:cubicBezTo>
                      <a:lnTo>
                        <a:pt x="29396" y="167"/>
                      </a:lnTo>
                      <a:cubicBezTo>
                        <a:pt x="29407" y="213"/>
                        <a:pt x="29522" y="242"/>
                        <a:pt x="29637" y="242"/>
                      </a:cubicBezTo>
                      <a:lnTo>
                        <a:pt x="30696" y="242"/>
                      </a:lnTo>
                      <a:cubicBezTo>
                        <a:pt x="30817" y="242"/>
                        <a:pt x="30898" y="202"/>
                        <a:pt x="30886" y="167"/>
                      </a:cubicBezTo>
                      <a:lnTo>
                        <a:pt x="30840" y="75"/>
                      </a:lnTo>
                      <a:cubicBezTo>
                        <a:pt x="30817" y="29"/>
                        <a:pt x="30714" y="0"/>
                        <a:pt x="30587" y="0"/>
                      </a:cubicBezTo>
                      <a:close/>
                      <a:moveTo>
                        <a:pt x="2751" y="391"/>
                      </a:moveTo>
                      <a:lnTo>
                        <a:pt x="1744" y="391"/>
                      </a:lnTo>
                      <a:cubicBezTo>
                        <a:pt x="1623" y="391"/>
                        <a:pt x="1514" y="426"/>
                        <a:pt x="1491" y="460"/>
                      </a:cubicBezTo>
                      <a:lnTo>
                        <a:pt x="1335" y="817"/>
                      </a:lnTo>
                      <a:cubicBezTo>
                        <a:pt x="1312" y="858"/>
                        <a:pt x="1399" y="892"/>
                        <a:pt x="1519" y="892"/>
                      </a:cubicBezTo>
                      <a:lnTo>
                        <a:pt x="2550" y="892"/>
                      </a:lnTo>
                      <a:cubicBezTo>
                        <a:pt x="2670" y="892"/>
                        <a:pt x="2785" y="858"/>
                        <a:pt x="2803" y="817"/>
                      </a:cubicBezTo>
                      <a:lnTo>
                        <a:pt x="2947" y="460"/>
                      </a:lnTo>
                      <a:cubicBezTo>
                        <a:pt x="2952" y="420"/>
                        <a:pt x="2872" y="391"/>
                        <a:pt x="2751" y="391"/>
                      </a:cubicBezTo>
                      <a:close/>
                      <a:moveTo>
                        <a:pt x="4828" y="391"/>
                      </a:moveTo>
                      <a:lnTo>
                        <a:pt x="3821" y="391"/>
                      </a:lnTo>
                      <a:cubicBezTo>
                        <a:pt x="3700" y="391"/>
                        <a:pt x="3591" y="426"/>
                        <a:pt x="3580" y="460"/>
                      </a:cubicBezTo>
                      <a:lnTo>
                        <a:pt x="3442" y="817"/>
                      </a:lnTo>
                      <a:cubicBezTo>
                        <a:pt x="3424" y="858"/>
                        <a:pt x="3511" y="892"/>
                        <a:pt x="3631" y="892"/>
                      </a:cubicBezTo>
                      <a:lnTo>
                        <a:pt x="4662" y="892"/>
                      </a:lnTo>
                      <a:cubicBezTo>
                        <a:pt x="4782" y="892"/>
                        <a:pt x="4892" y="858"/>
                        <a:pt x="4915" y="817"/>
                      </a:cubicBezTo>
                      <a:lnTo>
                        <a:pt x="5036" y="460"/>
                      </a:lnTo>
                      <a:cubicBezTo>
                        <a:pt x="5036" y="420"/>
                        <a:pt x="4949" y="391"/>
                        <a:pt x="4828" y="391"/>
                      </a:cubicBezTo>
                      <a:close/>
                      <a:moveTo>
                        <a:pt x="6906" y="391"/>
                      </a:moveTo>
                      <a:lnTo>
                        <a:pt x="5899" y="391"/>
                      </a:lnTo>
                      <a:cubicBezTo>
                        <a:pt x="5778" y="391"/>
                        <a:pt x="5669" y="426"/>
                        <a:pt x="5657" y="460"/>
                      </a:cubicBezTo>
                      <a:lnTo>
                        <a:pt x="5542" y="817"/>
                      </a:lnTo>
                      <a:cubicBezTo>
                        <a:pt x="5525" y="858"/>
                        <a:pt x="5611" y="892"/>
                        <a:pt x="5738" y="892"/>
                      </a:cubicBezTo>
                      <a:lnTo>
                        <a:pt x="6762" y="892"/>
                      </a:lnTo>
                      <a:cubicBezTo>
                        <a:pt x="6889" y="892"/>
                        <a:pt x="6992" y="858"/>
                        <a:pt x="7009" y="817"/>
                      </a:cubicBezTo>
                      <a:lnTo>
                        <a:pt x="7107" y="460"/>
                      </a:lnTo>
                      <a:cubicBezTo>
                        <a:pt x="7113" y="420"/>
                        <a:pt x="7021" y="391"/>
                        <a:pt x="6906" y="391"/>
                      </a:cubicBezTo>
                      <a:close/>
                      <a:moveTo>
                        <a:pt x="8978" y="391"/>
                      </a:moveTo>
                      <a:lnTo>
                        <a:pt x="7971" y="391"/>
                      </a:lnTo>
                      <a:cubicBezTo>
                        <a:pt x="7850" y="391"/>
                        <a:pt x="7740" y="426"/>
                        <a:pt x="7735" y="460"/>
                      </a:cubicBezTo>
                      <a:lnTo>
                        <a:pt x="7643" y="817"/>
                      </a:lnTo>
                      <a:cubicBezTo>
                        <a:pt x="7625" y="858"/>
                        <a:pt x="7717" y="892"/>
                        <a:pt x="7844" y="892"/>
                      </a:cubicBezTo>
                      <a:lnTo>
                        <a:pt x="8874" y="892"/>
                      </a:lnTo>
                      <a:cubicBezTo>
                        <a:pt x="8995" y="892"/>
                        <a:pt x="9098" y="858"/>
                        <a:pt x="9110" y="817"/>
                      </a:cubicBezTo>
                      <a:lnTo>
                        <a:pt x="9191" y="460"/>
                      </a:lnTo>
                      <a:cubicBezTo>
                        <a:pt x="9196" y="420"/>
                        <a:pt x="9104" y="391"/>
                        <a:pt x="8978" y="391"/>
                      </a:cubicBezTo>
                      <a:close/>
                      <a:moveTo>
                        <a:pt x="11061" y="391"/>
                      </a:moveTo>
                      <a:lnTo>
                        <a:pt x="10054" y="391"/>
                      </a:lnTo>
                      <a:cubicBezTo>
                        <a:pt x="9927" y="391"/>
                        <a:pt x="9829" y="426"/>
                        <a:pt x="9824" y="460"/>
                      </a:cubicBezTo>
                      <a:lnTo>
                        <a:pt x="9749" y="817"/>
                      </a:lnTo>
                      <a:cubicBezTo>
                        <a:pt x="9743" y="858"/>
                        <a:pt x="9835" y="892"/>
                        <a:pt x="9956" y="892"/>
                      </a:cubicBezTo>
                      <a:lnTo>
                        <a:pt x="10986" y="892"/>
                      </a:lnTo>
                      <a:cubicBezTo>
                        <a:pt x="11107" y="892"/>
                        <a:pt x="11216" y="858"/>
                        <a:pt x="11216" y="817"/>
                      </a:cubicBezTo>
                      <a:lnTo>
                        <a:pt x="11274" y="460"/>
                      </a:lnTo>
                      <a:cubicBezTo>
                        <a:pt x="11274" y="420"/>
                        <a:pt x="11182" y="391"/>
                        <a:pt x="11061" y="391"/>
                      </a:cubicBezTo>
                      <a:close/>
                      <a:moveTo>
                        <a:pt x="13138" y="391"/>
                      </a:moveTo>
                      <a:lnTo>
                        <a:pt x="12131" y="391"/>
                      </a:lnTo>
                      <a:cubicBezTo>
                        <a:pt x="12010" y="391"/>
                        <a:pt x="11907" y="426"/>
                        <a:pt x="11901" y="460"/>
                      </a:cubicBezTo>
                      <a:lnTo>
                        <a:pt x="11849" y="817"/>
                      </a:lnTo>
                      <a:cubicBezTo>
                        <a:pt x="11844" y="858"/>
                        <a:pt x="11936" y="892"/>
                        <a:pt x="12056" y="892"/>
                      </a:cubicBezTo>
                      <a:lnTo>
                        <a:pt x="13087" y="892"/>
                      </a:lnTo>
                      <a:cubicBezTo>
                        <a:pt x="13207" y="892"/>
                        <a:pt x="13311" y="858"/>
                        <a:pt x="13317" y="817"/>
                      </a:cubicBezTo>
                      <a:lnTo>
                        <a:pt x="13346" y="460"/>
                      </a:lnTo>
                      <a:cubicBezTo>
                        <a:pt x="13351" y="420"/>
                        <a:pt x="13259" y="391"/>
                        <a:pt x="13138" y="391"/>
                      </a:cubicBezTo>
                      <a:close/>
                      <a:moveTo>
                        <a:pt x="15216" y="391"/>
                      </a:moveTo>
                      <a:lnTo>
                        <a:pt x="14209" y="391"/>
                      </a:lnTo>
                      <a:cubicBezTo>
                        <a:pt x="14088" y="391"/>
                        <a:pt x="13984" y="426"/>
                        <a:pt x="13984" y="460"/>
                      </a:cubicBezTo>
                      <a:lnTo>
                        <a:pt x="13967" y="817"/>
                      </a:lnTo>
                      <a:cubicBezTo>
                        <a:pt x="13967" y="858"/>
                        <a:pt x="14059" y="892"/>
                        <a:pt x="14180" y="892"/>
                      </a:cubicBezTo>
                      <a:lnTo>
                        <a:pt x="15210" y="892"/>
                      </a:lnTo>
                      <a:cubicBezTo>
                        <a:pt x="15331" y="892"/>
                        <a:pt x="15435" y="858"/>
                        <a:pt x="15435" y="817"/>
                      </a:cubicBezTo>
                      <a:lnTo>
                        <a:pt x="15440" y="460"/>
                      </a:lnTo>
                      <a:cubicBezTo>
                        <a:pt x="15435" y="420"/>
                        <a:pt x="15337" y="391"/>
                        <a:pt x="15216" y="391"/>
                      </a:cubicBezTo>
                      <a:close/>
                      <a:moveTo>
                        <a:pt x="17293" y="391"/>
                      </a:moveTo>
                      <a:lnTo>
                        <a:pt x="16286" y="391"/>
                      </a:lnTo>
                      <a:cubicBezTo>
                        <a:pt x="16165" y="391"/>
                        <a:pt x="16073" y="426"/>
                        <a:pt x="16073" y="460"/>
                      </a:cubicBezTo>
                      <a:lnTo>
                        <a:pt x="16073" y="817"/>
                      </a:lnTo>
                      <a:cubicBezTo>
                        <a:pt x="16073" y="858"/>
                        <a:pt x="16171" y="892"/>
                        <a:pt x="16292" y="892"/>
                      </a:cubicBezTo>
                      <a:lnTo>
                        <a:pt x="17322" y="892"/>
                      </a:lnTo>
                      <a:cubicBezTo>
                        <a:pt x="17443" y="892"/>
                        <a:pt x="17547" y="858"/>
                        <a:pt x="17541" y="817"/>
                      </a:cubicBezTo>
                      <a:lnTo>
                        <a:pt x="17524" y="460"/>
                      </a:lnTo>
                      <a:cubicBezTo>
                        <a:pt x="17512" y="420"/>
                        <a:pt x="17408" y="391"/>
                        <a:pt x="17293" y="391"/>
                      </a:cubicBezTo>
                      <a:close/>
                      <a:moveTo>
                        <a:pt x="19377" y="391"/>
                      </a:moveTo>
                      <a:lnTo>
                        <a:pt x="18370" y="391"/>
                      </a:lnTo>
                      <a:cubicBezTo>
                        <a:pt x="18243" y="391"/>
                        <a:pt x="18151" y="426"/>
                        <a:pt x="18151" y="460"/>
                      </a:cubicBezTo>
                      <a:lnTo>
                        <a:pt x="18174" y="817"/>
                      </a:lnTo>
                      <a:cubicBezTo>
                        <a:pt x="18174" y="858"/>
                        <a:pt x="18272" y="892"/>
                        <a:pt x="18398" y="892"/>
                      </a:cubicBezTo>
                      <a:lnTo>
                        <a:pt x="19423" y="892"/>
                      </a:lnTo>
                      <a:cubicBezTo>
                        <a:pt x="19549" y="892"/>
                        <a:pt x="19641" y="858"/>
                        <a:pt x="19641" y="817"/>
                      </a:cubicBezTo>
                      <a:lnTo>
                        <a:pt x="19607" y="460"/>
                      </a:lnTo>
                      <a:cubicBezTo>
                        <a:pt x="19590" y="420"/>
                        <a:pt x="19492" y="391"/>
                        <a:pt x="19377" y="391"/>
                      </a:cubicBezTo>
                      <a:close/>
                      <a:moveTo>
                        <a:pt x="21448" y="391"/>
                      </a:moveTo>
                      <a:lnTo>
                        <a:pt x="20441" y="391"/>
                      </a:lnTo>
                      <a:cubicBezTo>
                        <a:pt x="20315" y="391"/>
                        <a:pt x="20223" y="426"/>
                        <a:pt x="20228" y="460"/>
                      </a:cubicBezTo>
                      <a:lnTo>
                        <a:pt x="20274" y="817"/>
                      </a:lnTo>
                      <a:cubicBezTo>
                        <a:pt x="20280" y="858"/>
                        <a:pt x="20384" y="892"/>
                        <a:pt x="20505" y="892"/>
                      </a:cubicBezTo>
                      <a:lnTo>
                        <a:pt x="21535" y="892"/>
                      </a:lnTo>
                      <a:cubicBezTo>
                        <a:pt x="21656" y="892"/>
                        <a:pt x="21748" y="858"/>
                        <a:pt x="21742" y="817"/>
                      </a:cubicBezTo>
                      <a:lnTo>
                        <a:pt x="21684" y="460"/>
                      </a:lnTo>
                      <a:cubicBezTo>
                        <a:pt x="21679" y="420"/>
                        <a:pt x="21569" y="391"/>
                        <a:pt x="21448" y="391"/>
                      </a:cubicBezTo>
                      <a:close/>
                      <a:moveTo>
                        <a:pt x="23526" y="391"/>
                      </a:moveTo>
                      <a:lnTo>
                        <a:pt x="22519" y="391"/>
                      </a:lnTo>
                      <a:cubicBezTo>
                        <a:pt x="22398" y="391"/>
                        <a:pt x="22312" y="426"/>
                        <a:pt x="22317" y="460"/>
                      </a:cubicBezTo>
                      <a:lnTo>
                        <a:pt x="22381" y="817"/>
                      </a:lnTo>
                      <a:cubicBezTo>
                        <a:pt x="22386" y="858"/>
                        <a:pt x="22496" y="892"/>
                        <a:pt x="22617" y="892"/>
                      </a:cubicBezTo>
                      <a:lnTo>
                        <a:pt x="23647" y="892"/>
                      </a:lnTo>
                      <a:cubicBezTo>
                        <a:pt x="23768" y="892"/>
                        <a:pt x="23865" y="858"/>
                        <a:pt x="23848" y="817"/>
                      </a:cubicBezTo>
                      <a:lnTo>
                        <a:pt x="23768" y="460"/>
                      </a:lnTo>
                      <a:cubicBezTo>
                        <a:pt x="23756" y="420"/>
                        <a:pt x="23647" y="391"/>
                        <a:pt x="23526" y="391"/>
                      </a:cubicBezTo>
                      <a:close/>
                      <a:moveTo>
                        <a:pt x="25603" y="391"/>
                      </a:moveTo>
                      <a:lnTo>
                        <a:pt x="24596" y="391"/>
                      </a:lnTo>
                      <a:cubicBezTo>
                        <a:pt x="24475" y="391"/>
                        <a:pt x="24389" y="426"/>
                        <a:pt x="24395" y="460"/>
                      </a:cubicBezTo>
                      <a:lnTo>
                        <a:pt x="24481" y="817"/>
                      </a:lnTo>
                      <a:cubicBezTo>
                        <a:pt x="24487" y="858"/>
                        <a:pt x="24596" y="892"/>
                        <a:pt x="24723" y="892"/>
                      </a:cubicBezTo>
                      <a:lnTo>
                        <a:pt x="25753" y="892"/>
                      </a:lnTo>
                      <a:cubicBezTo>
                        <a:pt x="25874" y="892"/>
                        <a:pt x="25966" y="858"/>
                        <a:pt x="25954" y="817"/>
                      </a:cubicBezTo>
                      <a:lnTo>
                        <a:pt x="25857" y="460"/>
                      </a:lnTo>
                      <a:cubicBezTo>
                        <a:pt x="25834" y="420"/>
                        <a:pt x="25724" y="391"/>
                        <a:pt x="25603" y="391"/>
                      </a:cubicBezTo>
                      <a:close/>
                      <a:moveTo>
                        <a:pt x="27681" y="391"/>
                      </a:moveTo>
                      <a:lnTo>
                        <a:pt x="26674" y="391"/>
                      </a:lnTo>
                      <a:cubicBezTo>
                        <a:pt x="26553" y="391"/>
                        <a:pt x="26467" y="426"/>
                        <a:pt x="26484" y="460"/>
                      </a:cubicBezTo>
                      <a:lnTo>
                        <a:pt x="26587" y="817"/>
                      </a:lnTo>
                      <a:cubicBezTo>
                        <a:pt x="26605" y="858"/>
                        <a:pt x="26714" y="892"/>
                        <a:pt x="26835" y="892"/>
                      </a:cubicBezTo>
                      <a:lnTo>
                        <a:pt x="27865" y="892"/>
                      </a:lnTo>
                      <a:cubicBezTo>
                        <a:pt x="27986" y="892"/>
                        <a:pt x="28072" y="858"/>
                        <a:pt x="28055" y="817"/>
                      </a:cubicBezTo>
                      <a:lnTo>
                        <a:pt x="27928" y="460"/>
                      </a:lnTo>
                      <a:cubicBezTo>
                        <a:pt x="27911" y="420"/>
                        <a:pt x="27807" y="391"/>
                        <a:pt x="27681" y="391"/>
                      </a:cubicBezTo>
                      <a:close/>
                      <a:moveTo>
                        <a:pt x="30760" y="391"/>
                      </a:moveTo>
                      <a:lnTo>
                        <a:pt x="28745" y="391"/>
                      </a:lnTo>
                      <a:cubicBezTo>
                        <a:pt x="28625" y="391"/>
                        <a:pt x="28538" y="426"/>
                        <a:pt x="28561" y="460"/>
                      </a:cubicBezTo>
                      <a:lnTo>
                        <a:pt x="28699" y="817"/>
                      </a:lnTo>
                      <a:cubicBezTo>
                        <a:pt x="28711" y="858"/>
                        <a:pt x="28826" y="892"/>
                        <a:pt x="28947" y="892"/>
                      </a:cubicBezTo>
                      <a:lnTo>
                        <a:pt x="30990" y="892"/>
                      </a:lnTo>
                      <a:cubicBezTo>
                        <a:pt x="31116" y="892"/>
                        <a:pt x="31203" y="858"/>
                        <a:pt x="31180" y="817"/>
                      </a:cubicBezTo>
                      <a:lnTo>
                        <a:pt x="31019" y="460"/>
                      </a:lnTo>
                      <a:cubicBezTo>
                        <a:pt x="31001" y="420"/>
                        <a:pt x="30886" y="391"/>
                        <a:pt x="30760" y="391"/>
                      </a:cubicBezTo>
                      <a:close/>
                      <a:moveTo>
                        <a:pt x="30242" y="1565"/>
                      </a:moveTo>
                      <a:lnTo>
                        <a:pt x="31295" y="1565"/>
                      </a:lnTo>
                      <a:cubicBezTo>
                        <a:pt x="31416" y="1565"/>
                        <a:pt x="31502" y="1525"/>
                        <a:pt x="31479" y="1485"/>
                      </a:cubicBezTo>
                      <a:lnTo>
                        <a:pt x="31312" y="1117"/>
                      </a:lnTo>
                      <a:cubicBezTo>
                        <a:pt x="31295" y="1070"/>
                        <a:pt x="31180" y="1036"/>
                        <a:pt x="31053" y="1036"/>
                      </a:cubicBezTo>
                      <a:lnTo>
                        <a:pt x="30029" y="1036"/>
                      </a:lnTo>
                      <a:cubicBezTo>
                        <a:pt x="29902" y="1036"/>
                        <a:pt x="29816" y="1070"/>
                        <a:pt x="29833" y="1117"/>
                      </a:cubicBezTo>
                      <a:lnTo>
                        <a:pt x="29983" y="1485"/>
                      </a:lnTo>
                      <a:cubicBezTo>
                        <a:pt x="30006" y="1525"/>
                        <a:pt x="30121" y="1565"/>
                        <a:pt x="30242" y="1565"/>
                      </a:cubicBezTo>
                      <a:close/>
                      <a:moveTo>
                        <a:pt x="28095" y="1565"/>
                      </a:moveTo>
                      <a:lnTo>
                        <a:pt x="29143" y="1565"/>
                      </a:lnTo>
                      <a:cubicBezTo>
                        <a:pt x="29263" y="1565"/>
                        <a:pt x="29361" y="1525"/>
                        <a:pt x="29338" y="1485"/>
                      </a:cubicBezTo>
                      <a:lnTo>
                        <a:pt x="29194" y="1117"/>
                      </a:lnTo>
                      <a:cubicBezTo>
                        <a:pt x="29177" y="1070"/>
                        <a:pt x="29062" y="1036"/>
                        <a:pt x="28941" y="1036"/>
                      </a:cubicBezTo>
                      <a:lnTo>
                        <a:pt x="27911" y="1036"/>
                      </a:lnTo>
                      <a:cubicBezTo>
                        <a:pt x="27790" y="1036"/>
                        <a:pt x="27704" y="1070"/>
                        <a:pt x="27721" y="1117"/>
                      </a:cubicBezTo>
                      <a:lnTo>
                        <a:pt x="27848" y="1485"/>
                      </a:lnTo>
                      <a:cubicBezTo>
                        <a:pt x="27853" y="1525"/>
                        <a:pt x="27963" y="1565"/>
                        <a:pt x="28095" y="1565"/>
                      </a:cubicBezTo>
                      <a:close/>
                      <a:moveTo>
                        <a:pt x="25937" y="1565"/>
                      </a:moveTo>
                      <a:lnTo>
                        <a:pt x="26984" y="1565"/>
                      </a:lnTo>
                      <a:cubicBezTo>
                        <a:pt x="27105" y="1565"/>
                        <a:pt x="27203" y="1525"/>
                        <a:pt x="27186" y="1485"/>
                      </a:cubicBezTo>
                      <a:lnTo>
                        <a:pt x="27065" y="1117"/>
                      </a:lnTo>
                      <a:cubicBezTo>
                        <a:pt x="27048" y="1070"/>
                        <a:pt x="26944" y="1036"/>
                        <a:pt x="26812" y="1036"/>
                      </a:cubicBezTo>
                      <a:lnTo>
                        <a:pt x="25782" y="1036"/>
                      </a:lnTo>
                      <a:cubicBezTo>
                        <a:pt x="25661" y="1036"/>
                        <a:pt x="25569" y="1070"/>
                        <a:pt x="25580" y="1117"/>
                      </a:cubicBezTo>
                      <a:lnTo>
                        <a:pt x="25684" y="1485"/>
                      </a:lnTo>
                      <a:cubicBezTo>
                        <a:pt x="25707" y="1525"/>
                        <a:pt x="25810" y="1565"/>
                        <a:pt x="25937" y="1565"/>
                      </a:cubicBezTo>
                      <a:close/>
                      <a:moveTo>
                        <a:pt x="23785" y="1565"/>
                      </a:moveTo>
                      <a:lnTo>
                        <a:pt x="24832" y="1565"/>
                      </a:lnTo>
                      <a:cubicBezTo>
                        <a:pt x="24959" y="1565"/>
                        <a:pt x="25051" y="1525"/>
                        <a:pt x="25045" y="1485"/>
                      </a:cubicBezTo>
                      <a:lnTo>
                        <a:pt x="24947" y="1117"/>
                      </a:lnTo>
                      <a:cubicBezTo>
                        <a:pt x="24936" y="1070"/>
                        <a:pt x="24826" y="1036"/>
                        <a:pt x="24706" y="1036"/>
                      </a:cubicBezTo>
                      <a:lnTo>
                        <a:pt x="23675" y="1036"/>
                      </a:lnTo>
                      <a:cubicBezTo>
                        <a:pt x="23555" y="1036"/>
                        <a:pt x="23457" y="1070"/>
                        <a:pt x="23468" y="1117"/>
                      </a:cubicBezTo>
                      <a:lnTo>
                        <a:pt x="23543" y="1485"/>
                      </a:lnTo>
                      <a:cubicBezTo>
                        <a:pt x="23555" y="1525"/>
                        <a:pt x="23664" y="1565"/>
                        <a:pt x="23785" y="1565"/>
                      </a:cubicBezTo>
                      <a:close/>
                      <a:moveTo>
                        <a:pt x="21632" y="1565"/>
                      </a:moveTo>
                      <a:lnTo>
                        <a:pt x="22686" y="1565"/>
                      </a:lnTo>
                      <a:cubicBezTo>
                        <a:pt x="22806" y="1565"/>
                        <a:pt x="22899" y="1525"/>
                        <a:pt x="22893" y="1485"/>
                      </a:cubicBezTo>
                      <a:lnTo>
                        <a:pt x="22818" y="1117"/>
                      </a:lnTo>
                      <a:cubicBezTo>
                        <a:pt x="22812" y="1070"/>
                        <a:pt x="22703" y="1036"/>
                        <a:pt x="22582" y="1036"/>
                      </a:cubicBezTo>
                      <a:lnTo>
                        <a:pt x="21552" y="1036"/>
                      </a:lnTo>
                      <a:cubicBezTo>
                        <a:pt x="21431" y="1036"/>
                        <a:pt x="21339" y="1070"/>
                        <a:pt x="21345" y="1117"/>
                      </a:cubicBezTo>
                      <a:lnTo>
                        <a:pt x="21402" y="1485"/>
                      </a:lnTo>
                      <a:cubicBezTo>
                        <a:pt x="21397" y="1525"/>
                        <a:pt x="21506" y="1565"/>
                        <a:pt x="21632" y="1565"/>
                      </a:cubicBezTo>
                      <a:close/>
                      <a:moveTo>
                        <a:pt x="19474" y="1565"/>
                      </a:moveTo>
                      <a:lnTo>
                        <a:pt x="20528" y="1565"/>
                      </a:lnTo>
                      <a:cubicBezTo>
                        <a:pt x="20648" y="1565"/>
                        <a:pt x="20746" y="1525"/>
                        <a:pt x="20740" y="1485"/>
                      </a:cubicBezTo>
                      <a:lnTo>
                        <a:pt x="20689" y="1117"/>
                      </a:lnTo>
                      <a:cubicBezTo>
                        <a:pt x="20683" y="1070"/>
                        <a:pt x="20585" y="1036"/>
                        <a:pt x="20459" y="1036"/>
                      </a:cubicBezTo>
                      <a:lnTo>
                        <a:pt x="19434" y="1036"/>
                      </a:lnTo>
                      <a:cubicBezTo>
                        <a:pt x="19308" y="1036"/>
                        <a:pt x="19210" y="1070"/>
                        <a:pt x="19215" y="1117"/>
                      </a:cubicBezTo>
                      <a:lnTo>
                        <a:pt x="19250" y="1485"/>
                      </a:lnTo>
                      <a:cubicBezTo>
                        <a:pt x="19244" y="1525"/>
                        <a:pt x="19354" y="1565"/>
                        <a:pt x="19474" y="1565"/>
                      </a:cubicBezTo>
                      <a:close/>
                      <a:moveTo>
                        <a:pt x="17322" y="1565"/>
                      </a:moveTo>
                      <a:lnTo>
                        <a:pt x="18375" y="1565"/>
                      </a:lnTo>
                      <a:cubicBezTo>
                        <a:pt x="18496" y="1565"/>
                        <a:pt x="18600" y="1525"/>
                        <a:pt x="18600" y="1485"/>
                      </a:cubicBezTo>
                      <a:lnTo>
                        <a:pt x="18565" y="1117"/>
                      </a:lnTo>
                      <a:cubicBezTo>
                        <a:pt x="18565" y="1070"/>
                        <a:pt x="18462" y="1036"/>
                        <a:pt x="18335" y="1036"/>
                      </a:cubicBezTo>
                      <a:lnTo>
                        <a:pt x="17311" y="1036"/>
                      </a:lnTo>
                      <a:cubicBezTo>
                        <a:pt x="17184" y="1036"/>
                        <a:pt x="17086" y="1070"/>
                        <a:pt x="17086" y="1117"/>
                      </a:cubicBezTo>
                      <a:lnTo>
                        <a:pt x="17092" y="1485"/>
                      </a:lnTo>
                      <a:cubicBezTo>
                        <a:pt x="17092" y="1525"/>
                        <a:pt x="17201" y="1565"/>
                        <a:pt x="17322" y="1565"/>
                      </a:cubicBezTo>
                      <a:close/>
                      <a:moveTo>
                        <a:pt x="15170" y="1565"/>
                      </a:moveTo>
                      <a:lnTo>
                        <a:pt x="16223" y="1565"/>
                      </a:lnTo>
                      <a:cubicBezTo>
                        <a:pt x="16344" y="1565"/>
                        <a:pt x="16447" y="1525"/>
                        <a:pt x="16447" y="1485"/>
                      </a:cubicBezTo>
                      <a:lnTo>
                        <a:pt x="16447" y="1117"/>
                      </a:lnTo>
                      <a:cubicBezTo>
                        <a:pt x="16447" y="1070"/>
                        <a:pt x="16344" y="1036"/>
                        <a:pt x="16223" y="1036"/>
                      </a:cubicBezTo>
                      <a:lnTo>
                        <a:pt x="15193" y="1036"/>
                      </a:lnTo>
                      <a:cubicBezTo>
                        <a:pt x="15072" y="1036"/>
                        <a:pt x="14968" y="1070"/>
                        <a:pt x="14968" y="1117"/>
                      </a:cubicBezTo>
                      <a:lnTo>
                        <a:pt x="14957" y="1485"/>
                      </a:lnTo>
                      <a:cubicBezTo>
                        <a:pt x="14945" y="1525"/>
                        <a:pt x="15043" y="1565"/>
                        <a:pt x="15170" y="1565"/>
                      </a:cubicBezTo>
                      <a:close/>
                      <a:moveTo>
                        <a:pt x="13012" y="1565"/>
                      </a:moveTo>
                      <a:lnTo>
                        <a:pt x="14065" y="1565"/>
                      </a:lnTo>
                      <a:cubicBezTo>
                        <a:pt x="14186" y="1565"/>
                        <a:pt x="14295" y="1525"/>
                        <a:pt x="14295" y="1485"/>
                      </a:cubicBezTo>
                      <a:lnTo>
                        <a:pt x="14318" y="1117"/>
                      </a:lnTo>
                      <a:cubicBezTo>
                        <a:pt x="14318" y="1070"/>
                        <a:pt x="14220" y="1036"/>
                        <a:pt x="14099" y="1036"/>
                      </a:cubicBezTo>
                      <a:lnTo>
                        <a:pt x="13069" y="1036"/>
                      </a:lnTo>
                      <a:cubicBezTo>
                        <a:pt x="12948" y="1036"/>
                        <a:pt x="12851" y="1070"/>
                        <a:pt x="12839" y="1117"/>
                      </a:cubicBezTo>
                      <a:lnTo>
                        <a:pt x="12805" y="1485"/>
                      </a:lnTo>
                      <a:cubicBezTo>
                        <a:pt x="12793" y="1525"/>
                        <a:pt x="12891" y="1565"/>
                        <a:pt x="13012" y="1565"/>
                      </a:cubicBezTo>
                      <a:close/>
                      <a:moveTo>
                        <a:pt x="10865" y="1565"/>
                      </a:moveTo>
                      <a:lnTo>
                        <a:pt x="11913" y="1565"/>
                      </a:lnTo>
                      <a:cubicBezTo>
                        <a:pt x="12039" y="1565"/>
                        <a:pt x="12143" y="1525"/>
                        <a:pt x="12154" y="1485"/>
                      </a:cubicBezTo>
                      <a:lnTo>
                        <a:pt x="12195" y="1117"/>
                      </a:lnTo>
                      <a:cubicBezTo>
                        <a:pt x="12200" y="1070"/>
                        <a:pt x="12103" y="1036"/>
                        <a:pt x="11982" y="1036"/>
                      </a:cubicBezTo>
                      <a:lnTo>
                        <a:pt x="10952" y="1036"/>
                      </a:lnTo>
                      <a:cubicBezTo>
                        <a:pt x="10831" y="1036"/>
                        <a:pt x="10721" y="1070"/>
                        <a:pt x="10710" y="1117"/>
                      </a:cubicBezTo>
                      <a:lnTo>
                        <a:pt x="10647" y="1485"/>
                      </a:lnTo>
                      <a:cubicBezTo>
                        <a:pt x="10641" y="1525"/>
                        <a:pt x="10744" y="1565"/>
                        <a:pt x="10865" y="1565"/>
                      </a:cubicBezTo>
                      <a:close/>
                      <a:moveTo>
                        <a:pt x="8713" y="1565"/>
                      </a:moveTo>
                      <a:lnTo>
                        <a:pt x="9766" y="1565"/>
                      </a:lnTo>
                      <a:cubicBezTo>
                        <a:pt x="9887" y="1565"/>
                        <a:pt x="9990" y="1525"/>
                        <a:pt x="10008" y="1485"/>
                      </a:cubicBezTo>
                      <a:lnTo>
                        <a:pt x="10083" y="1117"/>
                      </a:lnTo>
                      <a:cubicBezTo>
                        <a:pt x="10088" y="1070"/>
                        <a:pt x="9996" y="1036"/>
                        <a:pt x="9870" y="1036"/>
                      </a:cubicBezTo>
                      <a:lnTo>
                        <a:pt x="8828" y="1036"/>
                      </a:lnTo>
                      <a:cubicBezTo>
                        <a:pt x="8707" y="1036"/>
                        <a:pt x="8598" y="1070"/>
                        <a:pt x="8592" y="1117"/>
                      </a:cubicBezTo>
                      <a:lnTo>
                        <a:pt x="8506" y="1485"/>
                      </a:lnTo>
                      <a:cubicBezTo>
                        <a:pt x="8488" y="1525"/>
                        <a:pt x="8586" y="1565"/>
                        <a:pt x="8713" y="1565"/>
                      </a:cubicBezTo>
                      <a:close/>
                      <a:moveTo>
                        <a:pt x="6555" y="1565"/>
                      </a:moveTo>
                      <a:lnTo>
                        <a:pt x="7608" y="1565"/>
                      </a:lnTo>
                      <a:cubicBezTo>
                        <a:pt x="7729" y="1565"/>
                        <a:pt x="7844" y="1525"/>
                        <a:pt x="7850" y="1485"/>
                      </a:cubicBezTo>
                      <a:lnTo>
                        <a:pt x="7942" y="1117"/>
                      </a:lnTo>
                      <a:cubicBezTo>
                        <a:pt x="7959" y="1070"/>
                        <a:pt x="7867" y="1036"/>
                        <a:pt x="7740" y="1036"/>
                      </a:cubicBezTo>
                      <a:lnTo>
                        <a:pt x="6716" y="1036"/>
                      </a:lnTo>
                      <a:cubicBezTo>
                        <a:pt x="6589" y="1036"/>
                        <a:pt x="6486" y="1070"/>
                        <a:pt x="6469" y="1117"/>
                      </a:cubicBezTo>
                      <a:lnTo>
                        <a:pt x="6359" y="1485"/>
                      </a:lnTo>
                      <a:cubicBezTo>
                        <a:pt x="6342" y="1525"/>
                        <a:pt x="6434" y="1565"/>
                        <a:pt x="6555" y="1565"/>
                      </a:cubicBezTo>
                      <a:close/>
                      <a:moveTo>
                        <a:pt x="4403" y="1565"/>
                      </a:moveTo>
                      <a:lnTo>
                        <a:pt x="5456" y="1565"/>
                      </a:lnTo>
                      <a:cubicBezTo>
                        <a:pt x="5577" y="1565"/>
                        <a:pt x="5692" y="1525"/>
                        <a:pt x="5709" y="1485"/>
                      </a:cubicBezTo>
                      <a:lnTo>
                        <a:pt x="5818" y="1117"/>
                      </a:lnTo>
                      <a:cubicBezTo>
                        <a:pt x="5836" y="1070"/>
                        <a:pt x="5749" y="1036"/>
                        <a:pt x="5617" y="1036"/>
                      </a:cubicBezTo>
                      <a:lnTo>
                        <a:pt x="4592" y="1036"/>
                      </a:lnTo>
                      <a:cubicBezTo>
                        <a:pt x="4466" y="1036"/>
                        <a:pt x="4351" y="1070"/>
                        <a:pt x="4339" y="1117"/>
                      </a:cubicBezTo>
                      <a:lnTo>
                        <a:pt x="4207" y="1485"/>
                      </a:lnTo>
                      <a:cubicBezTo>
                        <a:pt x="4190" y="1525"/>
                        <a:pt x="4282" y="1565"/>
                        <a:pt x="4403" y="1565"/>
                      </a:cubicBezTo>
                      <a:close/>
                      <a:moveTo>
                        <a:pt x="1209" y="1565"/>
                      </a:moveTo>
                      <a:lnTo>
                        <a:pt x="3298" y="1565"/>
                      </a:lnTo>
                      <a:cubicBezTo>
                        <a:pt x="3418" y="1565"/>
                        <a:pt x="3534" y="1525"/>
                        <a:pt x="3557" y="1485"/>
                      </a:cubicBezTo>
                      <a:lnTo>
                        <a:pt x="3695" y="1117"/>
                      </a:lnTo>
                      <a:cubicBezTo>
                        <a:pt x="3706" y="1070"/>
                        <a:pt x="3620" y="1036"/>
                        <a:pt x="3499" y="1036"/>
                      </a:cubicBezTo>
                      <a:lnTo>
                        <a:pt x="1439" y="1036"/>
                      </a:lnTo>
                      <a:cubicBezTo>
                        <a:pt x="1318" y="1036"/>
                        <a:pt x="1203" y="1070"/>
                        <a:pt x="1180" y="1117"/>
                      </a:cubicBezTo>
                      <a:lnTo>
                        <a:pt x="1019" y="1485"/>
                      </a:lnTo>
                      <a:cubicBezTo>
                        <a:pt x="1001" y="1525"/>
                        <a:pt x="1088" y="1565"/>
                        <a:pt x="1209" y="1565"/>
                      </a:cubicBezTo>
                      <a:close/>
                      <a:moveTo>
                        <a:pt x="26720" y="2268"/>
                      </a:moveTo>
                      <a:lnTo>
                        <a:pt x="27790" y="2268"/>
                      </a:lnTo>
                      <a:cubicBezTo>
                        <a:pt x="27923" y="2268"/>
                        <a:pt x="28009" y="2233"/>
                        <a:pt x="27992" y="2181"/>
                      </a:cubicBezTo>
                      <a:lnTo>
                        <a:pt x="27865" y="1801"/>
                      </a:lnTo>
                      <a:cubicBezTo>
                        <a:pt x="27848" y="1755"/>
                        <a:pt x="27733" y="1721"/>
                        <a:pt x="27612" y="1721"/>
                      </a:cubicBezTo>
                      <a:lnTo>
                        <a:pt x="26559" y="1721"/>
                      </a:lnTo>
                      <a:cubicBezTo>
                        <a:pt x="26438" y="1721"/>
                        <a:pt x="26346" y="1755"/>
                        <a:pt x="26357" y="1801"/>
                      </a:cubicBezTo>
                      <a:lnTo>
                        <a:pt x="26472" y="2181"/>
                      </a:lnTo>
                      <a:cubicBezTo>
                        <a:pt x="26472" y="2233"/>
                        <a:pt x="26587" y="2268"/>
                        <a:pt x="26720" y="2268"/>
                      </a:cubicBezTo>
                      <a:close/>
                      <a:moveTo>
                        <a:pt x="24516" y="2268"/>
                      </a:moveTo>
                      <a:lnTo>
                        <a:pt x="25592" y="2268"/>
                      </a:lnTo>
                      <a:cubicBezTo>
                        <a:pt x="25718" y="2268"/>
                        <a:pt x="25810" y="2233"/>
                        <a:pt x="25799" y="2181"/>
                      </a:cubicBezTo>
                      <a:lnTo>
                        <a:pt x="25690" y="1801"/>
                      </a:lnTo>
                      <a:cubicBezTo>
                        <a:pt x="25678" y="1755"/>
                        <a:pt x="25569" y="1721"/>
                        <a:pt x="25436" y="1721"/>
                      </a:cubicBezTo>
                      <a:lnTo>
                        <a:pt x="24389" y="1721"/>
                      </a:lnTo>
                      <a:cubicBezTo>
                        <a:pt x="24268" y="1721"/>
                        <a:pt x="24170" y="1755"/>
                        <a:pt x="24182" y="1801"/>
                      </a:cubicBezTo>
                      <a:lnTo>
                        <a:pt x="24268" y="2181"/>
                      </a:lnTo>
                      <a:cubicBezTo>
                        <a:pt x="24280" y="2233"/>
                        <a:pt x="24389" y="2268"/>
                        <a:pt x="24516" y="2268"/>
                      </a:cubicBezTo>
                      <a:close/>
                      <a:moveTo>
                        <a:pt x="22317" y="2268"/>
                      </a:moveTo>
                      <a:lnTo>
                        <a:pt x="23388" y="2268"/>
                      </a:lnTo>
                      <a:cubicBezTo>
                        <a:pt x="23520" y="2268"/>
                        <a:pt x="23612" y="2233"/>
                        <a:pt x="23606" y="2181"/>
                      </a:cubicBezTo>
                      <a:lnTo>
                        <a:pt x="23526" y="1801"/>
                      </a:lnTo>
                      <a:cubicBezTo>
                        <a:pt x="23520" y="1755"/>
                        <a:pt x="23405" y="1721"/>
                        <a:pt x="23278" y="1721"/>
                      </a:cubicBezTo>
                      <a:lnTo>
                        <a:pt x="22231" y="1721"/>
                      </a:lnTo>
                      <a:cubicBezTo>
                        <a:pt x="22110" y="1721"/>
                        <a:pt x="22007" y="1755"/>
                        <a:pt x="22012" y="1801"/>
                      </a:cubicBezTo>
                      <a:lnTo>
                        <a:pt x="22081" y="2181"/>
                      </a:lnTo>
                      <a:cubicBezTo>
                        <a:pt x="22081" y="2233"/>
                        <a:pt x="22185" y="2268"/>
                        <a:pt x="22317" y="2268"/>
                      </a:cubicBezTo>
                      <a:close/>
                      <a:moveTo>
                        <a:pt x="20113" y="2268"/>
                      </a:moveTo>
                      <a:lnTo>
                        <a:pt x="21189" y="2268"/>
                      </a:lnTo>
                      <a:cubicBezTo>
                        <a:pt x="21316" y="2268"/>
                        <a:pt x="21408" y="2233"/>
                        <a:pt x="21402" y="2181"/>
                      </a:cubicBezTo>
                      <a:lnTo>
                        <a:pt x="21345" y="1801"/>
                      </a:lnTo>
                      <a:cubicBezTo>
                        <a:pt x="21339" y="1755"/>
                        <a:pt x="21230" y="1721"/>
                        <a:pt x="21109" y="1721"/>
                      </a:cubicBezTo>
                      <a:lnTo>
                        <a:pt x="20056" y="1721"/>
                      </a:lnTo>
                      <a:cubicBezTo>
                        <a:pt x="19935" y="1721"/>
                        <a:pt x="19837" y="1755"/>
                        <a:pt x="19843" y="1801"/>
                      </a:cubicBezTo>
                      <a:lnTo>
                        <a:pt x="19883" y="2181"/>
                      </a:lnTo>
                      <a:cubicBezTo>
                        <a:pt x="19883" y="2233"/>
                        <a:pt x="19992" y="2268"/>
                        <a:pt x="20113" y="2268"/>
                      </a:cubicBezTo>
                      <a:close/>
                      <a:moveTo>
                        <a:pt x="17915" y="2268"/>
                      </a:moveTo>
                      <a:lnTo>
                        <a:pt x="18985" y="2268"/>
                      </a:lnTo>
                      <a:cubicBezTo>
                        <a:pt x="19118" y="2268"/>
                        <a:pt x="19215" y="2233"/>
                        <a:pt x="19210" y="2181"/>
                      </a:cubicBezTo>
                      <a:lnTo>
                        <a:pt x="19175" y="1801"/>
                      </a:lnTo>
                      <a:cubicBezTo>
                        <a:pt x="19164" y="1755"/>
                        <a:pt x="19066" y="1721"/>
                        <a:pt x="18933" y="1721"/>
                      </a:cubicBezTo>
                      <a:lnTo>
                        <a:pt x="17892" y="1721"/>
                      </a:lnTo>
                      <a:cubicBezTo>
                        <a:pt x="17771" y="1721"/>
                        <a:pt x="17667" y="1755"/>
                        <a:pt x="17667" y="1801"/>
                      </a:cubicBezTo>
                      <a:lnTo>
                        <a:pt x="17685" y="2181"/>
                      </a:lnTo>
                      <a:cubicBezTo>
                        <a:pt x="17685" y="2233"/>
                        <a:pt x="17794" y="2268"/>
                        <a:pt x="17915" y="2268"/>
                      </a:cubicBezTo>
                      <a:close/>
                      <a:moveTo>
                        <a:pt x="15722" y="2268"/>
                      </a:moveTo>
                      <a:lnTo>
                        <a:pt x="16793" y="2268"/>
                      </a:lnTo>
                      <a:cubicBezTo>
                        <a:pt x="16919" y="2268"/>
                        <a:pt x="17023" y="2233"/>
                        <a:pt x="17023" y="2181"/>
                      </a:cubicBezTo>
                      <a:lnTo>
                        <a:pt x="17017" y="1801"/>
                      </a:lnTo>
                      <a:cubicBezTo>
                        <a:pt x="17017" y="1755"/>
                        <a:pt x="16914" y="1721"/>
                        <a:pt x="16787" y="1721"/>
                      </a:cubicBezTo>
                      <a:lnTo>
                        <a:pt x="15734" y="1721"/>
                      </a:lnTo>
                      <a:cubicBezTo>
                        <a:pt x="15613" y="1721"/>
                        <a:pt x="15504" y="1755"/>
                        <a:pt x="15504" y="1801"/>
                      </a:cubicBezTo>
                      <a:lnTo>
                        <a:pt x="15498" y="2181"/>
                      </a:lnTo>
                      <a:cubicBezTo>
                        <a:pt x="15492" y="2233"/>
                        <a:pt x="15590" y="2268"/>
                        <a:pt x="15722" y="2268"/>
                      </a:cubicBezTo>
                      <a:close/>
                      <a:moveTo>
                        <a:pt x="13518" y="2268"/>
                      </a:moveTo>
                      <a:lnTo>
                        <a:pt x="14589" y="2268"/>
                      </a:lnTo>
                      <a:cubicBezTo>
                        <a:pt x="14721" y="2268"/>
                        <a:pt x="14819" y="2233"/>
                        <a:pt x="14830" y="2181"/>
                      </a:cubicBezTo>
                      <a:lnTo>
                        <a:pt x="14842" y="1801"/>
                      </a:lnTo>
                      <a:cubicBezTo>
                        <a:pt x="14842" y="1755"/>
                        <a:pt x="14738" y="1721"/>
                        <a:pt x="14617" y="1721"/>
                      </a:cubicBezTo>
                      <a:lnTo>
                        <a:pt x="13570" y="1721"/>
                      </a:lnTo>
                      <a:cubicBezTo>
                        <a:pt x="13449" y="1721"/>
                        <a:pt x="13340" y="1755"/>
                        <a:pt x="13334" y="1801"/>
                      </a:cubicBezTo>
                      <a:lnTo>
                        <a:pt x="13294" y="2181"/>
                      </a:lnTo>
                      <a:cubicBezTo>
                        <a:pt x="13288" y="2233"/>
                        <a:pt x="13392" y="2268"/>
                        <a:pt x="13518" y="2268"/>
                      </a:cubicBezTo>
                      <a:close/>
                      <a:moveTo>
                        <a:pt x="11320" y="2268"/>
                      </a:moveTo>
                      <a:lnTo>
                        <a:pt x="12390" y="2268"/>
                      </a:lnTo>
                      <a:cubicBezTo>
                        <a:pt x="12517" y="2268"/>
                        <a:pt x="12626" y="2233"/>
                        <a:pt x="12626" y="2181"/>
                      </a:cubicBezTo>
                      <a:lnTo>
                        <a:pt x="12672" y="1801"/>
                      </a:lnTo>
                      <a:cubicBezTo>
                        <a:pt x="12678" y="1755"/>
                        <a:pt x="12574" y="1721"/>
                        <a:pt x="12454" y="1721"/>
                      </a:cubicBezTo>
                      <a:lnTo>
                        <a:pt x="11406" y="1721"/>
                      </a:lnTo>
                      <a:cubicBezTo>
                        <a:pt x="11280" y="1721"/>
                        <a:pt x="11176" y="1755"/>
                        <a:pt x="11164" y="1801"/>
                      </a:cubicBezTo>
                      <a:lnTo>
                        <a:pt x="11107" y="2181"/>
                      </a:lnTo>
                      <a:cubicBezTo>
                        <a:pt x="11090" y="2233"/>
                        <a:pt x="11187" y="2268"/>
                        <a:pt x="11320" y="2268"/>
                      </a:cubicBezTo>
                      <a:close/>
                      <a:moveTo>
                        <a:pt x="9116" y="2268"/>
                      </a:moveTo>
                      <a:lnTo>
                        <a:pt x="10186" y="2268"/>
                      </a:lnTo>
                      <a:cubicBezTo>
                        <a:pt x="10319" y="2268"/>
                        <a:pt x="10428" y="2233"/>
                        <a:pt x="10434" y="2181"/>
                      </a:cubicBezTo>
                      <a:lnTo>
                        <a:pt x="10497" y="1801"/>
                      </a:lnTo>
                      <a:cubicBezTo>
                        <a:pt x="10503" y="1755"/>
                        <a:pt x="10411" y="1721"/>
                        <a:pt x="10284" y="1721"/>
                      </a:cubicBezTo>
                      <a:lnTo>
                        <a:pt x="9231" y="1721"/>
                      </a:lnTo>
                      <a:cubicBezTo>
                        <a:pt x="9110" y="1721"/>
                        <a:pt x="8995" y="1755"/>
                        <a:pt x="8989" y="1801"/>
                      </a:cubicBezTo>
                      <a:lnTo>
                        <a:pt x="8909" y="2181"/>
                      </a:lnTo>
                      <a:cubicBezTo>
                        <a:pt x="8891" y="2233"/>
                        <a:pt x="8983" y="2268"/>
                        <a:pt x="9116" y="2268"/>
                      </a:cubicBezTo>
                      <a:close/>
                      <a:moveTo>
                        <a:pt x="6917" y="2268"/>
                      </a:moveTo>
                      <a:lnTo>
                        <a:pt x="7988" y="2268"/>
                      </a:lnTo>
                      <a:cubicBezTo>
                        <a:pt x="8114" y="2268"/>
                        <a:pt x="8224" y="2233"/>
                        <a:pt x="8241" y="2181"/>
                      </a:cubicBezTo>
                      <a:lnTo>
                        <a:pt x="8327" y="1801"/>
                      </a:lnTo>
                      <a:cubicBezTo>
                        <a:pt x="8333" y="1755"/>
                        <a:pt x="8247" y="1721"/>
                        <a:pt x="8114" y="1721"/>
                      </a:cubicBezTo>
                      <a:lnTo>
                        <a:pt x="7067" y="1721"/>
                      </a:lnTo>
                      <a:cubicBezTo>
                        <a:pt x="6946" y="1721"/>
                        <a:pt x="6825" y="1755"/>
                        <a:pt x="6814" y="1801"/>
                      </a:cubicBezTo>
                      <a:lnTo>
                        <a:pt x="6704" y="2181"/>
                      </a:lnTo>
                      <a:cubicBezTo>
                        <a:pt x="6693" y="2233"/>
                        <a:pt x="6785" y="2268"/>
                        <a:pt x="6917" y="2268"/>
                      </a:cubicBezTo>
                      <a:close/>
                      <a:moveTo>
                        <a:pt x="4713" y="2268"/>
                      </a:moveTo>
                      <a:lnTo>
                        <a:pt x="5784" y="2268"/>
                      </a:lnTo>
                      <a:cubicBezTo>
                        <a:pt x="5916" y="2268"/>
                        <a:pt x="6031" y="2233"/>
                        <a:pt x="6043" y="2181"/>
                      </a:cubicBezTo>
                      <a:lnTo>
                        <a:pt x="6158" y="1801"/>
                      </a:lnTo>
                      <a:cubicBezTo>
                        <a:pt x="6175" y="1755"/>
                        <a:pt x="6083" y="1721"/>
                        <a:pt x="5956" y="1721"/>
                      </a:cubicBezTo>
                      <a:lnTo>
                        <a:pt x="4909" y="1721"/>
                      </a:lnTo>
                      <a:cubicBezTo>
                        <a:pt x="4788" y="1721"/>
                        <a:pt x="4667" y="1755"/>
                        <a:pt x="4656" y="1801"/>
                      </a:cubicBezTo>
                      <a:lnTo>
                        <a:pt x="4523" y="2181"/>
                      </a:lnTo>
                      <a:cubicBezTo>
                        <a:pt x="4500" y="2233"/>
                        <a:pt x="4587" y="2268"/>
                        <a:pt x="4713" y="2268"/>
                      </a:cubicBezTo>
                      <a:close/>
                      <a:moveTo>
                        <a:pt x="892" y="2268"/>
                      </a:moveTo>
                      <a:lnTo>
                        <a:pt x="3585" y="2268"/>
                      </a:lnTo>
                      <a:cubicBezTo>
                        <a:pt x="3712" y="2268"/>
                        <a:pt x="3827" y="2233"/>
                        <a:pt x="3844" y="2181"/>
                      </a:cubicBezTo>
                      <a:lnTo>
                        <a:pt x="3982" y="1801"/>
                      </a:lnTo>
                      <a:cubicBezTo>
                        <a:pt x="3994" y="1755"/>
                        <a:pt x="3908" y="1721"/>
                        <a:pt x="3787" y="1721"/>
                      </a:cubicBezTo>
                      <a:lnTo>
                        <a:pt x="1140" y="1721"/>
                      </a:lnTo>
                      <a:cubicBezTo>
                        <a:pt x="1019" y="1721"/>
                        <a:pt x="892" y="1755"/>
                        <a:pt x="875" y="1801"/>
                      </a:cubicBezTo>
                      <a:lnTo>
                        <a:pt x="702" y="2181"/>
                      </a:lnTo>
                      <a:cubicBezTo>
                        <a:pt x="679" y="2233"/>
                        <a:pt x="766" y="2268"/>
                        <a:pt x="892" y="2268"/>
                      </a:cubicBezTo>
                      <a:close/>
                      <a:moveTo>
                        <a:pt x="28918" y="2268"/>
                      </a:moveTo>
                      <a:lnTo>
                        <a:pt x="31611" y="2268"/>
                      </a:lnTo>
                      <a:cubicBezTo>
                        <a:pt x="31738" y="2268"/>
                        <a:pt x="31824" y="2233"/>
                        <a:pt x="31807" y="2181"/>
                      </a:cubicBezTo>
                      <a:lnTo>
                        <a:pt x="31634" y="1801"/>
                      </a:lnTo>
                      <a:cubicBezTo>
                        <a:pt x="31611" y="1755"/>
                        <a:pt x="31496" y="1721"/>
                        <a:pt x="31364" y="1721"/>
                      </a:cubicBezTo>
                      <a:lnTo>
                        <a:pt x="28717" y="1721"/>
                      </a:lnTo>
                      <a:cubicBezTo>
                        <a:pt x="28596" y="1721"/>
                        <a:pt x="28504" y="1755"/>
                        <a:pt x="28527" y="1801"/>
                      </a:cubicBezTo>
                      <a:lnTo>
                        <a:pt x="28659" y="2181"/>
                      </a:lnTo>
                      <a:cubicBezTo>
                        <a:pt x="28676" y="2233"/>
                        <a:pt x="28791" y="2268"/>
                        <a:pt x="28918" y="2268"/>
                      </a:cubicBezTo>
                      <a:close/>
                      <a:moveTo>
                        <a:pt x="25828" y="3004"/>
                      </a:moveTo>
                      <a:lnTo>
                        <a:pt x="26921" y="3004"/>
                      </a:lnTo>
                      <a:cubicBezTo>
                        <a:pt x="27048" y="3004"/>
                        <a:pt x="27146" y="2964"/>
                        <a:pt x="27128" y="2918"/>
                      </a:cubicBezTo>
                      <a:lnTo>
                        <a:pt x="27008" y="2521"/>
                      </a:lnTo>
                      <a:cubicBezTo>
                        <a:pt x="26990" y="2469"/>
                        <a:pt x="26875" y="2434"/>
                        <a:pt x="26749" y="2434"/>
                      </a:cubicBezTo>
                      <a:lnTo>
                        <a:pt x="25678" y="2434"/>
                      </a:lnTo>
                      <a:cubicBezTo>
                        <a:pt x="25546" y="2434"/>
                        <a:pt x="25454" y="2469"/>
                        <a:pt x="25465" y="2521"/>
                      </a:cubicBezTo>
                      <a:lnTo>
                        <a:pt x="25575" y="2918"/>
                      </a:lnTo>
                      <a:cubicBezTo>
                        <a:pt x="25580" y="2958"/>
                        <a:pt x="25695" y="3004"/>
                        <a:pt x="25828" y="3004"/>
                      </a:cubicBezTo>
                      <a:close/>
                      <a:moveTo>
                        <a:pt x="23583" y="3004"/>
                      </a:moveTo>
                      <a:lnTo>
                        <a:pt x="24677" y="3004"/>
                      </a:lnTo>
                      <a:cubicBezTo>
                        <a:pt x="24803" y="3004"/>
                        <a:pt x="24895" y="2964"/>
                        <a:pt x="24890" y="2918"/>
                      </a:cubicBezTo>
                      <a:lnTo>
                        <a:pt x="24792" y="2521"/>
                      </a:lnTo>
                      <a:cubicBezTo>
                        <a:pt x="24775" y="2469"/>
                        <a:pt x="24671" y="2434"/>
                        <a:pt x="24539" y="2434"/>
                      </a:cubicBezTo>
                      <a:lnTo>
                        <a:pt x="23468" y="2434"/>
                      </a:lnTo>
                      <a:cubicBezTo>
                        <a:pt x="23336" y="2434"/>
                        <a:pt x="23244" y="2469"/>
                        <a:pt x="23250" y="2521"/>
                      </a:cubicBezTo>
                      <a:lnTo>
                        <a:pt x="23330" y="2918"/>
                      </a:lnTo>
                      <a:cubicBezTo>
                        <a:pt x="23336" y="2958"/>
                        <a:pt x="23451" y="3004"/>
                        <a:pt x="23583" y="3004"/>
                      </a:cubicBezTo>
                      <a:close/>
                      <a:moveTo>
                        <a:pt x="21333" y="3004"/>
                      </a:moveTo>
                      <a:lnTo>
                        <a:pt x="22427" y="3004"/>
                      </a:lnTo>
                      <a:cubicBezTo>
                        <a:pt x="22553" y="3004"/>
                        <a:pt x="22657" y="2964"/>
                        <a:pt x="22645" y="2918"/>
                      </a:cubicBezTo>
                      <a:lnTo>
                        <a:pt x="22576" y="2521"/>
                      </a:lnTo>
                      <a:cubicBezTo>
                        <a:pt x="22571" y="2469"/>
                        <a:pt x="22455" y="2434"/>
                        <a:pt x="22329" y="2434"/>
                      </a:cubicBezTo>
                      <a:lnTo>
                        <a:pt x="21258" y="2434"/>
                      </a:lnTo>
                      <a:cubicBezTo>
                        <a:pt x="21126" y="2434"/>
                        <a:pt x="21028" y="2469"/>
                        <a:pt x="21034" y="2521"/>
                      </a:cubicBezTo>
                      <a:lnTo>
                        <a:pt x="21092" y="2918"/>
                      </a:lnTo>
                      <a:cubicBezTo>
                        <a:pt x="21086" y="2958"/>
                        <a:pt x="21201" y="3004"/>
                        <a:pt x="21333" y="3004"/>
                      </a:cubicBezTo>
                      <a:close/>
                      <a:moveTo>
                        <a:pt x="19077" y="3004"/>
                      </a:moveTo>
                      <a:lnTo>
                        <a:pt x="20171" y="3004"/>
                      </a:lnTo>
                      <a:cubicBezTo>
                        <a:pt x="20303" y="3004"/>
                        <a:pt x="20401" y="2964"/>
                        <a:pt x="20395" y="2918"/>
                      </a:cubicBezTo>
                      <a:lnTo>
                        <a:pt x="20343" y="2521"/>
                      </a:lnTo>
                      <a:cubicBezTo>
                        <a:pt x="20338" y="2469"/>
                        <a:pt x="20228" y="2434"/>
                        <a:pt x="20102" y="2434"/>
                      </a:cubicBezTo>
                      <a:lnTo>
                        <a:pt x="19031" y="2434"/>
                      </a:lnTo>
                      <a:cubicBezTo>
                        <a:pt x="18899" y="2434"/>
                        <a:pt x="18801" y="2469"/>
                        <a:pt x="18807" y="2521"/>
                      </a:cubicBezTo>
                      <a:lnTo>
                        <a:pt x="18836" y="2918"/>
                      </a:lnTo>
                      <a:cubicBezTo>
                        <a:pt x="18841" y="2958"/>
                        <a:pt x="18951" y="3004"/>
                        <a:pt x="19077" y="3004"/>
                      </a:cubicBezTo>
                      <a:close/>
                      <a:moveTo>
                        <a:pt x="16827" y="3004"/>
                      </a:moveTo>
                      <a:lnTo>
                        <a:pt x="17921" y="3004"/>
                      </a:lnTo>
                      <a:cubicBezTo>
                        <a:pt x="18047" y="3004"/>
                        <a:pt x="18157" y="2964"/>
                        <a:pt x="18151" y="2918"/>
                      </a:cubicBezTo>
                      <a:lnTo>
                        <a:pt x="18128" y="2521"/>
                      </a:lnTo>
                      <a:cubicBezTo>
                        <a:pt x="18128" y="2469"/>
                        <a:pt x="18018" y="2434"/>
                        <a:pt x="17892" y="2434"/>
                      </a:cubicBezTo>
                      <a:lnTo>
                        <a:pt x="16821" y="2434"/>
                      </a:lnTo>
                      <a:cubicBezTo>
                        <a:pt x="16689" y="2434"/>
                        <a:pt x="16591" y="2469"/>
                        <a:pt x="16591" y="2521"/>
                      </a:cubicBezTo>
                      <a:lnTo>
                        <a:pt x="16597" y="2918"/>
                      </a:lnTo>
                      <a:cubicBezTo>
                        <a:pt x="16591" y="2958"/>
                        <a:pt x="16701" y="3004"/>
                        <a:pt x="16827" y="3004"/>
                      </a:cubicBezTo>
                      <a:close/>
                      <a:moveTo>
                        <a:pt x="14583" y="3004"/>
                      </a:moveTo>
                      <a:lnTo>
                        <a:pt x="15676" y="3004"/>
                      </a:lnTo>
                      <a:cubicBezTo>
                        <a:pt x="15809" y="3004"/>
                        <a:pt x="15912" y="2964"/>
                        <a:pt x="15912" y="2918"/>
                      </a:cubicBezTo>
                      <a:lnTo>
                        <a:pt x="15924" y="2521"/>
                      </a:lnTo>
                      <a:cubicBezTo>
                        <a:pt x="15924" y="2469"/>
                        <a:pt x="15820" y="2434"/>
                        <a:pt x="15694" y="2434"/>
                      </a:cubicBezTo>
                      <a:lnTo>
                        <a:pt x="14617" y="2434"/>
                      </a:lnTo>
                      <a:cubicBezTo>
                        <a:pt x="14491" y="2434"/>
                        <a:pt x="14381" y="2469"/>
                        <a:pt x="14381" y="2521"/>
                      </a:cubicBezTo>
                      <a:lnTo>
                        <a:pt x="14358" y="2918"/>
                      </a:lnTo>
                      <a:cubicBezTo>
                        <a:pt x="14347" y="2958"/>
                        <a:pt x="14445" y="3004"/>
                        <a:pt x="14583" y="3004"/>
                      </a:cubicBezTo>
                      <a:close/>
                      <a:moveTo>
                        <a:pt x="12333" y="3004"/>
                      </a:moveTo>
                      <a:lnTo>
                        <a:pt x="13426" y="3004"/>
                      </a:lnTo>
                      <a:cubicBezTo>
                        <a:pt x="13553" y="3004"/>
                        <a:pt x="13662" y="2964"/>
                        <a:pt x="13668" y="2918"/>
                      </a:cubicBezTo>
                      <a:lnTo>
                        <a:pt x="13697" y="2521"/>
                      </a:lnTo>
                      <a:cubicBezTo>
                        <a:pt x="13697" y="2469"/>
                        <a:pt x="13599" y="2434"/>
                        <a:pt x="13478" y="2434"/>
                      </a:cubicBezTo>
                      <a:lnTo>
                        <a:pt x="12402" y="2434"/>
                      </a:lnTo>
                      <a:cubicBezTo>
                        <a:pt x="12275" y="2434"/>
                        <a:pt x="12166" y="2469"/>
                        <a:pt x="12160" y="2521"/>
                      </a:cubicBezTo>
                      <a:lnTo>
                        <a:pt x="12108" y="2918"/>
                      </a:lnTo>
                      <a:cubicBezTo>
                        <a:pt x="12103" y="2958"/>
                        <a:pt x="12200" y="3004"/>
                        <a:pt x="12333" y="3004"/>
                      </a:cubicBezTo>
                      <a:close/>
                      <a:moveTo>
                        <a:pt x="10083" y="3004"/>
                      </a:moveTo>
                      <a:lnTo>
                        <a:pt x="11176" y="3004"/>
                      </a:lnTo>
                      <a:cubicBezTo>
                        <a:pt x="11303" y="3004"/>
                        <a:pt x="11418" y="2964"/>
                        <a:pt x="11418" y="2918"/>
                      </a:cubicBezTo>
                      <a:lnTo>
                        <a:pt x="11475" y="2521"/>
                      </a:lnTo>
                      <a:cubicBezTo>
                        <a:pt x="11481" y="2469"/>
                        <a:pt x="11383" y="2434"/>
                        <a:pt x="11251" y="2434"/>
                      </a:cubicBezTo>
                      <a:lnTo>
                        <a:pt x="10180" y="2434"/>
                      </a:lnTo>
                      <a:cubicBezTo>
                        <a:pt x="10054" y="2434"/>
                        <a:pt x="9944" y="2469"/>
                        <a:pt x="9939" y="2521"/>
                      </a:cubicBezTo>
                      <a:lnTo>
                        <a:pt x="9864" y="2918"/>
                      </a:lnTo>
                      <a:cubicBezTo>
                        <a:pt x="9847" y="2958"/>
                        <a:pt x="9950" y="3004"/>
                        <a:pt x="10083" y="3004"/>
                      </a:cubicBezTo>
                      <a:close/>
                      <a:moveTo>
                        <a:pt x="7827" y="3004"/>
                      </a:moveTo>
                      <a:lnTo>
                        <a:pt x="8920" y="3004"/>
                      </a:lnTo>
                      <a:cubicBezTo>
                        <a:pt x="9052" y="3004"/>
                        <a:pt x="9168" y="2964"/>
                        <a:pt x="9173" y="2918"/>
                      </a:cubicBezTo>
                      <a:lnTo>
                        <a:pt x="9254" y="2521"/>
                      </a:lnTo>
                      <a:cubicBezTo>
                        <a:pt x="9260" y="2469"/>
                        <a:pt x="9168" y="2434"/>
                        <a:pt x="9035" y="2434"/>
                      </a:cubicBezTo>
                      <a:lnTo>
                        <a:pt x="7965" y="2434"/>
                      </a:lnTo>
                      <a:cubicBezTo>
                        <a:pt x="7832" y="2434"/>
                        <a:pt x="7723" y="2469"/>
                        <a:pt x="7712" y="2521"/>
                      </a:cubicBezTo>
                      <a:lnTo>
                        <a:pt x="7614" y="2918"/>
                      </a:lnTo>
                      <a:cubicBezTo>
                        <a:pt x="7608" y="2958"/>
                        <a:pt x="7700" y="3004"/>
                        <a:pt x="7827" y="3004"/>
                      </a:cubicBezTo>
                      <a:close/>
                      <a:moveTo>
                        <a:pt x="5577" y="3004"/>
                      </a:moveTo>
                      <a:lnTo>
                        <a:pt x="6670" y="3004"/>
                      </a:lnTo>
                      <a:cubicBezTo>
                        <a:pt x="6802" y="3004"/>
                        <a:pt x="6917" y="2964"/>
                        <a:pt x="6929" y="2918"/>
                      </a:cubicBezTo>
                      <a:lnTo>
                        <a:pt x="7038" y="2521"/>
                      </a:lnTo>
                      <a:cubicBezTo>
                        <a:pt x="7050" y="2469"/>
                        <a:pt x="6958" y="2434"/>
                        <a:pt x="6825" y="2434"/>
                      </a:cubicBezTo>
                      <a:lnTo>
                        <a:pt x="5755" y="2434"/>
                      </a:lnTo>
                      <a:cubicBezTo>
                        <a:pt x="5628" y="2434"/>
                        <a:pt x="5513" y="2469"/>
                        <a:pt x="5496" y="2521"/>
                      </a:cubicBezTo>
                      <a:lnTo>
                        <a:pt x="5375" y="2918"/>
                      </a:lnTo>
                      <a:cubicBezTo>
                        <a:pt x="5352" y="2958"/>
                        <a:pt x="5450" y="3004"/>
                        <a:pt x="5577" y="3004"/>
                      </a:cubicBezTo>
                      <a:close/>
                      <a:moveTo>
                        <a:pt x="570" y="3004"/>
                      </a:moveTo>
                      <a:lnTo>
                        <a:pt x="4426" y="3004"/>
                      </a:lnTo>
                      <a:cubicBezTo>
                        <a:pt x="4558" y="3004"/>
                        <a:pt x="4679" y="2964"/>
                        <a:pt x="4690" y="2918"/>
                      </a:cubicBezTo>
                      <a:lnTo>
                        <a:pt x="4823" y="2521"/>
                      </a:lnTo>
                      <a:cubicBezTo>
                        <a:pt x="4834" y="2469"/>
                        <a:pt x="4742" y="2434"/>
                        <a:pt x="4621" y="2434"/>
                      </a:cubicBezTo>
                      <a:lnTo>
                        <a:pt x="829" y="2434"/>
                      </a:lnTo>
                      <a:cubicBezTo>
                        <a:pt x="696" y="2434"/>
                        <a:pt x="576" y="2469"/>
                        <a:pt x="553" y="2521"/>
                      </a:cubicBezTo>
                      <a:lnTo>
                        <a:pt x="374" y="2918"/>
                      </a:lnTo>
                      <a:cubicBezTo>
                        <a:pt x="345" y="2958"/>
                        <a:pt x="432" y="3004"/>
                        <a:pt x="570" y="3004"/>
                      </a:cubicBezTo>
                      <a:close/>
                      <a:moveTo>
                        <a:pt x="28078" y="3004"/>
                      </a:moveTo>
                      <a:lnTo>
                        <a:pt x="31934" y="3004"/>
                      </a:lnTo>
                      <a:cubicBezTo>
                        <a:pt x="32066" y="3004"/>
                        <a:pt x="32152" y="2964"/>
                        <a:pt x="32129" y="2918"/>
                      </a:cubicBezTo>
                      <a:lnTo>
                        <a:pt x="31945" y="2521"/>
                      </a:lnTo>
                      <a:cubicBezTo>
                        <a:pt x="31928" y="2469"/>
                        <a:pt x="31801" y="2434"/>
                        <a:pt x="31675" y="2434"/>
                      </a:cubicBezTo>
                      <a:lnTo>
                        <a:pt x="27882" y="2434"/>
                      </a:lnTo>
                      <a:cubicBezTo>
                        <a:pt x="27756" y="2434"/>
                        <a:pt x="27664" y="2469"/>
                        <a:pt x="27681" y="2521"/>
                      </a:cubicBezTo>
                      <a:lnTo>
                        <a:pt x="27813" y="2918"/>
                      </a:lnTo>
                      <a:cubicBezTo>
                        <a:pt x="27836" y="2958"/>
                        <a:pt x="27951" y="3004"/>
                        <a:pt x="28078" y="3004"/>
                      </a:cubicBezTo>
                      <a:close/>
                      <a:moveTo>
                        <a:pt x="26570" y="3764"/>
                      </a:moveTo>
                      <a:lnTo>
                        <a:pt x="27733" y="3764"/>
                      </a:lnTo>
                      <a:cubicBezTo>
                        <a:pt x="27871" y="3764"/>
                        <a:pt x="27963" y="3723"/>
                        <a:pt x="27940" y="3672"/>
                      </a:cubicBezTo>
                      <a:lnTo>
                        <a:pt x="27905" y="3551"/>
                      </a:lnTo>
                      <a:cubicBezTo>
                        <a:pt x="27894" y="3499"/>
                        <a:pt x="27767" y="3453"/>
                        <a:pt x="27641" y="3453"/>
                      </a:cubicBezTo>
                      <a:lnTo>
                        <a:pt x="26484" y="3453"/>
                      </a:lnTo>
                      <a:cubicBezTo>
                        <a:pt x="26351" y="3453"/>
                        <a:pt x="26254" y="3499"/>
                        <a:pt x="26265" y="3551"/>
                      </a:cubicBezTo>
                      <a:lnTo>
                        <a:pt x="26300" y="3672"/>
                      </a:lnTo>
                      <a:cubicBezTo>
                        <a:pt x="26311" y="3723"/>
                        <a:pt x="26432" y="3764"/>
                        <a:pt x="26570" y="3764"/>
                      </a:cubicBezTo>
                      <a:close/>
                      <a:moveTo>
                        <a:pt x="28832" y="3764"/>
                      </a:moveTo>
                      <a:lnTo>
                        <a:pt x="30000" y="3764"/>
                      </a:lnTo>
                      <a:cubicBezTo>
                        <a:pt x="30138" y="3764"/>
                        <a:pt x="30219" y="3723"/>
                        <a:pt x="30207" y="3672"/>
                      </a:cubicBezTo>
                      <a:lnTo>
                        <a:pt x="30040" y="3252"/>
                      </a:lnTo>
                      <a:cubicBezTo>
                        <a:pt x="30017" y="3206"/>
                        <a:pt x="29896" y="3165"/>
                        <a:pt x="29770" y="3165"/>
                      </a:cubicBezTo>
                      <a:lnTo>
                        <a:pt x="28619" y="3165"/>
                      </a:lnTo>
                      <a:cubicBezTo>
                        <a:pt x="28486" y="3165"/>
                        <a:pt x="28394" y="3206"/>
                        <a:pt x="28406" y="3252"/>
                      </a:cubicBezTo>
                      <a:lnTo>
                        <a:pt x="28550" y="3672"/>
                      </a:lnTo>
                      <a:cubicBezTo>
                        <a:pt x="28584" y="3723"/>
                        <a:pt x="28705" y="3764"/>
                        <a:pt x="28832" y="3764"/>
                      </a:cubicBezTo>
                      <a:close/>
                      <a:moveTo>
                        <a:pt x="31105" y="3764"/>
                      </a:moveTo>
                      <a:lnTo>
                        <a:pt x="32273" y="3764"/>
                      </a:lnTo>
                      <a:cubicBezTo>
                        <a:pt x="32411" y="3764"/>
                        <a:pt x="32492" y="3723"/>
                        <a:pt x="32475" y="3672"/>
                      </a:cubicBezTo>
                      <a:lnTo>
                        <a:pt x="32417" y="3551"/>
                      </a:lnTo>
                      <a:cubicBezTo>
                        <a:pt x="32394" y="3499"/>
                        <a:pt x="32267" y="3453"/>
                        <a:pt x="32135" y="3453"/>
                      </a:cubicBezTo>
                      <a:lnTo>
                        <a:pt x="30984" y="3453"/>
                      </a:lnTo>
                      <a:cubicBezTo>
                        <a:pt x="30857" y="3453"/>
                        <a:pt x="30760" y="3499"/>
                        <a:pt x="30783" y="3551"/>
                      </a:cubicBezTo>
                      <a:lnTo>
                        <a:pt x="30834" y="3672"/>
                      </a:lnTo>
                      <a:cubicBezTo>
                        <a:pt x="30857" y="3723"/>
                        <a:pt x="30978" y="3764"/>
                        <a:pt x="31105" y="3764"/>
                      </a:cubicBezTo>
                      <a:close/>
                      <a:moveTo>
                        <a:pt x="24268" y="3764"/>
                      </a:moveTo>
                      <a:lnTo>
                        <a:pt x="25379" y="3764"/>
                      </a:lnTo>
                      <a:cubicBezTo>
                        <a:pt x="25517" y="3764"/>
                        <a:pt x="25609" y="3723"/>
                        <a:pt x="25598" y="3672"/>
                      </a:cubicBezTo>
                      <a:lnTo>
                        <a:pt x="25488" y="3252"/>
                      </a:lnTo>
                      <a:cubicBezTo>
                        <a:pt x="25477" y="3206"/>
                        <a:pt x="25362" y="3165"/>
                        <a:pt x="25229" y="3165"/>
                      </a:cubicBezTo>
                      <a:lnTo>
                        <a:pt x="24130" y="3165"/>
                      </a:lnTo>
                      <a:cubicBezTo>
                        <a:pt x="23998" y="3165"/>
                        <a:pt x="23900" y="3206"/>
                        <a:pt x="23911" y="3252"/>
                      </a:cubicBezTo>
                      <a:lnTo>
                        <a:pt x="24009" y="3672"/>
                      </a:lnTo>
                      <a:cubicBezTo>
                        <a:pt x="24015" y="3723"/>
                        <a:pt x="24130" y="3764"/>
                        <a:pt x="24268" y="3764"/>
                      </a:cubicBezTo>
                      <a:close/>
                      <a:moveTo>
                        <a:pt x="9801" y="3252"/>
                      </a:moveTo>
                      <a:lnTo>
                        <a:pt x="9720" y="3672"/>
                      </a:lnTo>
                      <a:cubicBezTo>
                        <a:pt x="9714" y="3723"/>
                        <a:pt x="9812" y="3764"/>
                        <a:pt x="9944" y="3764"/>
                      </a:cubicBezTo>
                      <a:lnTo>
                        <a:pt x="20257" y="3764"/>
                      </a:lnTo>
                      <a:cubicBezTo>
                        <a:pt x="20395" y="3764"/>
                        <a:pt x="20499" y="3718"/>
                        <a:pt x="20487" y="3672"/>
                      </a:cubicBezTo>
                      <a:lnTo>
                        <a:pt x="20441" y="3252"/>
                      </a:lnTo>
                      <a:cubicBezTo>
                        <a:pt x="20430" y="3206"/>
                        <a:pt x="20326" y="3165"/>
                        <a:pt x="20194" y="3165"/>
                      </a:cubicBezTo>
                      <a:lnTo>
                        <a:pt x="10054" y="3165"/>
                      </a:lnTo>
                      <a:cubicBezTo>
                        <a:pt x="9921" y="3165"/>
                        <a:pt x="9806" y="3211"/>
                        <a:pt x="9801" y="3252"/>
                      </a:cubicBezTo>
                      <a:close/>
                      <a:moveTo>
                        <a:pt x="7125" y="3764"/>
                      </a:moveTo>
                      <a:lnTo>
                        <a:pt x="8765" y="3764"/>
                      </a:lnTo>
                      <a:cubicBezTo>
                        <a:pt x="8903" y="3764"/>
                        <a:pt x="9018" y="3723"/>
                        <a:pt x="9024" y="3672"/>
                      </a:cubicBezTo>
                      <a:lnTo>
                        <a:pt x="9110" y="3252"/>
                      </a:lnTo>
                      <a:cubicBezTo>
                        <a:pt x="9116" y="3206"/>
                        <a:pt x="9024" y="3165"/>
                        <a:pt x="8891" y="3165"/>
                      </a:cubicBezTo>
                      <a:lnTo>
                        <a:pt x="7280" y="3165"/>
                      </a:lnTo>
                      <a:cubicBezTo>
                        <a:pt x="7153" y="3165"/>
                        <a:pt x="7038" y="3206"/>
                        <a:pt x="7021" y="3252"/>
                      </a:cubicBezTo>
                      <a:lnTo>
                        <a:pt x="6917" y="3672"/>
                      </a:lnTo>
                      <a:cubicBezTo>
                        <a:pt x="6894" y="3723"/>
                        <a:pt x="6986" y="3764"/>
                        <a:pt x="7125" y="3764"/>
                      </a:cubicBezTo>
                      <a:close/>
                      <a:moveTo>
                        <a:pt x="4823" y="3764"/>
                      </a:moveTo>
                      <a:lnTo>
                        <a:pt x="5939" y="3764"/>
                      </a:lnTo>
                      <a:cubicBezTo>
                        <a:pt x="6071" y="3764"/>
                        <a:pt x="6187" y="3723"/>
                        <a:pt x="6204" y="3672"/>
                      </a:cubicBezTo>
                      <a:lnTo>
                        <a:pt x="6319" y="3252"/>
                      </a:lnTo>
                      <a:cubicBezTo>
                        <a:pt x="6330" y="3206"/>
                        <a:pt x="6238" y="3165"/>
                        <a:pt x="6106" y="3165"/>
                      </a:cubicBezTo>
                      <a:lnTo>
                        <a:pt x="5018" y="3165"/>
                      </a:lnTo>
                      <a:cubicBezTo>
                        <a:pt x="4886" y="3165"/>
                        <a:pt x="4765" y="3206"/>
                        <a:pt x="4748" y="3252"/>
                      </a:cubicBezTo>
                      <a:lnTo>
                        <a:pt x="4615" y="3672"/>
                      </a:lnTo>
                      <a:cubicBezTo>
                        <a:pt x="4592" y="3723"/>
                        <a:pt x="4690" y="3764"/>
                        <a:pt x="4823" y="3764"/>
                      </a:cubicBezTo>
                      <a:close/>
                      <a:moveTo>
                        <a:pt x="21437" y="3764"/>
                      </a:moveTo>
                      <a:lnTo>
                        <a:pt x="23077" y="3764"/>
                      </a:lnTo>
                      <a:cubicBezTo>
                        <a:pt x="23215" y="3764"/>
                        <a:pt x="23307" y="3723"/>
                        <a:pt x="23301" y="3672"/>
                      </a:cubicBezTo>
                      <a:lnTo>
                        <a:pt x="23221" y="3252"/>
                      </a:lnTo>
                      <a:cubicBezTo>
                        <a:pt x="23215" y="3206"/>
                        <a:pt x="23100" y="3165"/>
                        <a:pt x="22973" y="3165"/>
                      </a:cubicBezTo>
                      <a:lnTo>
                        <a:pt x="21362" y="3165"/>
                      </a:lnTo>
                      <a:cubicBezTo>
                        <a:pt x="21230" y="3165"/>
                        <a:pt x="21132" y="3206"/>
                        <a:pt x="21138" y="3252"/>
                      </a:cubicBezTo>
                      <a:lnTo>
                        <a:pt x="21195" y="3672"/>
                      </a:lnTo>
                      <a:cubicBezTo>
                        <a:pt x="21195" y="3723"/>
                        <a:pt x="21310" y="3764"/>
                        <a:pt x="21437" y="3764"/>
                      </a:cubicBezTo>
                      <a:close/>
                      <a:moveTo>
                        <a:pt x="2521" y="3764"/>
                      </a:moveTo>
                      <a:lnTo>
                        <a:pt x="3637" y="3764"/>
                      </a:lnTo>
                      <a:cubicBezTo>
                        <a:pt x="3770" y="3764"/>
                        <a:pt x="3885" y="3723"/>
                        <a:pt x="3908" y="3672"/>
                      </a:cubicBezTo>
                      <a:lnTo>
                        <a:pt x="4052" y="3252"/>
                      </a:lnTo>
                      <a:cubicBezTo>
                        <a:pt x="4069" y="3206"/>
                        <a:pt x="3982" y="3165"/>
                        <a:pt x="3844" y="3165"/>
                      </a:cubicBezTo>
                      <a:lnTo>
                        <a:pt x="2745" y="3165"/>
                      </a:lnTo>
                      <a:cubicBezTo>
                        <a:pt x="2613" y="3165"/>
                        <a:pt x="2492" y="3206"/>
                        <a:pt x="2469" y="3252"/>
                      </a:cubicBezTo>
                      <a:lnTo>
                        <a:pt x="2302" y="3672"/>
                      </a:lnTo>
                      <a:cubicBezTo>
                        <a:pt x="2296" y="3723"/>
                        <a:pt x="2388" y="3764"/>
                        <a:pt x="2521" y="3764"/>
                      </a:cubicBezTo>
                      <a:close/>
                      <a:moveTo>
                        <a:pt x="225" y="3764"/>
                      </a:moveTo>
                      <a:lnTo>
                        <a:pt x="1341" y="3764"/>
                      </a:lnTo>
                      <a:cubicBezTo>
                        <a:pt x="1479" y="3764"/>
                        <a:pt x="1600" y="3723"/>
                        <a:pt x="1623" y="3672"/>
                      </a:cubicBezTo>
                      <a:lnTo>
                        <a:pt x="1796" y="3252"/>
                      </a:lnTo>
                      <a:cubicBezTo>
                        <a:pt x="1813" y="3206"/>
                        <a:pt x="1721" y="3165"/>
                        <a:pt x="1594" y="3165"/>
                      </a:cubicBezTo>
                      <a:lnTo>
                        <a:pt x="489" y="3165"/>
                      </a:lnTo>
                      <a:cubicBezTo>
                        <a:pt x="363" y="3165"/>
                        <a:pt x="242" y="3206"/>
                        <a:pt x="207" y="3252"/>
                      </a:cubicBezTo>
                      <a:lnTo>
                        <a:pt x="23" y="3672"/>
                      </a:lnTo>
                      <a:cubicBezTo>
                        <a:pt x="0" y="3723"/>
                        <a:pt x="86" y="3764"/>
                        <a:pt x="225" y="37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837" name="Google Shape;837;p47"/>
                <p:cNvSpPr/>
                <p:nvPr/>
              </p:nvSpPr>
              <p:spPr>
                <a:xfrm>
                  <a:off x="6239159" y="3429258"/>
                  <a:ext cx="1890236" cy="219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6" h="3770" extrusionOk="0">
                      <a:moveTo>
                        <a:pt x="2866" y="242"/>
                      </a:moveTo>
                      <a:lnTo>
                        <a:pt x="1807" y="242"/>
                      </a:lnTo>
                      <a:cubicBezTo>
                        <a:pt x="1687" y="242"/>
                        <a:pt x="1606" y="207"/>
                        <a:pt x="1617" y="173"/>
                      </a:cubicBezTo>
                      <a:lnTo>
                        <a:pt x="1664" y="75"/>
                      </a:lnTo>
                      <a:cubicBezTo>
                        <a:pt x="1687" y="35"/>
                        <a:pt x="1790" y="6"/>
                        <a:pt x="1917" y="6"/>
                      </a:cubicBezTo>
                      <a:lnTo>
                        <a:pt x="2964" y="6"/>
                      </a:lnTo>
                      <a:cubicBezTo>
                        <a:pt x="3085" y="6"/>
                        <a:pt x="3166" y="40"/>
                        <a:pt x="3154" y="75"/>
                      </a:cubicBezTo>
                      <a:lnTo>
                        <a:pt x="3108" y="173"/>
                      </a:lnTo>
                      <a:cubicBezTo>
                        <a:pt x="3091" y="213"/>
                        <a:pt x="2981" y="242"/>
                        <a:pt x="2866" y="242"/>
                      </a:cubicBezTo>
                      <a:close/>
                      <a:moveTo>
                        <a:pt x="5088" y="0"/>
                      </a:moveTo>
                      <a:lnTo>
                        <a:pt x="4034" y="0"/>
                      </a:lnTo>
                      <a:cubicBezTo>
                        <a:pt x="3914" y="0"/>
                        <a:pt x="3804" y="35"/>
                        <a:pt x="3793" y="69"/>
                      </a:cubicBezTo>
                      <a:lnTo>
                        <a:pt x="3758" y="161"/>
                      </a:lnTo>
                      <a:cubicBezTo>
                        <a:pt x="3741" y="207"/>
                        <a:pt x="3827" y="236"/>
                        <a:pt x="3942" y="236"/>
                      </a:cubicBezTo>
                      <a:lnTo>
                        <a:pt x="5001" y="236"/>
                      </a:lnTo>
                      <a:cubicBezTo>
                        <a:pt x="5122" y="236"/>
                        <a:pt x="5231" y="201"/>
                        <a:pt x="5243" y="161"/>
                      </a:cubicBezTo>
                      <a:lnTo>
                        <a:pt x="5283" y="69"/>
                      </a:lnTo>
                      <a:cubicBezTo>
                        <a:pt x="5295" y="35"/>
                        <a:pt x="5208" y="0"/>
                        <a:pt x="5088" y="0"/>
                      </a:cubicBezTo>
                      <a:close/>
                      <a:moveTo>
                        <a:pt x="7217" y="0"/>
                      </a:moveTo>
                      <a:lnTo>
                        <a:pt x="6164" y="0"/>
                      </a:lnTo>
                      <a:cubicBezTo>
                        <a:pt x="6043" y="0"/>
                        <a:pt x="5945" y="35"/>
                        <a:pt x="5928" y="69"/>
                      </a:cubicBezTo>
                      <a:lnTo>
                        <a:pt x="5899" y="161"/>
                      </a:lnTo>
                      <a:cubicBezTo>
                        <a:pt x="5888" y="207"/>
                        <a:pt x="5968" y="236"/>
                        <a:pt x="6095" y="236"/>
                      </a:cubicBezTo>
                      <a:lnTo>
                        <a:pt x="7148" y="236"/>
                      </a:lnTo>
                      <a:cubicBezTo>
                        <a:pt x="7274" y="236"/>
                        <a:pt x="7378" y="201"/>
                        <a:pt x="7390" y="161"/>
                      </a:cubicBezTo>
                      <a:lnTo>
                        <a:pt x="7418" y="69"/>
                      </a:lnTo>
                      <a:cubicBezTo>
                        <a:pt x="7424" y="35"/>
                        <a:pt x="7332" y="0"/>
                        <a:pt x="7217" y="0"/>
                      </a:cubicBezTo>
                      <a:close/>
                      <a:moveTo>
                        <a:pt x="9340" y="0"/>
                      </a:moveTo>
                      <a:lnTo>
                        <a:pt x="8287" y="0"/>
                      </a:lnTo>
                      <a:cubicBezTo>
                        <a:pt x="8166" y="0"/>
                        <a:pt x="8063" y="35"/>
                        <a:pt x="8051" y="69"/>
                      </a:cubicBezTo>
                      <a:lnTo>
                        <a:pt x="8028" y="161"/>
                      </a:lnTo>
                      <a:cubicBezTo>
                        <a:pt x="8023" y="207"/>
                        <a:pt x="8109" y="236"/>
                        <a:pt x="8230" y="236"/>
                      </a:cubicBezTo>
                      <a:lnTo>
                        <a:pt x="9289" y="236"/>
                      </a:lnTo>
                      <a:cubicBezTo>
                        <a:pt x="9409" y="236"/>
                        <a:pt x="9507" y="201"/>
                        <a:pt x="9519" y="161"/>
                      </a:cubicBezTo>
                      <a:lnTo>
                        <a:pt x="9536" y="69"/>
                      </a:lnTo>
                      <a:cubicBezTo>
                        <a:pt x="9548" y="35"/>
                        <a:pt x="9461" y="0"/>
                        <a:pt x="9340" y="0"/>
                      </a:cubicBezTo>
                      <a:close/>
                      <a:moveTo>
                        <a:pt x="11470" y="0"/>
                      </a:moveTo>
                      <a:lnTo>
                        <a:pt x="10417" y="0"/>
                      </a:lnTo>
                      <a:cubicBezTo>
                        <a:pt x="10296" y="0"/>
                        <a:pt x="10192" y="35"/>
                        <a:pt x="10186" y="69"/>
                      </a:cubicBezTo>
                      <a:lnTo>
                        <a:pt x="10163" y="161"/>
                      </a:lnTo>
                      <a:cubicBezTo>
                        <a:pt x="10158" y="207"/>
                        <a:pt x="10250" y="236"/>
                        <a:pt x="10365" y="236"/>
                      </a:cubicBezTo>
                      <a:lnTo>
                        <a:pt x="11424" y="236"/>
                      </a:lnTo>
                      <a:cubicBezTo>
                        <a:pt x="11545" y="236"/>
                        <a:pt x="11648" y="201"/>
                        <a:pt x="11654" y="161"/>
                      </a:cubicBezTo>
                      <a:lnTo>
                        <a:pt x="11665" y="69"/>
                      </a:lnTo>
                      <a:cubicBezTo>
                        <a:pt x="11677" y="35"/>
                        <a:pt x="11579" y="0"/>
                        <a:pt x="11470" y="0"/>
                      </a:cubicBezTo>
                      <a:close/>
                      <a:moveTo>
                        <a:pt x="13587" y="0"/>
                      </a:moveTo>
                      <a:lnTo>
                        <a:pt x="12540" y="0"/>
                      </a:lnTo>
                      <a:cubicBezTo>
                        <a:pt x="12419" y="0"/>
                        <a:pt x="12316" y="35"/>
                        <a:pt x="12316" y="69"/>
                      </a:cubicBezTo>
                      <a:lnTo>
                        <a:pt x="12304" y="161"/>
                      </a:lnTo>
                      <a:cubicBezTo>
                        <a:pt x="12293" y="207"/>
                        <a:pt x="12390" y="236"/>
                        <a:pt x="12511" y="236"/>
                      </a:cubicBezTo>
                      <a:lnTo>
                        <a:pt x="13570" y="236"/>
                      </a:lnTo>
                      <a:cubicBezTo>
                        <a:pt x="13691" y="236"/>
                        <a:pt x="13789" y="201"/>
                        <a:pt x="13789" y="161"/>
                      </a:cubicBezTo>
                      <a:lnTo>
                        <a:pt x="13800" y="69"/>
                      </a:lnTo>
                      <a:cubicBezTo>
                        <a:pt x="13806" y="35"/>
                        <a:pt x="13714" y="0"/>
                        <a:pt x="13587" y="0"/>
                      </a:cubicBezTo>
                      <a:close/>
                      <a:moveTo>
                        <a:pt x="15717" y="0"/>
                      </a:moveTo>
                      <a:lnTo>
                        <a:pt x="14669" y="0"/>
                      </a:lnTo>
                      <a:cubicBezTo>
                        <a:pt x="14549" y="0"/>
                        <a:pt x="14451" y="35"/>
                        <a:pt x="14445" y="69"/>
                      </a:cubicBezTo>
                      <a:lnTo>
                        <a:pt x="14439" y="161"/>
                      </a:lnTo>
                      <a:cubicBezTo>
                        <a:pt x="14439" y="207"/>
                        <a:pt x="14531" y="236"/>
                        <a:pt x="14652" y="236"/>
                      </a:cubicBezTo>
                      <a:lnTo>
                        <a:pt x="15711" y="236"/>
                      </a:lnTo>
                      <a:cubicBezTo>
                        <a:pt x="15832" y="236"/>
                        <a:pt x="15930" y="201"/>
                        <a:pt x="15930" y="161"/>
                      </a:cubicBezTo>
                      <a:lnTo>
                        <a:pt x="15930" y="69"/>
                      </a:lnTo>
                      <a:cubicBezTo>
                        <a:pt x="15935" y="35"/>
                        <a:pt x="15843" y="0"/>
                        <a:pt x="15717" y="0"/>
                      </a:cubicBezTo>
                      <a:close/>
                      <a:moveTo>
                        <a:pt x="17846" y="0"/>
                      </a:moveTo>
                      <a:lnTo>
                        <a:pt x="16799" y="0"/>
                      </a:lnTo>
                      <a:cubicBezTo>
                        <a:pt x="16678" y="0"/>
                        <a:pt x="16580" y="35"/>
                        <a:pt x="16580" y="69"/>
                      </a:cubicBezTo>
                      <a:lnTo>
                        <a:pt x="16580" y="161"/>
                      </a:lnTo>
                      <a:cubicBezTo>
                        <a:pt x="16580" y="207"/>
                        <a:pt x="16684" y="236"/>
                        <a:pt x="16799" y="236"/>
                      </a:cubicBezTo>
                      <a:lnTo>
                        <a:pt x="17858" y="236"/>
                      </a:lnTo>
                      <a:cubicBezTo>
                        <a:pt x="17978" y="236"/>
                        <a:pt x="18071" y="201"/>
                        <a:pt x="18071" y="161"/>
                      </a:cubicBezTo>
                      <a:lnTo>
                        <a:pt x="18065" y="69"/>
                      </a:lnTo>
                      <a:cubicBezTo>
                        <a:pt x="18065" y="35"/>
                        <a:pt x="17961" y="0"/>
                        <a:pt x="17846" y="0"/>
                      </a:cubicBezTo>
                      <a:close/>
                      <a:moveTo>
                        <a:pt x="19970" y="0"/>
                      </a:moveTo>
                      <a:lnTo>
                        <a:pt x="18922" y="0"/>
                      </a:lnTo>
                      <a:cubicBezTo>
                        <a:pt x="18796" y="0"/>
                        <a:pt x="18704" y="35"/>
                        <a:pt x="18709" y="69"/>
                      </a:cubicBezTo>
                      <a:lnTo>
                        <a:pt x="18721" y="161"/>
                      </a:lnTo>
                      <a:cubicBezTo>
                        <a:pt x="18721" y="207"/>
                        <a:pt x="18819" y="236"/>
                        <a:pt x="18939" y="236"/>
                      </a:cubicBezTo>
                      <a:lnTo>
                        <a:pt x="19998" y="236"/>
                      </a:lnTo>
                      <a:cubicBezTo>
                        <a:pt x="20119" y="236"/>
                        <a:pt x="20217" y="201"/>
                        <a:pt x="20206" y="161"/>
                      </a:cubicBezTo>
                      <a:lnTo>
                        <a:pt x="20194" y="69"/>
                      </a:lnTo>
                      <a:cubicBezTo>
                        <a:pt x="20194" y="35"/>
                        <a:pt x="20090" y="0"/>
                        <a:pt x="19970" y="0"/>
                      </a:cubicBezTo>
                      <a:close/>
                      <a:moveTo>
                        <a:pt x="22099" y="0"/>
                      </a:moveTo>
                      <a:lnTo>
                        <a:pt x="21052" y="0"/>
                      </a:lnTo>
                      <a:cubicBezTo>
                        <a:pt x="20925" y="0"/>
                        <a:pt x="20839" y="35"/>
                        <a:pt x="20839" y="69"/>
                      </a:cubicBezTo>
                      <a:lnTo>
                        <a:pt x="20856" y="161"/>
                      </a:lnTo>
                      <a:cubicBezTo>
                        <a:pt x="20862" y="207"/>
                        <a:pt x="20965" y="236"/>
                        <a:pt x="21086" y="236"/>
                      </a:cubicBezTo>
                      <a:lnTo>
                        <a:pt x="22139" y="236"/>
                      </a:lnTo>
                      <a:cubicBezTo>
                        <a:pt x="22266" y="236"/>
                        <a:pt x="22352" y="201"/>
                        <a:pt x="22346" y="161"/>
                      </a:cubicBezTo>
                      <a:lnTo>
                        <a:pt x="22323" y="69"/>
                      </a:lnTo>
                      <a:cubicBezTo>
                        <a:pt x="22323" y="35"/>
                        <a:pt x="22214" y="0"/>
                        <a:pt x="22099" y="0"/>
                      </a:cubicBezTo>
                      <a:close/>
                      <a:moveTo>
                        <a:pt x="24222" y="0"/>
                      </a:moveTo>
                      <a:lnTo>
                        <a:pt x="23169" y="0"/>
                      </a:lnTo>
                      <a:cubicBezTo>
                        <a:pt x="23048" y="0"/>
                        <a:pt x="22962" y="35"/>
                        <a:pt x="22968" y="69"/>
                      </a:cubicBezTo>
                      <a:lnTo>
                        <a:pt x="22991" y="161"/>
                      </a:lnTo>
                      <a:cubicBezTo>
                        <a:pt x="22997" y="207"/>
                        <a:pt x="23106" y="236"/>
                        <a:pt x="23221" y="236"/>
                      </a:cubicBezTo>
                      <a:lnTo>
                        <a:pt x="24280" y="236"/>
                      </a:lnTo>
                      <a:cubicBezTo>
                        <a:pt x="24401" y="236"/>
                        <a:pt x="24487" y="201"/>
                        <a:pt x="24481" y="161"/>
                      </a:cubicBezTo>
                      <a:lnTo>
                        <a:pt x="24458" y="69"/>
                      </a:lnTo>
                      <a:cubicBezTo>
                        <a:pt x="24447" y="35"/>
                        <a:pt x="24343" y="0"/>
                        <a:pt x="24222" y="0"/>
                      </a:cubicBezTo>
                      <a:close/>
                      <a:moveTo>
                        <a:pt x="26352" y="0"/>
                      </a:moveTo>
                      <a:lnTo>
                        <a:pt x="25299" y="0"/>
                      </a:lnTo>
                      <a:cubicBezTo>
                        <a:pt x="25178" y="0"/>
                        <a:pt x="25091" y="35"/>
                        <a:pt x="25109" y="69"/>
                      </a:cubicBezTo>
                      <a:lnTo>
                        <a:pt x="25137" y="161"/>
                      </a:lnTo>
                      <a:cubicBezTo>
                        <a:pt x="25149" y="207"/>
                        <a:pt x="25253" y="236"/>
                        <a:pt x="25373" y="236"/>
                      </a:cubicBezTo>
                      <a:lnTo>
                        <a:pt x="26432" y="236"/>
                      </a:lnTo>
                      <a:cubicBezTo>
                        <a:pt x="26553" y="236"/>
                        <a:pt x="26639" y="201"/>
                        <a:pt x="26622" y="161"/>
                      </a:cubicBezTo>
                      <a:lnTo>
                        <a:pt x="26593" y="69"/>
                      </a:lnTo>
                      <a:cubicBezTo>
                        <a:pt x="26576" y="35"/>
                        <a:pt x="26467" y="0"/>
                        <a:pt x="26352" y="0"/>
                      </a:cubicBezTo>
                      <a:close/>
                      <a:moveTo>
                        <a:pt x="28475" y="0"/>
                      </a:moveTo>
                      <a:lnTo>
                        <a:pt x="27422" y="0"/>
                      </a:lnTo>
                      <a:cubicBezTo>
                        <a:pt x="27301" y="0"/>
                        <a:pt x="27221" y="35"/>
                        <a:pt x="27226" y="69"/>
                      </a:cubicBezTo>
                      <a:lnTo>
                        <a:pt x="27267" y="161"/>
                      </a:lnTo>
                      <a:cubicBezTo>
                        <a:pt x="27278" y="207"/>
                        <a:pt x="27388" y="236"/>
                        <a:pt x="27508" y="236"/>
                      </a:cubicBezTo>
                      <a:lnTo>
                        <a:pt x="28567" y="236"/>
                      </a:lnTo>
                      <a:cubicBezTo>
                        <a:pt x="28688" y="236"/>
                        <a:pt x="28769" y="201"/>
                        <a:pt x="28751" y="161"/>
                      </a:cubicBezTo>
                      <a:lnTo>
                        <a:pt x="28717" y="69"/>
                      </a:lnTo>
                      <a:cubicBezTo>
                        <a:pt x="28705" y="35"/>
                        <a:pt x="28596" y="0"/>
                        <a:pt x="28475" y="0"/>
                      </a:cubicBezTo>
                      <a:close/>
                      <a:moveTo>
                        <a:pt x="30605" y="0"/>
                      </a:moveTo>
                      <a:lnTo>
                        <a:pt x="29551" y="0"/>
                      </a:lnTo>
                      <a:cubicBezTo>
                        <a:pt x="29431" y="0"/>
                        <a:pt x="29350" y="35"/>
                        <a:pt x="29367" y="69"/>
                      </a:cubicBezTo>
                      <a:lnTo>
                        <a:pt x="29408" y="161"/>
                      </a:lnTo>
                      <a:cubicBezTo>
                        <a:pt x="29425" y="207"/>
                        <a:pt x="29540" y="236"/>
                        <a:pt x="29655" y="236"/>
                      </a:cubicBezTo>
                      <a:lnTo>
                        <a:pt x="30708" y="236"/>
                      </a:lnTo>
                      <a:cubicBezTo>
                        <a:pt x="30835" y="236"/>
                        <a:pt x="30910" y="201"/>
                        <a:pt x="30898" y="161"/>
                      </a:cubicBezTo>
                      <a:lnTo>
                        <a:pt x="30852" y="69"/>
                      </a:lnTo>
                      <a:cubicBezTo>
                        <a:pt x="30835" y="35"/>
                        <a:pt x="30720" y="0"/>
                        <a:pt x="30605" y="0"/>
                      </a:cubicBezTo>
                      <a:close/>
                      <a:moveTo>
                        <a:pt x="2751" y="386"/>
                      </a:moveTo>
                      <a:lnTo>
                        <a:pt x="1733" y="386"/>
                      </a:lnTo>
                      <a:cubicBezTo>
                        <a:pt x="1612" y="386"/>
                        <a:pt x="1502" y="420"/>
                        <a:pt x="1485" y="460"/>
                      </a:cubicBezTo>
                      <a:lnTo>
                        <a:pt x="1324" y="811"/>
                      </a:lnTo>
                      <a:cubicBezTo>
                        <a:pt x="1301" y="852"/>
                        <a:pt x="1387" y="892"/>
                        <a:pt x="1514" y="892"/>
                      </a:cubicBezTo>
                      <a:lnTo>
                        <a:pt x="2538" y="892"/>
                      </a:lnTo>
                      <a:cubicBezTo>
                        <a:pt x="2665" y="892"/>
                        <a:pt x="2780" y="852"/>
                        <a:pt x="2791" y="811"/>
                      </a:cubicBezTo>
                      <a:lnTo>
                        <a:pt x="2935" y="460"/>
                      </a:lnTo>
                      <a:cubicBezTo>
                        <a:pt x="2958" y="420"/>
                        <a:pt x="2872" y="386"/>
                        <a:pt x="2751" y="386"/>
                      </a:cubicBezTo>
                      <a:close/>
                      <a:moveTo>
                        <a:pt x="4829" y="386"/>
                      </a:moveTo>
                      <a:lnTo>
                        <a:pt x="3816" y="386"/>
                      </a:lnTo>
                      <a:cubicBezTo>
                        <a:pt x="3689" y="386"/>
                        <a:pt x="3586" y="420"/>
                        <a:pt x="3568" y="460"/>
                      </a:cubicBezTo>
                      <a:lnTo>
                        <a:pt x="3430" y="811"/>
                      </a:lnTo>
                      <a:cubicBezTo>
                        <a:pt x="3419" y="852"/>
                        <a:pt x="3505" y="892"/>
                        <a:pt x="3626" y="892"/>
                      </a:cubicBezTo>
                      <a:lnTo>
                        <a:pt x="4656" y="892"/>
                      </a:lnTo>
                      <a:cubicBezTo>
                        <a:pt x="4777" y="892"/>
                        <a:pt x="4892" y="852"/>
                        <a:pt x="4909" y="811"/>
                      </a:cubicBezTo>
                      <a:lnTo>
                        <a:pt x="5030" y="460"/>
                      </a:lnTo>
                      <a:cubicBezTo>
                        <a:pt x="5036" y="420"/>
                        <a:pt x="4950" y="386"/>
                        <a:pt x="4829" y="386"/>
                      </a:cubicBezTo>
                      <a:close/>
                      <a:moveTo>
                        <a:pt x="6906" y="386"/>
                      </a:moveTo>
                      <a:lnTo>
                        <a:pt x="5893" y="386"/>
                      </a:lnTo>
                      <a:cubicBezTo>
                        <a:pt x="5772" y="386"/>
                        <a:pt x="5663" y="420"/>
                        <a:pt x="5646" y="460"/>
                      </a:cubicBezTo>
                      <a:lnTo>
                        <a:pt x="5531" y="811"/>
                      </a:lnTo>
                      <a:cubicBezTo>
                        <a:pt x="5519" y="852"/>
                        <a:pt x="5606" y="892"/>
                        <a:pt x="5726" y="892"/>
                      </a:cubicBezTo>
                      <a:lnTo>
                        <a:pt x="6757" y="892"/>
                      </a:lnTo>
                      <a:cubicBezTo>
                        <a:pt x="6877" y="892"/>
                        <a:pt x="6987" y="852"/>
                        <a:pt x="6998" y="811"/>
                      </a:cubicBezTo>
                      <a:lnTo>
                        <a:pt x="7102" y="460"/>
                      </a:lnTo>
                      <a:cubicBezTo>
                        <a:pt x="7113" y="420"/>
                        <a:pt x="7027" y="386"/>
                        <a:pt x="6906" y="386"/>
                      </a:cubicBezTo>
                      <a:close/>
                      <a:moveTo>
                        <a:pt x="8984" y="386"/>
                      </a:moveTo>
                      <a:lnTo>
                        <a:pt x="7971" y="386"/>
                      </a:lnTo>
                      <a:cubicBezTo>
                        <a:pt x="7850" y="386"/>
                        <a:pt x="7741" y="420"/>
                        <a:pt x="7735" y="460"/>
                      </a:cubicBezTo>
                      <a:lnTo>
                        <a:pt x="7637" y="811"/>
                      </a:lnTo>
                      <a:cubicBezTo>
                        <a:pt x="7626" y="852"/>
                        <a:pt x="7718" y="892"/>
                        <a:pt x="7838" y="892"/>
                      </a:cubicBezTo>
                      <a:lnTo>
                        <a:pt x="8869" y="892"/>
                      </a:lnTo>
                      <a:cubicBezTo>
                        <a:pt x="8989" y="892"/>
                        <a:pt x="9099" y="852"/>
                        <a:pt x="9110" y="811"/>
                      </a:cubicBezTo>
                      <a:lnTo>
                        <a:pt x="9185" y="460"/>
                      </a:lnTo>
                      <a:cubicBezTo>
                        <a:pt x="9197" y="420"/>
                        <a:pt x="9110" y="386"/>
                        <a:pt x="8984" y="386"/>
                      </a:cubicBezTo>
                      <a:close/>
                      <a:moveTo>
                        <a:pt x="11067" y="386"/>
                      </a:moveTo>
                      <a:lnTo>
                        <a:pt x="10048" y="386"/>
                      </a:lnTo>
                      <a:cubicBezTo>
                        <a:pt x="9927" y="386"/>
                        <a:pt x="9830" y="420"/>
                        <a:pt x="9818" y="460"/>
                      </a:cubicBezTo>
                      <a:lnTo>
                        <a:pt x="9749" y="811"/>
                      </a:lnTo>
                      <a:cubicBezTo>
                        <a:pt x="9743" y="852"/>
                        <a:pt x="9835" y="892"/>
                        <a:pt x="9956" y="892"/>
                      </a:cubicBezTo>
                      <a:lnTo>
                        <a:pt x="10986" y="892"/>
                      </a:lnTo>
                      <a:cubicBezTo>
                        <a:pt x="11107" y="892"/>
                        <a:pt x="11217" y="852"/>
                        <a:pt x="11217" y="811"/>
                      </a:cubicBezTo>
                      <a:lnTo>
                        <a:pt x="11274" y="460"/>
                      </a:lnTo>
                      <a:cubicBezTo>
                        <a:pt x="11280" y="420"/>
                        <a:pt x="11188" y="386"/>
                        <a:pt x="11067" y="386"/>
                      </a:cubicBezTo>
                      <a:close/>
                      <a:moveTo>
                        <a:pt x="13144" y="386"/>
                      </a:moveTo>
                      <a:lnTo>
                        <a:pt x="12132" y="386"/>
                      </a:lnTo>
                      <a:cubicBezTo>
                        <a:pt x="12005" y="386"/>
                        <a:pt x="11907" y="420"/>
                        <a:pt x="11901" y="460"/>
                      </a:cubicBezTo>
                      <a:lnTo>
                        <a:pt x="11850" y="811"/>
                      </a:lnTo>
                      <a:cubicBezTo>
                        <a:pt x="11844" y="852"/>
                        <a:pt x="11936" y="892"/>
                        <a:pt x="12057" y="892"/>
                      </a:cubicBezTo>
                      <a:lnTo>
                        <a:pt x="13087" y="892"/>
                      </a:lnTo>
                      <a:cubicBezTo>
                        <a:pt x="13208" y="892"/>
                        <a:pt x="13311" y="852"/>
                        <a:pt x="13317" y="811"/>
                      </a:cubicBezTo>
                      <a:lnTo>
                        <a:pt x="13346" y="460"/>
                      </a:lnTo>
                      <a:cubicBezTo>
                        <a:pt x="13357" y="420"/>
                        <a:pt x="13265" y="386"/>
                        <a:pt x="13144" y="386"/>
                      </a:cubicBezTo>
                      <a:close/>
                      <a:moveTo>
                        <a:pt x="15222" y="386"/>
                      </a:moveTo>
                      <a:lnTo>
                        <a:pt x="14209" y="386"/>
                      </a:lnTo>
                      <a:cubicBezTo>
                        <a:pt x="14088" y="386"/>
                        <a:pt x="13985" y="420"/>
                        <a:pt x="13985" y="460"/>
                      </a:cubicBezTo>
                      <a:lnTo>
                        <a:pt x="13962" y="811"/>
                      </a:lnTo>
                      <a:cubicBezTo>
                        <a:pt x="13962" y="852"/>
                        <a:pt x="14059" y="892"/>
                        <a:pt x="14180" y="892"/>
                      </a:cubicBezTo>
                      <a:lnTo>
                        <a:pt x="15210" y="892"/>
                      </a:lnTo>
                      <a:cubicBezTo>
                        <a:pt x="15331" y="892"/>
                        <a:pt x="15429" y="852"/>
                        <a:pt x="15429" y="811"/>
                      </a:cubicBezTo>
                      <a:lnTo>
                        <a:pt x="15441" y="460"/>
                      </a:lnTo>
                      <a:cubicBezTo>
                        <a:pt x="15441" y="420"/>
                        <a:pt x="15343" y="386"/>
                        <a:pt x="15222" y="386"/>
                      </a:cubicBezTo>
                      <a:close/>
                      <a:moveTo>
                        <a:pt x="17299" y="386"/>
                      </a:moveTo>
                      <a:lnTo>
                        <a:pt x="16287" y="386"/>
                      </a:lnTo>
                      <a:cubicBezTo>
                        <a:pt x="16166" y="386"/>
                        <a:pt x="16074" y="420"/>
                        <a:pt x="16074" y="460"/>
                      </a:cubicBezTo>
                      <a:lnTo>
                        <a:pt x="16074" y="811"/>
                      </a:lnTo>
                      <a:cubicBezTo>
                        <a:pt x="16074" y="852"/>
                        <a:pt x="16171" y="892"/>
                        <a:pt x="16292" y="892"/>
                      </a:cubicBezTo>
                      <a:lnTo>
                        <a:pt x="17322" y="892"/>
                      </a:lnTo>
                      <a:cubicBezTo>
                        <a:pt x="17443" y="892"/>
                        <a:pt x="17547" y="852"/>
                        <a:pt x="17541" y="811"/>
                      </a:cubicBezTo>
                      <a:lnTo>
                        <a:pt x="17524" y="460"/>
                      </a:lnTo>
                      <a:cubicBezTo>
                        <a:pt x="17518" y="420"/>
                        <a:pt x="17426" y="386"/>
                        <a:pt x="17299" y="386"/>
                      </a:cubicBezTo>
                      <a:close/>
                      <a:moveTo>
                        <a:pt x="19383" y="386"/>
                      </a:moveTo>
                      <a:lnTo>
                        <a:pt x="18364" y="386"/>
                      </a:lnTo>
                      <a:cubicBezTo>
                        <a:pt x="18243" y="386"/>
                        <a:pt x="18151" y="420"/>
                        <a:pt x="18151" y="460"/>
                      </a:cubicBezTo>
                      <a:lnTo>
                        <a:pt x="18174" y="811"/>
                      </a:lnTo>
                      <a:cubicBezTo>
                        <a:pt x="18174" y="852"/>
                        <a:pt x="18272" y="892"/>
                        <a:pt x="18393" y="892"/>
                      </a:cubicBezTo>
                      <a:lnTo>
                        <a:pt x="19423" y="892"/>
                      </a:lnTo>
                      <a:cubicBezTo>
                        <a:pt x="19544" y="892"/>
                        <a:pt x="19642" y="852"/>
                        <a:pt x="19642" y="811"/>
                      </a:cubicBezTo>
                      <a:lnTo>
                        <a:pt x="19601" y="460"/>
                      </a:lnTo>
                      <a:cubicBezTo>
                        <a:pt x="19601" y="420"/>
                        <a:pt x="19503" y="386"/>
                        <a:pt x="19383" y="386"/>
                      </a:cubicBezTo>
                      <a:close/>
                      <a:moveTo>
                        <a:pt x="21460" y="386"/>
                      </a:moveTo>
                      <a:lnTo>
                        <a:pt x="20447" y="386"/>
                      </a:lnTo>
                      <a:cubicBezTo>
                        <a:pt x="20321" y="386"/>
                        <a:pt x="20229" y="420"/>
                        <a:pt x="20234" y="460"/>
                      </a:cubicBezTo>
                      <a:lnTo>
                        <a:pt x="20280" y="811"/>
                      </a:lnTo>
                      <a:cubicBezTo>
                        <a:pt x="20286" y="852"/>
                        <a:pt x="20390" y="892"/>
                        <a:pt x="20511" y="892"/>
                      </a:cubicBezTo>
                      <a:lnTo>
                        <a:pt x="21541" y="892"/>
                      </a:lnTo>
                      <a:cubicBezTo>
                        <a:pt x="21662" y="892"/>
                        <a:pt x="21754" y="852"/>
                        <a:pt x="21748" y="811"/>
                      </a:cubicBezTo>
                      <a:lnTo>
                        <a:pt x="21690" y="460"/>
                      </a:lnTo>
                      <a:cubicBezTo>
                        <a:pt x="21685" y="420"/>
                        <a:pt x="21575" y="386"/>
                        <a:pt x="21460" y="386"/>
                      </a:cubicBezTo>
                      <a:close/>
                      <a:moveTo>
                        <a:pt x="23538" y="386"/>
                      </a:moveTo>
                      <a:lnTo>
                        <a:pt x="22525" y="386"/>
                      </a:lnTo>
                      <a:cubicBezTo>
                        <a:pt x="22404" y="386"/>
                        <a:pt x="22318" y="420"/>
                        <a:pt x="22323" y="460"/>
                      </a:cubicBezTo>
                      <a:lnTo>
                        <a:pt x="22387" y="811"/>
                      </a:lnTo>
                      <a:cubicBezTo>
                        <a:pt x="22392" y="852"/>
                        <a:pt x="22502" y="892"/>
                        <a:pt x="22623" y="892"/>
                      </a:cubicBezTo>
                      <a:lnTo>
                        <a:pt x="23653" y="892"/>
                      </a:lnTo>
                      <a:cubicBezTo>
                        <a:pt x="23774" y="892"/>
                        <a:pt x="23871" y="852"/>
                        <a:pt x="23854" y="811"/>
                      </a:cubicBezTo>
                      <a:lnTo>
                        <a:pt x="23774" y="460"/>
                      </a:lnTo>
                      <a:cubicBezTo>
                        <a:pt x="23762" y="420"/>
                        <a:pt x="23653" y="386"/>
                        <a:pt x="23538" y="386"/>
                      </a:cubicBezTo>
                      <a:close/>
                      <a:moveTo>
                        <a:pt x="25615" y="386"/>
                      </a:moveTo>
                      <a:lnTo>
                        <a:pt x="24602" y="386"/>
                      </a:lnTo>
                      <a:cubicBezTo>
                        <a:pt x="24481" y="386"/>
                        <a:pt x="24395" y="420"/>
                        <a:pt x="24401" y="460"/>
                      </a:cubicBezTo>
                      <a:lnTo>
                        <a:pt x="24487" y="811"/>
                      </a:lnTo>
                      <a:cubicBezTo>
                        <a:pt x="24493" y="852"/>
                        <a:pt x="24608" y="892"/>
                        <a:pt x="24735" y="892"/>
                      </a:cubicBezTo>
                      <a:lnTo>
                        <a:pt x="25759" y="892"/>
                      </a:lnTo>
                      <a:cubicBezTo>
                        <a:pt x="25886" y="892"/>
                        <a:pt x="25972" y="852"/>
                        <a:pt x="25960" y="811"/>
                      </a:cubicBezTo>
                      <a:lnTo>
                        <a:pt x="25863" y="460"/>
                      </a:lnTo>
                      <a:cubicBezTo>
                        <a:pt x="25840" y="420"/>
                        <a:pt x="25730" y="386"/>
                        <a:pt x="25615" y="386"/>
                      </a:cubicBezTo>
                      <a:close/>
                      <a:moveTo>
                        <a:pt x="27698" y="386"/>
                      </a:moveTo>
                      <a:lnTo>
                        <a:pt x="26680" y="386"/>
                      </a:lnTo>
                      <a:cubicBezTo>
                        <a:pt x="26559" y="386"/>
                        <a:pt x="26473" y="420"/>
                        <a:pt x="26490" y="460"/>
                      </a:cubicBezTo>
                      <a:lnTo>
                        <a:pt x="26593" y="811"/>
                      </a:lnTo>
                      <a:cubicBezTo>
                        <a:pt x="26611" y="852"/>
                        <a:pt x="26720" y="892"/>
                        <a:pt x="26841" y="892"/>
                      </a:cubicBezTo>
                      <a:lnTo>
                        <a:pt x="27871" y="892"/>
                      </a:lnTo>
                      <a:cubicBezTo>
                        <a:pt x="27992" y="892"/>
                        <a:pt x="28078" y="852"/>
                        <a:pt x="28061" y="811"/>
                      </a:cubicBezTo>
                      <a:lnTo>
                        <a:pt x="27934" y="460"/>
                      </a:lnTo>
                      <a:cubicBezTo>
                        <a:pt x="27929" y="420"/>
                        <a:pt x="27813" y="386"/>
                        <a:pt x="27698" y="386"/>
                      </a:cubicBezTo>
                      <a:close/>
                      <a:moveTo>
                        <a:pt x="30777" y="386"/>
                      </a:moveTo>
                      <a:lnTo>
                        <a:pt x="28763" y="386"/>
                      </a:lnTo>
                      <a:cubicBezTo>
                        <a:pt x="28636" y="386"/>
                        <a:pt x="28550" y="420"/>
                        <a:pt x="28573" y="460"/>
                      </a:cubicBezTo>
                      <a:lnTo>
                        <a:pt x="28711" y="811"/>
                      </a:lnTo>
                      <a:cubicBezTo>
                        <a:pt x="28723" y="852"/>
                        <a:pt x="28838" y="892"/>
                        <a:pt x="28964" y="892"/>
                      </a:cubicBezTo>
                      <a:lnTo>
                        <a:pt x="31013" y="892"/>
                      </a:lnTo>
                      <a:cubicBezTo>
                        <a:pt x="31134" y="892"/>
                        <a:pt x="31220" y="852"/>
                        <a:pt x="31197" y="811"/>
                      </a:cubicBezTo>
                      <a:lnTo>
                        <a:pt x="31042" y="460"/>
                      </a:lnTo>
                      <a:cubicBezTo>
                        <a:pt x="31013" y="420"/>
                        <a:pt x="30898" y="386"/>
                        <a:pt x="30777" y="386"/>
                      </a:cubicBezTo>
                      <a:close/>
                      <a:moveTo>
                        <a:pt x="30259" y="1565"/>
                      </a:moveTo>
                      <a:lnTo>
                        <a:pt x="31307" y="1565"/>
                      </a:lnTo>
                      <a:cubicBezTo>
                        <a:pt x="31427" y="1565"/>
                        <a:pt x="31514" y="1531"/>
                        <a:pt x="31497" y="1485"/>
                      </a:cubicBezTo>
                      <a:lnTo>
                        <a:pt x="31330" y="1116"/>
                      </a:lnTo>
                      <a:cubicBezTo>
                        <a:pt x="31307" y="1076"/>
                        <a:pt x="31192" y="1042"/>
                        <a:pt x="31071" y="1042"/>
                      </a:cubicBezTo>
                      <a:lnTo>
                        <a:pt x="30041" y="1042"/>
                      </a:lnTo>
                      <a:cubicBezTo>
                        <a:pt x="29920" y="1042"/>
                        <a:pt x="29833" y="1076"/>
                        <a:pt x="29845" y="1116"/>
                      </a:cubicBezTo>
                      <a:lnTo>
                        <a:pt x="30000" y="1485"/>
                      </a:lnTo>
                      <a:cubicBezTo>
                        <a:pt x="30012" y="1531"/>
                        <a:pt x="30133" y="1565"/>
                        <a:pt x="30259" y="1565"/>
                      </a:cubicBezTo>
                      <a:close/>
                      <a:moveTo>
                        <a:pt x="28101" y="1565"/>
                      </a:moveTo>
                      <a:lnTo>
                        <a:pt x="29149" y="1565"/>
                      </a:lnTo>
                      <a:cubicBezTo>
                        <a:pt x="29269" y="1565"/>
                        <a:pt x="29367" y="1531"/>
                        <a:pt x="29344" y="1485"/>
                      </a:cubicBezTo>
                      <a:lnTo>
                        <a:pt x="29200" y="1116"/>
                      </a:lnTo>
                      <a:cubicBezTo>
                        <a:pt x="29183" y="1076"/>
                        <a:pt x="29068" y="1042"/>
                        <a:pt x="28947" y="1042"/>
                      </a:cubicBezTo>
                      <a:lnTo>
                        <a:pt x="27917" y="1042"/>
                      </a:lnTo>
                      <a:cubicBezTo>
                        <a:pt x="27796" y="1042"/>
                        <a:pt x="27710" y="1076"/>
                        <a:pt x="27727" y="1116"/>
                      </a:cubicBezTo>
                      <a:lnTo>
                        <a:pt x="27854" y="1485"/>
                      </a:lnTo>
                      <a:cubicBezTo>
                        <a:pt x="27859" y="1531"/>
                        <a:pt x="27975" y="1565"/>
                        <a:pt x="28101" y="1565"/>
                      </a:cubicBezTo>
                      <a:close/>
                      <a:moveTo>
                        <a:pt x="25949" y="1565"/>
                      </a:moveTo>
                      <a:lnTo>
                        <a:pt x="26996" y="1565"/>
                      </a:lnTo>
                      <a:cubicBezTo>
                        <a:pt x="27123" y="1565"/>
                        <a:pt x="27215" y="1531"/>
                        <a:pt x="27198" y="1485"/>
                      </a:cubicBezTo>
                      <a:lnTo>
                        <a:pt x="27077" y="1116"/>
                      </a:lnTo>
                      <a:cubicBezTo>
                        <a:pt x="27065" y="1076"/>
                        <a:pt x="26956" y="1042"/>
                        <a:pt x="26824" y="1042"/>
                      </a:cubicBezTo>
                      <a:lnTo>
                        <a:pt x="25799" y="1042"/>
                      </a:lnTo>
                      <a:cubicBezTo>
                        <a:pt x="25673" y="1042"/>
                        <a:pt x="25581" y="1076"/>
                        <a:pt x="25598" y="1116"/>
                      </a:cubicBezTo>
                      <a:lnTo>
                        <a:pt x="25696" y="1485"/>
                      </a:lnTo>
                      <a:cubicBezTo>
                        <a:pt x="25713" y="1531"/>
                        <a:pt x="25828" y="1565"/>
                        <a:pt x="25949" y="1565"/>
                      </a:cubicBezTo>
                      <a:close/>
                      <a:moveTo>
                        <a:pt x="23791" y="1565"/>
                      </a:moveTo>
                      <a:lnTo>
                        <a:pt x="24838" y="1565"/>
                      </a:lnTo>
                      <a:cubicBezTo>
                        <a:pt x="24965" y="1565"/>
                        <a:pt x="25057" y="1531"/>
                        <a:pt x="25051" y="1485"/>
                      </a:cubicBezTo>
                      <a:lnTo>
                        <a:pt x="24953" y="1116"/>
                      </a:lnTo>
                      <a:cubicBezTo>
                        <a:pt x="24942" y="1076"/>
                        <a:pt x="24832" y="1042"/>
                        <a:pt x="24712" y="1042"/>
                      </a:cubicBezTo>
                      <a:lnTo>
                        <a:pt x="23681" y="1042"/>
                      </a:lnTo>
                      <a:cubicBezTo>
                        <a:pt x="23561" y="1042"/>
                        <a:pt x="23463" y="1076"/>
                        <a:pt x="23474" y="1116"/>
                      </a:cubicBezTo>
                      <a:lnTo>
                        <a:pt x="23549" y="1485"/>
                      </a:lnTo>
                      <a:cubicBezTo>
                        <a:pt x="23561" y="1531"/>
                        <a:pt x="23670" y="1565"/>
                        <a:pt x="23791" y="1565"/>
                      </a:cubicBezTo>
                      <a:close/>
                      <a:moveTo>
                        <a:pt x="21638" y="1565"/>
                      </a:moveTo>
                      <a:lnTo>
                        <a:pt x="22692" y="1565"/>
                      </a:lnTo>
                      <a:cubicBezTo>
                        <a:pt x="22812" y="1565"/>
                        <a:pt x="22905" y="1531"/>
                        <a:pt x="22899" y="1485"/>
                      </a:cubicBezTo>
                      <a:lnTo>
                        <a:pt x="22824" y="1116"/>
                      </a:lnTo>
                      <a:cubicBezTo>
                        <a:pt x="22818" y="1076"/>
                        <a:pt x="22709" y="1042"/>
                        <a:pt x="22588" y="1042"/>
                      </a:cubicBezTo>
                      <a:lnTo>
                        <a:pt x="21558" y="1042"/>
                      </a:lnTo>
                      <a:cubicBezTo>
                        <a:pt x="21437" y="1042"/>
                        <a:pt x="21345" y="1076"/>
                        <a:pt x="21351" y="1116"/>
                      </a:cubicBezTo>
                      <a:lnTo>
                        <a:pt x="21408" y="1485"/>
                      </a:lnTo>
                      <a:cubicBezTo>
                        <a:pt x="21408" y="1531"/>
                        <a:pt x="21518" y="1565"/>
                        <a:pt x="21638" y="1565"/>
                      </a:cubicBezTo>
                      <a:close/>
                      <a:moveTo>
                        <a:pt x="19486" y="1565"/>
                      </a:moveTo>
                      <a:lnTo>
                        <a:pt x="20539" y="1565"/>
                      </a:lnTo>
                      <a:cubicBezTo>
                        <a:pt x="20660" y="1565"/>
                        <a:pt x="20764" y="1531"/>
                        <a:pt x="20752" y="1485"/>
                      </a:cubicBezTo>
                      <a:lnTo>
                        <a:pt x="20706" y="1116"/>
                      </a:lnTo>
                      <a:cubicBezTo>
                        <a:pt x="20695" y="1076"/>
                        <a:pt x="20597" y="1042"/>
                        <a:pt x="20476" y="1042"/>
                      </a:cubicBezTo>
                      <a:lnTo>
                        <a:pt x="19446" y="1042"/>
                      </a:lnTo>
                      <a:cubicBezTo>
                        <a:pt x="19325" y="1042"/>
                        <a:pt x="19221" y="1076"/>
                        <a:pt x="19227" y="1116"/>
                      </a:cubicBezTo>
                      <a:lnTo>
                        <a:pt x="19268" y="1485"/>
                      </a:lnTo>
                      <a:cubicBezTo>
                        <a:pt x="19256" y="1531"/>
                        <a:pt x="19360" y="1565"/>
                        <a:pt x="19486" y="1565"/>
                      </a:cubicBezTo>
                      <a:close/>
                      <a:moveTo>
                        <a:pt x="17328" y="1565"/>
                      </a:moveTo>
                      <a:lnTo>
                        <a:pt x="18381" y="1565"/>
                      </a:lnTo>
                      <a:cubicBezTo>
                        <a:pt x="18502" y="1565"/>
                        <a:pt x="18606" y="1531"/>
                        <a:pt x="18606" y="1485"/>
                      </a:cubicBezTo>
                      <a:lnTo>
                        <a:pt x="18571" y="1116"/>
                      </a:lnTo>
                      <a:cubicBezTo>
                        <a:pt x="18571" y="1076"/>
                        <a:pt x="18468" y="1042"/>
                        <a:pt x="18341" y="1042"/>
                      </a:cubicBezTo>
                      <a:lnTo>
                        <a:pt x="17317" y="1042"/>
                      </a:lnTo>
                      <a:cubicBezTo>
                        <a:pt x="17190" y="1042"/>
                        <a:pt x="17092" y="1076"/>
                        <a:pt x="17092" y="1116"/>
                      </a:cubicBezTo>
                      <a:lnTo>
                        <a:pt x="17098" y="1485"/>
                      </a:lnTo>
                      <a:cubicBezTo>
                        <a:pt x="17098" y="1531"/>
                        <a:pt x="17207" y="1565"/>
                        <a:pt x="17328" y="1565"/>
                      </a:cubicBezTo>
                      <a:close/>
                      <a:moveTo>
                        <a:pt x="15176" y="1565"/>
                      </a:moveTo>
                      <a:lnTo>
                        <a:pt x="16229" y="1565"/>
                      </a:lnTo>
                      <a:cubicBezTo>
                        <a:pt x="16350" y="1565"/>
                        <a:pt x="16453" y="1531"/>
                        <a:pt x="16453" y="1485"/>
                      </a:cubicBezTo>
                      <a:lnTo>
                        <a:pt x="16453" y="1116"/>
                      </a:lnTo>
                      <a:cubicBezTo>
                        <a:pt x="16453" y="1076"/>
                        <a:pt x="16350" y="1042"/>
                        <a:pt x="16229" y="1042"/>
                      </a:cubicBezTo>
                      <a:lnTo>
                        <a:pt x="15199" y="1042"/>
                      </a:lnTo>
                      <a:cubicBezTo>
                        <a:pt x="15078" y="1042"/>
                        <a:pt x="14974" y="1076"/>
                        <a:pt x="14974" y="1116"/>
                      </a:cubicBezTo>
                      <a:lnTo>
                        <a:pt x="14963" y="1485"/>
                      </a:lnTo>
                      <a:cubicBezTo>
                        <a:pt x="14951" y="1531"/>
                        <a:pt x="15049" y="1565"/>
                        <a:pt x="15176" y="1565"/>
                      </a:cubicBezTo>
                      <a:close/>
                      <a:moveTo>
                        <a:pt x="13018" y="1565"/>
                      </a:moveTo>
                      <a:lnTo>
                        <a:pt x="14071" y="1565"/>
                      </a:lnTo>
                      <a:cubicBezTo>
                        <a:pt x="14192" y="1565"/>
                        <a:pt x="14301" y="1531"/>
                        <a:pt x="14301" y="1485"/>
                      </a:cubicBezTo>
                      <a:lnTo>
                        <a:pt x="14324" y="1116"/>
                      </a:lnTo>
                      <a:cubicBezTo>
                        <a:pt x="14324" y="1076"/>
                        <a:pt x="14226" y="1042"/>
                        <a:pt x="14105" y="1042"/>
                      </a:cubicBezTo>
                      <a:lnTo>
                        <a:pt x="13075" y="1042"/>
                      </a:lnTo>
                      <a:cubicBezTo>
                        <a:pt x="12954" y="1042"/>
                        <a:pt x="12857" y="1076"/>
                        <a:pt x="12845" y="1116"/>
                      </a:cubicBezTo>
                      <a:lnTo>
                        <a:pt x="12811" y="1485"/>
                      </a:lnTo>
                      <a:cubicBezTo>
                        <a:pt x="12799" y="1531"/>
                        <a:pt x="12897" y="1565"/>
                        <a:pt x="13018" y="1565"/>
                      </a:cubicBezTo>
                      <a:close/>
                      <a:moveTo>
                        <a:pt x="10871" y="1565"/>
                      </a:moveTo>
                      <a:lnTo>
                        <a:pt x="11919" y="1565"/>
                      </a:lnTo>
                      <a:cubicBezTo>
                        <a:pt x="12045" y="1565"/>
                        <a:pt x="12149" y="1531"/>
                        <a:pt x="12160" y="1485"/>
                      </a:cubicBezTo>
                      <a:lnTo>
                        <a:pt x="12201" y="1116"/>
                      </a:lnTo>
                      <a:cubicBezTo>
                        <a:pt x="12206" y="1076"/>
                        <a:pt x="12109" y="1042"/>
                        <a:pt x="11988" y="1042"/>
                      </a:cubicBezTo>
                      <a:lnTo>
                        <a:pt x="10958" y="1042"/>
                      </a:lnTo>
                      <a:cubicBezTo>
                        <a:pt x="10837" y="1042"/>
                        <a:pt x="10727" y="1076"/>
                        <a:pt x="10716" y="1116"/>
                      </a:cubicBezTo>
                      <a:lnTo>
                        <a:pt x="10653" y="1485"/>
                      </a:lnTo>
                      <a:cubicBezTo>
                        <a:pt x="10647" y="1531"/>
                        <a:pt x="10739" y="1565"/>
                        <a:pt x="10871" y="1565"/>
                      </a:cubicBezTo>
                      <a:close/>
                      <a:moveTo>
                        <a:pt x="8713" y="1565"/>
                      </a:moveTo>
                      <a:lnTo>
                        <a:pt x="9761" y="1565"/>
                      </a:lnTo>
                      <a:cubicBezTo>
                        <a:pt x="9887" y="1565"/>
                        <a:pt x="9991" y="1531"/>
                        <a:pt x="10008" y="1485"/>
                      </a:cubicBezTo>
                      <a:lnTo>
                        <a:pt x="10077" y="1116"/>
                      </a:lnTo>
                      <a:cubicBezTo>
                        <a:pt x="10089" y="1076"/>
                        <a:pt x="9991" y="1042"/>
                        <a:pt x="9870" y="1042"/>
                      </a:cubicBezTo>
                      <a:lnTo>
                        <a:pt x="8834" y="1042"/>
                      </a:lnTo>
                      <a:cubicBezTo>
                        <a:pt x="8713" y="1042"/>
                        <a:pt x="8604" y="1076"/>
                        <a:pt x="8592" y="1116"/>
                      </a:cubicBezTo>
                      <a:lnTo>
                        <a:pt x="8506" y="1485"/>
                      </a:lnTo>
                      <a:cubicBezTo>
                        <a:pt x="8494" y="1531"/>
                        <a:pt x="8592" y="1565"/>
                        <a:pt x="8713" y="1565"/>
                      </a:cubicBezTo>
                      <a:close/>
                      <a:moveTo>
                        <a:pt x="6561" y="1565"/>
                      </a:moveTo>
                      <a:lnTo>
                        <a:pt x="7614" y="1565"/>
                      </a:lnTo>
                      <a:cubicBezTo>
                        <a:pt x="7735" y="1565"/>
                        <a:pt x="7850" y="1531"/>
                        <a:pt x="7856" y="1485"/>
                      </a:cubicBezTo>
                      <a:lnTo>
                        <a:pt x="7948" y="1116"/>
                      </a:lnTo>
                      <a:cubicBezTo>
                        <a:pt x="7965" y="1076"/>
                        <a:pt x="7873" y="1042"/>
                        <a:pt x="7746" y="1042"/>
                      </a:cubicBezTo>
                      <a:lnTo>
                        <a:pt x="6722" y="1042"/>
                      </a:lnTo>
                      <a:cubicBezTo>
                        <a:pt x="6595" y="1042"/>
                        <a:pt x="6492" y="1076"/>
                        <a:pt x="6475" y="1116"/>
                      </a:cubicBezTo>
                      <a:lnTo>
                        <a:pt x="6365" y="1485"/>
                      </a:lnTo>
                      <a:cubicBezTo>
                        <a:pt x="6348" y="1531"/>
                        <a:pt x="6434" y="1565"/>
                        <a:pt x="6561" y="1565"/>
                      </a:cubicBezTo>
                      <a:close/>
                      <a:moveTo>
                        <a:pt x="4403" y="1565"/>
                      </a:moveTo>
                      <a:lnTo>
                        <a:pt x="5456" y="1565"/>
                      </a:lnTo>
                      <a:cubicBezTo>
                        <a:pt x="5577" y="1565"/>
                        <a:pt x="5692" y="1531"/>
                        <a:pt x="5703" y="1485"/>
                      </a:cubicBezTo>
                      <a:lnTo>
                        <a:pt x="5818" y="1116"/>
                      </a:lnTo>
                      <a:cubicBezTo>
                        <a:pt x="5836" y="1076"/>
                        <a:pt x="5749" y="1042"/>
                        <a:pt x="5617" y="1042"/>
                      </a:cubicBezTo>
                      <a:lnTo>
                        <a:pt x="4593" y="1042"/>
                      </a:lnTo>
                      <a:cubicBezTo>
                        <a:pt x="4466" y="1042"/>
                        <a:pt x="4351" y="1076"/>
                        <a:pt x="4339" y="1116"/>
                      </a:cubicBezTo>
                      <a:lnTo>
                        <a:pt x="4207" y="1485"/>
                      </a:lnTo>
                      <a:cubicBezTo>
                        <a:pt x="4196" y="1531"/>
                        <a:pt x="4282" y="1565"/>
                        <a:pt x="4403" y="1565"/>
                      </a:cubicBezTo>
                      <a:close/>
                      <a:moveTo>
                        <a:pt x="1209" y="1565"/>
                      </a:moveTo>
                      <a:lnTo>
                        <a:pt x="3298" y="1565"/>
                      </a:lnTo>
                      <a:cubicBezTo>
                        <a:pt x="3419" y="1565"/>
                        <a:pt x="3534" y="1531"/>
                        <a:pt x="3557" y="1485"/>
                      </a:cubicBezTo>
                      <a:lnTo>
                        <a:pt x="3689" y="1116"/>
                      </a:lnTo>
                      <a:cubicBezTo>
                        <a:pt x="3706" y="1076"/>
                        <a:pt x="3620" y="1042"/>
                        <a:pt x="3499" y="1042"/>
                      </a:cubicBezTo>
                      <a:lnTo>
                        <a:pt x="1439" y="1042"/>
                      </a:lnTo>
                      <a:cubicBezTo>
                        <a:pt x="1318" y="1042"/>
                        <a:pt x="1203" y="1076"/>
                        <a:pt x="1180" y="1116"/>
                      </a:cubicBezTo>
                      <a:lnTo>
                        <a:pt x="1013" y="1485"/>
                      </a:lnTo>
                      <a:cubicBezTo>
                        <a:pt x="1002" y="1531"/>
                        <a:pt x="1088" y="1565"/>
                        <a:pt x="1209" y="1565"/>
                      </a:cubicBezTo>
                      <a:close/>
                      <a:moveTo>
                        <a:pt x="26732" y="2273"/>
                      </a:moveTo>
                      <a:lnTo>
                        <a:pt x="27802" y="2273"/>
                      </a:lnTo>
                      <a:cubicBezTo>
                        <a:pt x="27934" y="2273"/>
                        <a:pt x="28021" y="2233"/>
                        <a:pt x="28003" y="2187"/>
                      </a:cubicBezTo>
                      <a:lnTo>
                        <a:pt x="27877" y="1801"/>
                      </a:lnTo>
                      <a:cubicBezTo>
                        <a:pt x="27859" y="1761"/>
                        <a:pt x="27744" y="1727"/>
                        <a:pt x="27618" y="1727"/>
                      </a:cubicBezTo>
                      <a:lnTo>
                        <a:pt x="26565" y="1727"/>
                      </a:lnTo>
                      <a:cubicBezTo>
                        <a:pt x="26444" y="1727"/>
                        <a:pt x="26352" y="1761"/>
                        <a:pt x="26363" y="1801"/>
                      </a:cubicBezTo>
                      <a:lnTo>
                        <a:pt x="26478" y="2187"/>
                      </a:lnTo>
                      <a:cubicBezTo>
                        <a:pt x="26490" y="2227"/>
                        <a:pt x="26605" y="2273"/>
                        <a:pt x="26732" y="2273"/>
                      </a:cubicBezTo>
                      <a:close/>
                      <a:moveTo>
                        <a:pt x="24533" y="2273"/>
                      </a:moveTo>
                      <a:lnTo>
                        <a:pt x="25604" y="2273"/>
                      </a:lnTo>
                      <a:cubicBezTo>
                        <a:pt x="25730" y="2273"/>
                        <a:pt x="25828" y="2233"/>
                        <a:pt x="25811" y="2187"/>
                      </a:cubicBezTo>
                      <a:lnTo>
                        <a:pt x="25701" y="1801"/>
                      </a:lnTo>
                      <a:cubicBezTo>
                        <a:pt x="25690" y="1761"/>
                        <a:pt x="25581" y="1727"/>
                        <a:pt x="25454" y="1727"/>
                      </a:cubicBezTo>
                      <a:lnTo>
                        <a:pt x="24401" y="1727"/>
                      </a:lnTo>
                      <a:cubicBezTo>
                        <a:pt x="24280" y="1727"/>
                        <a:pt x="24188" y="1761"/>
                        <a:pt x="24194" y="1801"/>
                      </a:cubicBezTo>
                      <a:lnTo>
                        <a:pt x="24280" y="2187"/>
                      </a:lnTo>
                      <a:cubicBezTo>
                        <a:pt x="24286" y="2227"/>
                        <a:pt x="24401" y="2273"/>
                        <a:pt x="24533" y="2273"/>
                      </a:cubicBezTo>
                      <a:close/>
                      <a:moveTo>
                        <a:pt x="22329" y="2273"/>
                      </a:moveTo>
                      <a:lnTo>
                        <a:pt x="23399" y="2273"/>
                      </a:lnTo>
                      <a:cubicBezTo>
                        <a:pt x="23532" y="2273"/>
                        <a:pt x="23624" y="2233"/>
                        <a:pt x="23618" y="2187"/>
                      </a:cubicBezTo>
                      <a:lnTo>
                        <a:pt x="23538" y="1801"/>
                      </a:lnTo>
                      <a:cubicBezTo>
                        <a:pt x="23532" y="1761"/>
                        <a:pt x="23417" y="1727"/>
                        <a:pt x="23296" y="1727"/>
                      </a:cubicBezTo>
                      <a:lnTo>
                        <a:pt x="22243" y="1727"/>
                      </a:lnTo>
                      <a:cubicBezTo>
                        <a:pt x="22122" y="1727"/>
                        <a:pt x="22018" y="1761"/>
                        <a:pt x="22030" y="1801"/>
                      </a:cubicBezTo>
                      <a:lnTo>
                        <a:pt x="22093" y="2187"/>
                      </a:lnTo>
                      <a:cubicBezTo>
                        <a:pt x="22093" y="2227"/>
                        <a:pt x="22202" y="2273"/>
                        <a:pt x="22329" y="2273"/>
                      </a:cubicBezTo>
                      <a:close/>
                      <a:moveTo>
                        <a:pt x="20131" y="2273"/>
                      </a:moveTo>
                      <a:lnTo>
                        <a:pt x="21201" y="2273"/>
                      </a:lnTo>
                      <a:cubicBezTo>
                        <a:pt x="21328" y="2273"/>
                        <a:pt x="21426" y="2233"/>
                        <a:pt x="21414" y="2187"/>
                      </a:cubicBezTo>
                      <a:lnTo>
                        <a:pt x="21357" y="1801"/>
                      </a:lnTo>
                      <a:cubicBezTo>
                        <a:pt x="21351" y="1761"/>
                        <a:pt x="21241" y="1727"/>
                        <a:pt x="21121" y="1727"/>
                      </a:cubicBezTo>
                      <a:lnTo>
                        <a:pt x="20073" y="1727"/>
                      </a:lnTo>
                      <a:cubicBezTo>
                        <a:pt x="19947" y="1727"/>
                        <a:pt x="19849" y="1761"/>
                        <a:pt x="19855" y="1801"/>
                      </a:cubicBezTo>
                      <a:lnTo>
                        <a:pt x="19901" y="2187"/>
                      </a:lnTo>
                      <a:cubicBezTo>
                        <a:pt x="19889" y="2227"/>
                        <a:pt x="19998" y="2273"/>
                        <a:pt x="20131" y="2273"/>
                      </a:cubicBezTo>
                      <a:close/>
                      <a:moveTo>
                        <a:pt x="17927" y="2273"/>
                      </a:moveTo>
                      <a:lnTo>
                        <a:pt x="18997" y="2273"/>
                      </a:lnTo>
                      <a:cubicBezTo>
                        <a:pt x="19129" y="2273"/>
                        <a:pt x="19227" y="2233"/>
                        <a:pt x="19221" y="2187"/>
                      </a:cubicBezTo>
                      <a:lnTo>
                        <a:pt x="19187" y="1801"/>
                      </a:lnTo>
                      <a:cubicBezTo>
                        <a:pt x="19181" y="1761"/>
                        <a:pt x="19078" y="1727"/>
                        <a:pt x="18951" y="1727"/>
                      </a:cubicBezTo>
                      <a:lnTo>
                        <a:pt x="17898" y="1727"/>
                      </a:lnTo>
                      <a:cubicBezTo>
                        <a:pt x="17777" y="1727"/>
                        <a:pt x="17673" y="1761"/>
                        <a:pt x="17673" y="1801"/>
                      </a:cubicBezTo>
                      <a:lnTo>
                        <a:pt x="17691" y="2187"/>
                      </a:lnTo>
                      <a:cubicBezTo>
                        <a:pt x="17691" y="2227"/>
                        <a:pt x="17800" y="2273"/>
                        <a:pt x="17927" y="2273"/>
                      </a:cubicBezTo>
                      <a:close/>
                      <a:moveTo>
                        <a:pt x="15717" y="2273"/>
                      </a:moveTo>
                      <a:lnTo>
                        <a:pt x="16793" y="2273"/>
                      </a:lnTo>
                      <a:cubicBezTo>
                        <a:pt x="16920" y="2273"/>
                        <a:pt x="17017" y="2233"/>
                        <a:pt x="17017" y="2187"/>
                      </a:cubicBezTo>
                      <a:lnTo>
                        <a:pt x="17012" y="1801"/>
                      </a:lnTo>
                      <a:cubicBezTo>
                        <a:pt x="17012" y="1761"/>
                        <a:pt x="16914" y="1727"/>
                        <a:pt x="16781" y="1727"/>
                      </a:cubicBezTo>
                      <a:lnTo>
                        <a:pt x="15734" y="1727"/>
                      </a:lnTo>
                      <a:cubicBezTo>
                        <a:pt x="15613" y="1727"/>
                        <a:pt x="15504" y="1761"/>
                        <a:pt x="15504" y="1801"/>
                      </a:cubicBezTo>
                      <a:lnTo>
                        <a:pt x="15498" y="2187"/>
                      </a:lnTo>
                      <a:cubicBezTo>
                        <a:pt x="15487" y="2227"/>
                        <a:pt x="15596" y="2273"/>
                        <a:pt x="15717" y="2273"/>
                      </a:cubicBezTo>
                      <a:close/>
                      <a:moveTo>
                        <a:pt x="13518" y="2273"/>
                      </a:moveTo>
                      <a:lnTo>
                        <a:pt x="14589" y="2273"/>
                      </a:lnTo>
                      <a:cubicBezTo>
                        <a:pt x="14721" y="2273"/>
                        <a:pt x="14819" y="2233"/>
                        <a:pt x="14825" y="2187"/>
                      </a:cubicBezTo>
                      <a:lnTo>
                        <a:pt x="14842" y="1801"/>
                      </a:lnTo>
                      <a:cubicBezTo>
                        <a:pt x="14842" y="1761"/>
                        <a:pt x="14738" y="1727"/>
                        <a:pt x="14618" y="1727"/>
                      </a:cubicBezTo>
                      <a:lnTo>
                        <a:pt x="13570" y="1727"/>
                      </a:lnTo>
                      <a:cubicBezTo>
                        <a:pt x="13444" y="1727"/>
                        <a:pt x="13340" y="1761"/>
                        <a:pt x="13329" y="1801"/>
                      </a:cubicBezTo>
                      <a:lnTo>
                        <a:pt x="13294" y="2187"/>
                      </a:lnTo>
                      <a:cubicBezTo>
                        <a:pt x="13294" y="2227"/>
                        <a:pt x="13398" y="2273"/>
                        <a:pt x="13518" y="2273"/>
                      </a:cubicBezTo>
                      <a:close/>
                      <a:moveTo>
                        <a:pt x="11314" y="2273"/>
                      </a:moveTo>
                      <a:lnTo>
                        <a:pt x="12390" y="2273"/>
                      </a:lnTo>
                      <a:cubicBezTo>
                        <a:pt x="12517" y="2273"/>
                        <a:pt x="12626" y="2233"/>
                        <a:pt x="12626" y="2187"/>
                      </a:cubicBezTo>
                      <a:lnTo>
                        <a:pt x="12667" y="1801"/>
                      </a:lnTo>
                      <a:cubicBezTo>
                        <a:pt x="12678" y="1761"/>
                        <a:pt x="12575" y="1727"/>
                        <a:pt x="12454" y="1727"/>
                      </a:cubicBezTo>
                      <a:lnTo>
                        <a:pt x="11401" y="1727"/>
                      </a:lnTo>
                      <a:cubicBezTo>
                        <a:pt x="11280" y="1727"/>
                        <a:pt x="11170" y="1761"/>
                        <a:pt x="11165" y="1801"/>
                      </a:cubicBezTo>
                      <a:lnTo>
                        <a:pt x="11107" y="2187"/>
                      </a:lnTo>
                      <a:cubicBezTo>
                        <a:pt x="11096" y="2227"/>
                        <a:pt x="11193" y="2273"/>
                        <a:pt x="11314" y="2273"/>
                      </a:cubicBezTo>
                      <a:close/>
                      <a:moveTo>
                        <a:pt x="9116" y="2273"/>
                      </a:moveTo>
                      <a:lnTo>
                        <a:pt x="10186" y="2273"/>
                      </a:lnTo>
                      <a:cubicBezTo>
                        <a:pt x="10319" y="2273"/>
                        <a:pt x="10422" y="2233"/>
                        <a:pt x="10434" y="2187"/>
                      </a:cubicBezTo>
                      <a:lnTo>
                        <a:pt x="10497" y="1801"/>
                      </a:lnTo>
                      <a:cubicBezTo>
                        <a:pt x="10503" y="1761"/>
                        <a:pt x="10411" y="1727"/>
                        <a:pt x="10278" y="1727"/>
                      </a:cubicBezTo>
                      <a:lnTo>
                        <a:pt x="9231" y="1727"/>
                      </a:lnTo>
                      <a:cubicBezTo>
                        <a:pt x="9110" y="1727"/>
                        <a:pt x="8995" y="1761"/>
                        <a:pt x="8984" y="1801"/>
                      </a:cubicBezTo>
                      <a:lnTo>
                        <a:pt x="8909" y="2187"/>
                      </a:lnTo>
                      <a:cubicBezTo>
                        <a:pt x="8892" y="2227"/>
                        <a:pt x="8989" y="2273"/>
                        <a:pt x="9116" y="2273"/>
                      </a:cubicBezTo>
                      <a:close/>
                      <a:moveTo>
                        <a:pt x="6912" y="2273"/>
                      </a:moveTo>
                      <a:lnTo>
                        <a:pt x="7988" y="2273"/>
                      </a:lnTo>
                      <a:cubicBezTo>
                        <a:pt x="8115" y="2273"/>
                        <a:pt x="8224" y="2233"/>
                        <a:pt x="8236" y="2187"/>
                      </a:cubicBezTo>
                      <a:lnTo>
                        <a:pt x="8322" y="1801"/>
                      </a:lnTo>
                      <a:cubicBezTo>
                        <a:pt x="8333" y="1761"/>
                        <a:pt x="8247" y="1727"/>
                        <a:pt x="8115" y="1727"/>
                      </a:cubicBezTo>
                      <a:lnTo>
                        <a:pt x="7067" y="1727"/>
                      </a:lnTo>
                      <a:cubicBezTo>
                        <a:pt x="6941" y="1727"/>
                        <a:pt x="6826" y="1761"/>
                        <a:pt x="6814" y="1801"/>
                      </a:cubicBezTo>
                      <a:lnTo>
                        <a:pt x="6705" y="2187"/>
                      </a:lnTo>
                      <a:cubicBezTo>
                        <a:pt x="6699" y="2227"/>
                        <a:pt x="6791" y="2273"/>
                        <a:pt x="6912" y="2273"/>
                      </a:cubicBezTo>
                      <a:close/>
                      <a:moveTo>
                        <a:pt x="4714" y="2273"/>
                      </a:moveTo>
                      <a:lnTo>
                        <a:pt x="5784" y="2273"/>
                      </a:lnTo>
                      <a:cubicBezTo>
                        <a:pt x="5916" y="2273"/>
                        <a:pt x="6031" y="2233"/>
                        <a:pt x="6043" y="2187"/>
                      </a:cubicBezTo>
                      <a:lnTo>
                        <a:pt x="6158" y="1801"/>
                      </a:lnTo>
                      <a:cubicBezTo>
                        <a:pt x="6170" y="1761"/>
                        <a:pt x="6077" y="1727"/>
                        <a:pt x="5957" y="1727"/>
                      </a:cubicBezTo>
                      <a:lnTo>
                        <a:pt x="4903" y="1727"/>
                      </a:lnTo>
                      <a:cubicBezTo>
                        <a:pt x="4783" y="1727"/>
                        <a:pt x="4668" y="1761"/>
                        <a:pt x="4645" y="1801"/>
                      </a:cubicBezTo>
                      <a:lnTo>
                        <a:pt x="4518" y="2187"/>
                      </a:lnTo>
                      <a:cubicBezTo>
                        <a:pt x="4495" y="2227"/>
                        <a:pt x="4593" y="2273"/>
                        <a:pt x="4714" y="2273"/>
                      </a:cubicBezTo>
                      <a:close/>
                      <a:moveTo>
                        <a:pt x="892" y="2273"/>
                      </a:moveTo>
                      <a:lnTo>
                        <a:pt x="3586" y="2273"/>
                      </a:lnTo>
                      <a:cubicBezTo>
                        <a:pt x="3712" y="2273"/>
                        <a:pt x="3827" y="2233"/>
                        <a:pt x="3845" y="2187"/>
                      </a:cubicBezTo>
                      <a:lnTo>
                        <a:pt x="3977" y="1801"/>
                      </a:lnTo>
                      <a:cubicBezTo>
                        <a:pt x="3994" y="1761"/>
                        <a:pt x="3908" y="1727"/>
                        <a:pt x="3776" y="1727"/>
                      </a:cubicBezTo>
                      <a:lnTo>
                        <a:pt x="1140" y="1727"/>
                      </a:lnTo>
                      <a:cubicBezTo>
                        <a:pt x="1013" y="1727"/>
                        <a:pt x="892" y="1761"/>
                        <a:pt x="869" y="1801"/>
                      </a:cubicBezTo>
                      <a:lnTo>
                        <a:pt x="697" y="2187"/>
                      </a:lnTo>
                      <a:cubicBezTo>
                        <a:pt x="685" y="2227"/>
                        <a:pt x="772" y="2273"/>
                        <a:pt x="892" y="2273"/>
                      </a:cubicBezTo>
                      <a:close/>
                      <a:moveTo>
                        <a:pt x="28936" y="2273"/>
                      </a:moveTo>
                      <a:lnTo>
                        <a:pt x="31623" y="2273"/>
                      </a:lnTo>
                      <a:cubicBezTo>
                        <a:pt x="31755" y="2273"/>
                        <a:pt x="31842" y="2233"/>
                        <a:pt x="31819" y="2187"/>
                      </a:cubicBezTo>
                      <a:lnTo>
                        <a:pt x="31646" y="1801"/>
                      </a:lnTo>
                      <a:cubicBezTo>
                        <a:pt x="31623" y="1761"/>
                        <a:pt x="31508" y="1727"/>
                        <a:pt x="31381" y="1727"/>
                      </a:cubicBezTo>
                      <a:lnTo>
                        <a:pt x="28734" y="1727"/>
                      </a:lnTo>
                      <a:cubicBezTo>
                        <a:pt x="28608" y="1727"/>
                        <a:pt x="28516" y="1761"/>
                        <a:pt x="28533" y="1801"/>
                      </a:cubicBezTo>
                      <a:lnTo>
                        <a:pt x="28665" y="2187"/>
                      </a:lnTo>
                      <a:cubicBezTo>
                        <a:pt x="28688" y="2227"/>
                        <a:pt x="28803" y="2273"/>
                        <a:pt x="28936" y="2273"/>
                      </a:cubicBezTo>
                      <a:close/>
                      <a:moveTo>
                        <a:pt x="25840" y="2998"/>
                      </a:moveTo>
                      <a:lnTo>
                        <a:pt x="26933" y="2998"/>
                      </a:lnTo>
                      <a:cubicBezTo>
                        <a:pt x="27065" y="2998"/>
                        <a:pt x="27157" y="2964"/>
                        <a:pt x="27140" y="2912"/>
                      </a:cubicBezTo>
                      <a:lnTo>
                        <a:pt x="27019" y="2515"/>
                      </a:lnTo>
                      <a:cubicBezTo>
                        <a:pt x="27008" y="2463"/>
                        <a:pt x="26893" y="2429"/>
                        <a:pt x="26760" y="2429"/>
                      </a:cubicBezTo>
                      <a:lnTo>
                        <a:pt x="25690" y="2429"/>
                      </a:lnTo>
                      <a:cubicBezTo>
                        <a:pt x="25558" y="2429"/>
                        <a:pt x="25465" y="2463"/>
                        <a:pt x="25483" y="2515"/>
                      </a:cubicBezTo>
                      <a:lnTo>
                        <a:pt x="25586" y="2912"/>
                      </a:lnTo>
                      <a:cubicBezTo>
                        <a:pt x="25598" y="2964"/>
                        <a:pt x="25713" y="2998"/>
                        <a:pt x="25840" y="2998"/>
                      </a:cubicBezTo>
                      <a:close/>
                      <a:moveTo>
                        <a:pt x="23589" y="2998"/>
                      </a:moveTo>
                      <a:lnTo>
                        <a:pt x="24683" y="2998"/>
                      </a:lnTo>
                      <a:cubicBezTo>
                        <a:pt x="24809" y="2998"/>
                        <a:pt x="24901" y="2964"/>
                        <a:pt x="24896" y="2912"/>
                      </a:cubicBezTo>
                      <a:lnTo>
                        <a:pt x="24798" y="2515"/>
                      </a:lnTo>
                      <a:cubicBezTo>
                        <a:pt x="24781" y="2463"/>
                        <a:pt x="24677" y="2429"/>
                        <a:pt x="24545" y="2429"/>
                      </a:cubicBezTo>
                      <a:lnTo>
                        <a:pt x="23474" y="2429"/>
                      </a:lnTo>
                      <a:cubicBezTo>
                        <a:pt x="23342" y="2429"/>
                        <a:pt x="23250" y="2463"/>
                        <a:pt x="23256" y="2515"/>
                      </a:cubicBezTo>
                      <a:lnTo>
                        <a:pt x="23336" y="2912"/>
                      </a:lnTo>
                      <a:cubicBezTo>
                        <a:pt x="23342" y="2964"/>
                        <a:pt x="23457" y="2998"/>
                        <a:pt x="23589" y="2998"/>
                      </a:cubicBezTo>
                      <a:close/>
                      <a:moveTo>
                        <a:pt x="21339" y="2998"/>
                      </a:moveTo>
                      <a:lnTo>
                        <a:pt x="22433" y="2998"/>
                      </a:lnTo>
                      <a:cubicBezTo>
                        <a:pt x="22559" y="2998"/>
                        <a:pt x="22663" y="2964"/>
                        <a:pt x="22651" y="2912"/>
                      </a:cubicBezTo>
                      <a:lnTo>
                        <a:pt x="22582" y="2515"/>
                      </a:lnTo>
                      <a:cubicBezTo>
                        <a:pt x="22577" y="2463"/>
                        <a:pt x="22461" y="2429"/>
                        <a:pt x="22335" y="2429"/>
                      </a:cubicBezTo>
                      <a:lnTo>
                        <a:pt x="21264" y="2429"/>
                      </a:lnTo>
                      <a:cubicBezTo>
                        <a:pt x="21132" y="2429"/>
                        <a:pt x="21034" y="2463"/>
                        <a:pt x="21040" y="2515"/>
                      </a:cubicBezTo>
                      <a:lnTo>
                        <a:pt x="21098" y="2912"/>
                      </a:lnTo>
                      <a:cubicBezTo>
                        <a:pt x="21098" y="2964"/>
                        <a:pt x="21207" y="2998"/>
                        <a:pt x="21339" y="2998"/>
                      </a:cubicBezTo>
                      <a:close/>
                      <a:moveTo>
                        <a:pt x="19083" y="2998"/>
                      </a:moveTo>
                      <a:lnTo>
                        <a:pt x="20177" y="2998"/>
                      </a:lnTo>
                      <a:cubicBezTo>
                        <a:pt x="20309" y="2998"/>
                        <a:pt x="20407" y="2964"/>
                        <a:pt x="20401" y="2912"/>
                      </a:cubicBezTo>
                      <a:lnTo>
                        <a:pt x="20349" y="2515"/>
                      </a:lnTo>
                      <a:cubicBezTo>
                        <a:pt x="20344" y="2463"/>
                        <a:pt x="20234" y="2429"/>
                        <a:pt x="20108" y="2429"/>
                      </a:cubicBezTo>
                      <a:lnTo>
                        <a:pt x="19037" y="2429"/>
                      </a:lnTo>
                      <a:cubicBezTo>
                        <a:pt x="18905" y="2429"/>
                        <a:pt x="18807" y="2463"/>
                        <a:pt x="18813" y="2515"/>
                      </a:cubicBezTo>
                      <a:lnTo>
                        <a:pt x="18842" y="2912"/>
                      </a:lnTo>
                      <a:cubicBezTo>
                        <a:pt x="18847" y="2964"/>
                        <a:pt x="18957" y="2998"/>
                        <a:pt x="19083" y="2998"/>
                      </a:cubicBezTo>
                      <a:close/>
                      <a:moveTo>
                        <a:pt x="16833" y="2998"/>
                      </a:moveTo>
                      <a:lnTo>
                        <a:pt x="17927" y="2998"/>
                      </a:lnTo>
                      <a:cubicBezTo>
                        <a:pt x="18053" y="2998"/>
                        <a:pt x="18163" y="2964"/>
                        <a:pt x="18157" y="2912"/>
                      </a:cubicBezTo>
                      <a:lnTo>
                        <a:pt x="18134" y="2515"/>
                      </a:lnTo>
                      <a:cubicBezTo>
                        <a:pt x="18134" y="2463"/>
                        <a:pt x="18024" y="2429"/>
                        <a:pt x="17898" y="2429"/>
                      </a:cubicBezTo>
                      <a:lnTo>
                        <a:pt x="16827" y="2429"/>
                      </a:lnTo>
                      <a:cubicBezTo>
                        <a:pt x="16695" y="2429"/>
                        <a:pt x="16597" y="2463"/>
                        <a:pt x="16597" y="2515"/>
                      </a:cubicBezTo>
                      <a:lnTo>
                        <a:pt x="16603" y="2912"/>
                      </a:lnTo>
                      <a:cubicBezTo>
                        <a:pt x="16597" y="2964"/>
                        <a:pt x="16707" y="2998"/>
                        <a:pt x="16833" y="2998"/>
                      </a:cubicBezTo>
                      <a:close/>
                      <a:moveTo>
                        <a:pt x="14583" y="2998"/>
                      </a:moveTo>
                      <a:lnTo>
                        <a:pt x="15676" y="2998"/>
                      </a:lnTo>
                      <a:cubicBezTo>
                        <a:pt x="15803" y="2998"/>
                        <a:pt x="15912" y="2964"/>
                        <a:pt x="15912" y="2912"/>
                      </a:cubicBezTo>
                      <a:lnTo>
                        <a:pt x="15918" y="2515"/>
                      </a:lnTo>
                      <a:cubicBezTo>
                        <a:pt x="15918" y="2463"/>
                        <a:pt x="15820" y="2429"/>
                        <a:pt x="15688" y="2429"/>
                      </a:cubicBezTo>
                      <a:lnTo>
                        <a:pt x="14618" y="2429"/>
                      </a:lnTo>
                      <a:cubicBezTo>
                        <a:pt x="14491" y="2429"/>
                        <a:pt x="14382" y="2463"/>
                        <a:pt x="14382" y="2515"/>
                      </a:cubicBezTo>
                      <a:lnTo>
                        <a:pt x="14359" y="2912"/>
                      </a:lnTo>
                      <a:cubicBezTo>
                        <a:pt x="14353" y="2964"/>
                        <a:pt x="14451" y="2998"/>
                        <a:pt x="14583" y="2998"/>
                      </a:cubicBezTo>
                      <a:close/>
                      <a:moveTo>
                        <a:pt x="12339" y="2998"/>
                      </a:moveTo>
                      <a:lnTo>
                        <a:pt x="13432" y="2998"/>
                      </a:lnTo>
                      <a:cubicBezTo>
                        <a:pt x="13559" y="2998"/>
                        <a:pt x="13668" y="2964"/>
                        <a:pt x="13674" y="2912"/>
                      </a:cubicBezTo>
                      <a:lnTo>
                        <a:pt x="13703" y="2515"/>
                      </a:lnTo>
                      <a:cubicBezTo>
                        <a:pt x="13703" y="2463"/>
                        <a:pt x="13605" y="2429"/>
                        <a:pt x="13484" y="2429"/>
                      </a:cubicBezTo>
                      <a:lnTo>
                        <a:pt x="12408" y="2429"/>
                      </a:lnTo>
                      <a:cubicBezTo>
                        <a:pt x="12281" y="2429"/>
                        <a:pt x="12172" y="2463"/>
                        <a:pt x="12166" y="2515"/>
                      </a:cubicBezTo>
                      <a:lnTo>
                        <a:pt x="12114" y="2912"/>
                      </a:lnTo>
                      <a:cubicBezTo>
                        <a:pt x="12103" y="2964"/>
                        <a:pt x="12201" y="2998"/>
                        <a:pt x="12339" y="2998"/>
                      </a:cubicBezTo>
                      <a:close/>
                      <a:moveTo>
                        <a:pt x="10089" y="2998"/>
                      </a:moveTo>
                      <a:lnTo>
                        <a:pt x="11182" y="2998"/>
                      </a:lnTo>
                      <a:cubicBezTo>
                        <a:pt x="11309" y="2998"/>
                        <a:pt x="11424" y="2964"/>
                        <a:pt x="11429" y="2912"/>
                      </a:cubicBezTo>
                      <a:lnTo>
                        <a:pt x="11487" y="2515"/>
                      </a:lnTo>
                      <a:cubicBezTo>
                        <a:pt x="11498" y="2463"/>
                        <a:pt x="11395" y="2429"/>
                        <a:pt x="11268" y="2429"/>
                      </a:cubicBezTo>
                      <a:lnTo>
                        <a:pt x="10192" y="2429"/>
                      </a:lnTo>
                      <a:cubicBezTo>
                        <a:pt x="10066" y="2429"/>
                        <a:pt x="9956" y="2463"/>
                        <a:pt x="9950" y="2515"/>
                      </a:cubicBezTo>
                      <a:lnTo>
                        <a:pt x="9876" y="2912"/>
                      </a:lnTo>
                      <a:cubicBezTo>
                        <a:pt x="9853" y="2964"/>
                        <a:pt x="9956" y="2998"/>
                        <a:pt x="10089" y="2998"/>
                      </a:cubicBezTo>
                      <a:close/>
                      <a:moveTo>
                        <a:pt x="7833" y="2998"/>
                      </a:moveTo>
                      <a:lnTo>
                        <a:pt x="8926" y="2998"/>
                      </a:lnTo>
                      <a:cubicBezTo>
                        <a:pt x="9058" y="2998"/>
                        <a:pt x="9174" y="2964"/>
                        <a:pt x="9179" y="2912"/>
                      </a:cubicBezTo>
                      <a:lnTo>
                        <a:pt x="9260" y="2515"/>
                      </a:lnTo>
                      <a:cubicBezTo>
                        <a:pt x="9266" y="2463"/>
                        <a:pt x="9174" y="2429"/>
                        <a:pt x="9041" y="2429"/>
                      </a:cubicBezTo>
                      <a:lnTo>
                        <a:pt x="7971" y="2429"/>
                      </a:lnTo>
                      <a:cubicBezTo>
                        <a:pt x="7838" y="2429"/>
                        <a:pt x="7729" y="2463"/>
                        <a:pt x="7718" y="2515"/>
                      </a:cubicBezTo>
                      <a:lnTo>
                        <a:pt x="7620" y="2912"/>
                      </a:lnTo>
                      <a:cubicBezTo>
                        <a:pt x="7602" y="2964"/>
                        <a:pt x="7706" y="2998"/>
                        <a:pt x="7833" y="2998"/>
                      </a:cubicBezTo>
                      <a:close/>
                      <a:moveTo>
                        <a:pt x="5583" y="2998"/>
                      </a:moveTo>
                      <a:lnTo>
                        <a:pt x="6676" y="2998"/>
                      </a:lnTo>
                      <a:cubicBezTo>
                        <a:pt x="6808" y="2998"/>
                        <a:pt x="6923" y="2964"/>
                        <a:pt x="6935" y="2912"/>
                      </a:cubicBezTo>
                      <a:lnTo>
                        <a:pt x="7044" y="2515"/>
                      </a:lnTo>
                      <a:cubicBezTo>
                        <a:pt x="7056" y="2463"/>
                        <a:pt x="6964" y="2429"/>
                        <a:pt x="6831" y="2429"/>
                      </a:cubicBezTo>
                      <a:lnTo>
                        <a:pt x="5761" y="2429"/>
                      </a:lnTo>
                      <a:cubicBezTo>
                        <a:pt x="5634" y="2429"/>
                        <a:pt x="5519" y="2463"/>
                        <a:pt x="5502" y="2515"/>
                      </a:cubicBezTo>
                      <a:lnTo>
                        <a:pt x="5381" y="2912"/>
                      </a:lnTo>
                      <a:cubicBezTo>
                        <a:pt x="5358" y="2964"/>
                        <a:pt x="5456" y="2998"/>
                        <a:pt x="5583" y="2998"/>
                      </a:cubicBezTo>
                      <a:close/>
                      <a:moveTo>
                        <a:pt x="570" y="2998"/>
                      </a:moveTo>
                      <a:lnTo>
                        <a:pt x="4426" y="2998"/>
                      </a:lnTo>
                      <a:cubicBezTo>
                        <a:pt x="4552" y="2998"/>
                        <a:pt x="4673" y="2964"/>
                        <a:pt x="4691" y="2912"/>
                      </a:cubicBezTo>
                      <a:lnTo>
                        <a:pt x="4817" y="2515"/>
                      </a:lnTo>
                      <a:cubicBezTo>
                        <a:pt x="4834" y="2463"/>
                        <a:pt x="4742" y="2429"/>
                        <a:pt x="4616" y="2429"/>
                      </a:cubicBezTo>
                      <a:lnTo>
                        <a:pt x="829" y="2429"/>
                      </a:lnTo>
                      <a:cubicBezTo>
                        <a:pt x="697" y="2429"/>
                        <a:pt x="576" y="2463"/>
                        <a:pt x="553" y="2515"/>
                      </a:cubicBezTo>
                      <a:lnTo>
                        <a:pt x="374" y="2912"/>
                      </a:lnTo>
                      <a:cubicBezTo>
                        <a:pt x="346" y="2964"/>
                        <a:pt x="432" y="2998"/>
                        <a:pt x="570" y="2998"/>
                      </a:cubicBezTo>
                      <a:close/>
                      <a:moveTo>
                        <a:pt x="28090" y="2998"/>
                      </a:moveTo>
                      <a:lnTo>
                        <a:pt x="31945" y="2998"/>
                      </a:lnTo>
                      <a:cubicBezTo>
                        <a:pt x="32078" y="2998"/>
                        <a:pt x="32164" y="2964"/>
                        <a:pt x="32141" y="2912"/>
                      </a:cubicBezTo>
                      <a:lnTo>
                        <a:pt x="31963" y="2515"/>
                      </a:lnTo>
                      <a:cubicBezTo>
                        <a:pt x="31940" y="2463"/>
                        <a:pt x="31819" y="2429"/>
                        <a:pt x="31686" y="2429"/>
                      </a:cubicBezTo>
                      <a:lnTo>
                        <a:pt x="27900" y="2429"/>
                      </a:lnTo>
                      <a:cubicBezTo>
                        <a:pt x="27767" y="2429"/>
                        <a:pt x="27675" y="2463"/>
                        <a:pt x="27698" y="2515"/>
                      </a:cubicBezTo>
                      <a:lnTo>
                        <a:pt x="27825" y="2912"/>
                      </a:lnTo>
                      <a:cubicBezTo>
                        <a:pt x="27842" y="2964"/>
                        <a:pt x="27963" y="2998"/>
                        <a:pt x="28090" y="2998"/>
                      </a:cubicBezTo>
                      <a:close/>
                      <a:moveTo>
                        <a:pt x="26576" y="3769"/>
                      </a:moveTo>
                      <a:lnTo>
                        <a:pt x="27744" y="3769"/>
                      </a:lnTo>
                      <a:cubicBezTo>
                        <a:pt x="27882" y="3769"/>
                        <a:pt x="27975" y="3723"/>
                        <a:pt x="27957" y="3672"/>
                      </a:cubicBezTo>
                      <a:lnTo>
                        <a:pt x="27917" y="3551"/>
                      </a:lnTo>
                      <a:cubicBezTo>
                        <a:pt x="27905" y="3499"/>
                        <a:pt x="27785" y="3459"/>
                        <a:pt x="27652" y="3459"/>
                      </a:cubicBezTo>
                      <a:lnTo>
                        <a:pt x="26496" y="3459"/>
                      </a:lnTo>
                      <a:cubicBezTo>
                        <a:pt x="26363" y="3459"/>
                        <a:pt x="26265" y="3499"/>
                        <a:pt x="26277" y="3551"/>
                      </a:cubicBezTo>
                      <a:lnTo>
                        <a:pt x="26317" y="3672"/>
                      </a:lnTo>
                      <a:cubicBezTo>
                        <a:pt x="26323" y="3723"/>
                        <a:pt x="26444" y="3769"/>
                        <a:pt x="26576" y="3769"/>
                      </a:cubicBezTo>
                      <a:close/>
                      <a:moveTo>
                        <a:pt x="28849" y="3769"/>
                      </a:moveTo>
                      <a:lnTo>
                        <a:pt x="30018" y="3769"/>
                      </a:lnTo>
                      <a:cubicBezTo>
                        <a:pt x="30156" y="3769"/>
                        <a:pt x="30242" y="3723"/>
                        <a:pt x="30230" y="3672"/>
                      </a:cubicBezTo>
                      <a:lnTo>
                        <a:pt x="30064" y="3257"/>
                      </a:lnTo>
                      <a:cubicBezTo>
                        <a:pt x="30041" y="3205"/>
                        <a:pt x="29920" y="3171"/>
                        <a:pt x="29787" y="3171"/>
                      </a:cubicBezTo>
                      <a:lnTo>
                        <a:pt x="28636" y="3171"/>
                      </a:lnTo>
                      <a:cubicBezTo>
                        <a:pt x="28510" y="3171"/>
                        <a:pt x="28418" y="3211"/>
                        <a:pt x="28429" y="3257"/>
                      </a:cubicBezTo>
                      <a:lnTo>
                        <a:pt x="28573" y="3672"/>
                      </a:lnTo>
                      <a:cubicBezTo>
                        <a:pt x="28596" y="3723"/>
                        <a:pt x="28717" y="3769"/>
                        <a:pt x="28849" y="3769"/>
                      </a:cubicBezTo>
                      <a:close/>
                      <a:moveTo>
                        <a:pt x="31122" y="3769"/>
                      </a:moveTo>
                      <a:lnTo>
                        <a:pt x="32291" y="3769"/>
                      </a:lnTo>
                      <a:cubicBezTo>
                        <a:pt x="32429" y="3769"/>
                        <a:pt x="32515" y="3723"/>
                        <a:pt x="32492" y="3672"/>
                      </a:cubicBezTo>
                      <a:lnTo>
                        <a:pt x="32435" y="3551"/>
                      </a:lnTo>
                      <a:cubicBezTo>
                        <a:pt x="32417" y="3499"/>
                        <a:pt x="32285" y="3459"/>
                        <a:pt x="32158" y="3459"/>
                      </a:cubicBezTo>
                      <a:lnTo>
                        <a:pt x="30996" y="3459"/>
                      </a:lnTo>
                      <a:cubicBezTo>
                        <a:pt x="30869" y="3459"/>
                        <a:pt x="30777" y="3499"/>
                        <a:pt x="30794" y="3551"/>
                      </a:cubicBezTo>
                      <a:lnTo>
                        <a:pt x="30846" y="3672"/>
                      </a:lnTo>
                      <a:cubicBezTo>
                        <a:pt x="30863" y="3723"/>
                        <a:pt x="30990" y="3769"/>
                        <a:pt x="31122" y="3769"/>
                      </a:cubicBezTo>
                      <a:close/>
                      <a:moveTo>
                        <a:pt x="24274" y="3769"/>
                      </a:moveTo>
                      <a:lnTo>
                        <a:pt x="25385" y="3769"/>
                      </a:lnTo>
                      <a:cubicBezTo>
                        <a:pt x="25523" y="3769"/>
                        <a:pt x="25615" y="3723"/>
                        <a:pt x="25604" y="3672"/>
                      </a:cubicBezTo>
                      <a:lnTo>
                        <a:pt x="25494" y="3257"/>
                      </a:lnTo>
                      <a:cubicBezTo>
                        <a:pt x="25483" y="3205"/>
                        <a:pt x="25368" y="3171"/>
                        <a:pt x="25235" y="3171"/>
                      </a:cubicBezTo>
                      <a:lnTo>
                        <a:pt x="24136" y="3171"/>
                      </a:lnTo>
                      <a:cubicBezTo>
                        <a:pt x="24004" y="3171"/>
                        <a:pt x="23906" y="3211"/>
                        <a:pt x="23917" y="3257"/>
                      </a:cubicBezTo>
                      <a:lnTo>
                        <a:pt x="24015" y="3672"/>
                      </a:lnTo>
                      <a:cubicBezTo>
                        <a:pt x="24027" y="3723"/>
                        <a:pt x="24142" y="3769"/>
                        <a:pt x="24274" y="3769"/>
                      </a:cubicBezTo>
                      <a:close/>
                      <a:moveTo>
                        <a:pt x="9801" y="3257"/>
                      </a:moveTo>
                      <a:lnTo>
                        <a:pt x="9720" y="3672"/>
                      </a:lnTo>
                      <a:cubicBezTo>
                        <a:pt x="9715" y="3723"/>
                        <a:pt x="9812" y="3764"/>
                        <a:pt x="9945" y="3764"/>
                      </a:cubicBezTo>
                      <a:lnTo>
                        <a:pt x="20257" y="3764"/>
                      </a:lnTo>
                      <a:cubicBezTo>
                        <a:pt x="20395" y="3764"/>
                        <a:pt x="20493" y="3723"/>
                        <a:pt x="20488" y="3672"/>
                      </a:cubicBezTo>
                      <a:lnTo>
                        <a:pt x="20436" y="3257"/>
                      </a:lnTo>
                      <a:cubicBezTo>
                        <a:pt x="20430" y="3205"/>
                        <a:pt x="20321" y="3171"/>
                        <a:pt x="20194" y="3171"/>
                      </a:cubicBezTo>
                      <a:lnTo>
                        <a:pt x="10048" y="3171"/>
                      </a:lnTo>
                      <a:cubicBezTo>
                        <a:pt x="9922" y="3171"/>
                        <a:pt x="9807" y="3205"/>
                        <a:pt x="9801" y="3257"/>
                      </a:cubicBezTo>
                      <a:close/>
                      <a:moveTo>
                        <a:pt x="7119" y="3769"/>
                      </a:moveTo>
                      <a:lnTo>
                        <a:pt x="8765" y="3769"/>
                      </a:lnTo>
                      <a:cubicBezTo>
                        <a:pt x="8897" y="3769"/>
                        <a:pt x="9012" y="3723"/>
                        <a:pt x="9024" y="3672"/>
                      </a:cubicBezTo>
                      <a:lnTo>
                        <a:pt x="9104" y="3257"/>
                      </a:lnTo>
                      <a:cubicBezTo>
                        <a:pt x="9116" y="3205"/>
                        <a:pt x="9024" y="3171"/>
                        <a:pt x="8892" y="3171"/>
                      </a:cubicBezTo>
                      <a:lnTo>
                        <a:pt x="7280" y="3171"/>
                      </a:lnTo>
                      <a:cubicBezTo>
                        <a:pt x="7148" y="3171"/>
                        <a:pt x="7033" y="3211"/>
                        <a:pt x="7021" y="3257"/>
                      </a:cubicBezTo>
                      <a:lnTo>
                        <a:pt x="6912" y="3672"/>
                      </a:lnTo>
                      <a:cubicBezTo>
                        <a:pt x="6895" y="3723"/>
                        <a:pt x="6992" y="3769"/>
                        <a:pt x="7119" y="3769"/>
                      </a:cubicBezTo>
                      <a:close/>
                      <a:moveTo>
                        <a:pt x="4817" y="3769"/>
                      </a:moveTo>
                      <a:lnTo>
                        <a:pt x="5934" y="3769"/>
                      </a:lnTo>
                      <a:cubicBezTo>
                        <a:pt x="6072" y="3769"/>
                        <a:pt x="6187" y="3723"/>
                        <a:pt x="6198" y="3672"/>
                      </a:cubicBezTo>
                      <a:lnTo>
                        <a:pt x="6313" y="3257"/>
                      </a:lnTo>
                      <a:cubicBezTo>
                        <a:pt x="6331" y="3205"/>
                        <a:pt x="6239" y="3171"/>
                        <a:pt x="6100" y="3171"/>
                      </a:cubicBezTo>
                      <a:lnTo>
                        <a:pt x="5001" y="3171"/>
                      </a:lnTo>
                      <a:cubicBezTo>
                        <a:pt x="4869" y="3171"/>
                        <a:pt x="4748" y="3211"/>
                        <a:pt x="4731" y="3257"/>
                      </a:cubicBezTo>
                      <a:lnTo>
                        <a:pt x="4598" y="3672"/>
                      </a:lnTo>
                      <a:cubicBezTo>
                        <a:pt x="4598" y="3723"/>
                        <a:pt x="4691" y="3769"/>
                        <a:pt x="4817" y="3769"/>
                      </a:cubicBezTo>
                      <a:close/>
                      <a:moveTo>
                        <a:pt x="21454" y="3769"/>
                      </a:moveTo>
                      <a:lnTo>
                        <a:pt x="23094" y="3769"/>
                      </a:lnTo>
                      <a:cubicBezTo>
                        <a:pt x="23227" y="3769"/>
                        <a:pt x="23325" y="3723"/>
                        <a:pt x="23313" y="3672"/>
                      </a:cubicBezTo>
                      <a:lnTo>
                        <a:pt x="23238" y="3257"/>
                      </a:lnTo>
                      <a:cubicBezTo>
                        <a:pt x="23227" y="3205"/>
                        <a:pt x="23112" y="3171"/>
                        <a:pt x="22985" y="3171"/>
                      </a:cubicBezTo>
                      <a:lnTo>
                        <a:pt x="21374" y="3171"/>
                      </a:lnTo>
                      <a:cubicBezTo>
                        <a:pt x="21241" y="3171"/>
                        <a:pt x="21144" y="3211"/>
                        <a:pt x="21149" y="3257"/>
                      </a:cubicBezTo>
                      <a:lnTo>
                        <a:pt x="21207" y="3672"/>
                      </a:lnTo>
                      <a:cubicBezTo>
                        <a:pt x="21201" y="3723"/>
                        <a:pt x="21316" y="3769"/>
                        <a:pt x="21454" y="3769"/>
                      </a:cubicBezTo>
                      <a:close/>
                      <a:moveTo>
                        <a:pt x="2527" y="3769"/>
                      </a:moveTo>
                      <a:lnTo>
                        <a:pt x="3643" y="3769"/>
                      </a:lnTo>
                      <a:cubicBezTo>
                        <a:pt x="3776" y="3769"/>
                        <a:pt x="3902" y="3723"/>
                        <a:pt x="3914" y="3672"/>
                      </a:cubicBezTo>
                      <a:lnTo>
                        <a:pt x="4058" y="3257"/>
                      </a:lnTo>
                      <a:cubicBezTo>
                        <a:pt x="4075" y="3205"/>
                        <a:pt x="3977" y="3171"/>
                        <a:pt x="3850" y="3171"/>
                      </a:cubicBezTo>
                      <a:lnTo>
                        <a:pt x="2751" y="3171"/>
                      </a:lnTo>
                      <a:cubicBezTo>
                        <a:pt x="2619" y="3171"/>
                        <a:pt x="2498" y="3211"/>
                        <a:pt x="2475" y="3257"/>
                      </a:cubicBezTo>
                      <a:lnTo>
                        <a:pt x="2308" y="3672"/>
                      </a:lnTo>
                      <a:cubicBezTo>
                        <a:pt x="2297" y="3723"/>
                        <a:pt x="2389" y="3769"/>
                        <a:pt x="2527" y="3769"/>
                      </a:cubicBezTo>
                      <a:close/>
                      <a:moveTo>
                        <a:pt x="225" y="3769"/>
                      </a:moveTo>
                      <a:lnTo>
                        <a:pt x="1341" y="3769"/>
                      </a:lnTo>
                      <a:cubicBezTo>
                        <a:pt x="1474" y="3769"/>
                        <a:pt x="1600" y="3723"/>
                        <a:pt x="1617" y="3672"/>
                      </a:cubicBezTo>
                      <a:lnTo>
                        <a:pt x="1790" y="3257"/>
                      </a:lnTo>
                      <a:cubicBezTo>
                        <a:pt x="1813" y="3205"/>
                        <a:pt x="1721" y="3171"/>
                        <a:pt x="1589" y="3171"/>
                      </a:cubicBezTo>
                      <a:lnTo>
                        <a:pt x="490" y="3171"/>
                      </a:lnTo>
                      <a:cubicBezTo>
                        <a:pt x="357" y="3171"/>
                        <a:pt x="236" y="3211"/>
                        <a:pt x="208" y="3257"/>
                      </a:cubicBezTo>
                      <a:lnTo>
                        <a:pt x="23" y="3672"/>
                      </a:lnTo>
                      <a:cubicBezTo>
                        <a:pt x="0" y="3723"/>
                        <a:pt x="87" y="3769"/>
                        <a:pt x="225" y="376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838" name="Google Shape;838;p47"/>
              <p:cNvSpPr/>
              <p:nvPr/>
            </p:nvSpPr>
            <p:spPr>
              <a:xfrm>
                <a:off x="6822274" y="3695850"/>
                <a:ext cx="723633" cy="189396"/>
              </a:xfrm>
              <a:custGeom>
                <a:avLst/>
                <a:gdLst/>
                <a:ahLst/>
                <a:cxnLst/>
                <a:rect l="l" t="t" r="r" b="b"/>
                <a:pathLst>
                  <a:path w="12448" h="3258" extrusionOk="0">
                    <a:moveTo>
                      <a:pt x="12074" y="3258"/>
                    </a:moveTo>
                    <a:lnTo>
                      <a:pt x="374" y="3258"/>
                    </a:lnTo>
                    <a:cubicBezTo>
                      <a:pt x="155" y="3258"/>
                      <a:pt x="0" y="3126"/>
                      <a:pt x="35" y="2959"/>
                    </a:cubicBezTo>
                    <a:lnTo>
                      <a:pt x="529" y="254"/>
                    </a:lnTo>
                    <a:cubicBezTo>
                      <a:pt x="558" y="110"/>
                      <a:pt x="737" y="1"/>
                      <a:pt x="932" y="1"/>
                    </a:cubicBezTo>
                    <a:lnTo>
                      <a:pt x="11515" y="1"/>
                    </a:lnTo>
                    <a:cubicBezTo>
                      <a:pt x="11717" y="1"/>
                      <a:pt x="11895" y="116"/>
                      <a:pt x="11918" y="254"/>
                    </a:cubicBezTo>
                    <a:lnTo>
                      <a:pt x="12413" y="2959"/>
                    </a:lnTo>
                    <a:cubicBezTo>
                      <a:pt x="12448" y="3126"/>
                      <a:pt x="12298" y="3258"/>
                      <a:pt x="12074" y="32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5996926" y="1962600"/>
                <a:ext cx="733748" cy="692591"/>
              </a:xfrm>
              <a:custGeom>
                <a:avLst/>
                <a:gdLst/>
                <a:ahLst/>
                <a:cxnLst/>
                <a:rect l="l" t="t" r="r" b="b"/>
                <a:pathLst>
                  <a:path w="12622" h="11914" extrusionOk="0">
                    <a:moveTo>
                      <a:pt x="11361" y="9364"/>
                    </a:moveTo>
                    <a:lnTo>
                      <a:pt x="9583" y="9364"/>
                    </a:lnTo>
                    <a:cubicBezTo>
                      <a:pt x="9393" y="9364"/>
                      <a:pt x="9232" y="9525"/>
                      <a:pt x="9232" y="9721"/>
                    </a:cubicBezTo>
                    <a:lnTo>
                      <a:pt x="9226" y="11534"/>
                    </a:lnTo>
                    <a:cubicBezTo>
                      <a:pt x="9226" y="11781"/>
                      <a:pt x="8915" y="11913"/>
                      <a:pt x="8737" y="11723"/>
                    </a:cubicBezTo>
                    <a:lnTo>
                      <a:pt x="6820" y="9767"/>
                    </a:lnTo>
                    <a:cubicBezTo>
                      <a:pt x="6492" y="9502"/>
                      <a:pt x="6078" y="9358"/>
                      <a:pt x="5658" y="9358"/>
                    </a:cubicBezTo>
                    <a:lnTo>
                      <a:pt x="1261" y="9358"/>
                    </a:lnTo>
                    <a:cubicBezTo>
                      <a:pt x="571" y="9358"/>
                      <a:pt x="1" y="8800"/>
                      <a:pt x="1" y="8098"/>
                    </a:cubicBezTo>
                    <a:lnTo>
                      <a:pt x="1" y="1255"/>
                    </a:lnTo>
                    <a:cubicBezTo>
                      <a:pt x="1" y="565"/>
                      <a:pt x="565" y="1"/>
                      <a:pt x="1261" y="1"/>
                    </a:cubicBezTo>
                    <a:lnTo>
                      <a:pt x="11355" y="1"/>
                    </a:lnTo>
                    <a:cubicBezTo>
                      <a:pt x="12046" y="1"/>
                      <a:pt x="12615" y="559"/>
                      <a:pt x="12615" y="1255"/>
                    </a:cubicBezTo>
                    <a:lnTo>
                      <a:pt x="12615" y="8109"/>
                    </a:lnTo>
                    <a:cubicBezTo>
                      <a:pt x="12621" y="8806"/>
                      <a:pt x="12051" y="9364"/>
                      <a:pt x="11361" y="93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6163240" y="2083048"/>
                <a:ext cx="375362" cy="302812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5209" extrusionOk="0">
                    <a:moveTo>
                      <a:pt x="2952" y="2964"/>
                    </a:moveTo>
                    <a:lnTo>
                      <a:pt x="1853" y="2964"/>
                    </a:lnTo>
                    <a:cubicBezTo>
                      <a:pt x="1916" y="3523"/>
                      <a:pt x="2164" y="4213"/>
                      <a:pt x="2952" y="4213"/>
                    </a:cubicBezTo>
                    <a:lnTo>
                      <a:pt x="2952" y="5209"/>
                    </a:lnTo>
                    <a:lnTo>
                      <a:pt x="2227" y="5209"/>
                    </a:lnTo>
                    <a:cubicBezTo>
                      <a:pt x="996" y="5209"/>
                      <a:pt x="0" y="4207"/>
                      <a:pt x="0" y="2976"/>
                    </a:cubicBezTo>
                    <a:lnTo>
                      <a:pt x="0" y="2964"/>
                    </a:lnTo>
                    <a:lnTo>
                      <a:pt x="0" y="2257"/>
                    </a:lnTo>
                    <a:lnTo>
                      <a:pt x="0" y="6"/>
                    </a:lnTo>
                    <a:lnTo>
                      <a:pt x="2952" y="6"/>
                    </a:lnTo>
                    <a:close/>
                    <a:moveTo>
                      <a:pt x="6457" y="1"/>
                    </a:moveTo>
                    <a:lnTo>
                      <a:pt x="3499" y="1"/>
                    </a:lnTo>
                    <a:lnTo>
                      <a:pt x="3499" y="2251"/>
                    </a:lnTo>
                    <a:lnTo>
                      <a:pt x="3499" y="2959"/>
                    </a:lnTo>
                    <a:lnTo>
                      <a:pt x="3499" y="2970"/>
                    </a:lnTo>
                    <a:cubicBezTo>
                      <a:pt x="3499" y="4202"/>
                      <a:pt x="4500" y="5203"/>
                      <a:pt x="5732" y="5203"/>
                    </a:cubicBezTo>
                    <a:lnTo>
                      <a:pt x="6457" y="5203"/>
                    </a:lnTo>
                    <a:lnTo>
                      <a:pt x="6457" y="4207"/>
                    </a:lnTo>
                    <a:cubicBezTo>
                      <a:pt x="5674" y="4207"/>
                      <a:pt x="5427" y="3517"/>
                      <a:pt x="5358" y="2959"/>
                    </a:cubicBezTo>
                    <a:lnTo>
                      <a:pt x="6457" y="29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6580041" y="2438050"/>
                <a:ext cx="733051" cy="69253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1913" extrusionOk="0">
                    <a:moveTo>
                      <a:pt x="1249" y="9369"/>
                    </a:moveTo>
                    <a:lnTo>
                      <a:pt x="3028" y="9369"/>
                    </a:lnTo>
                    <a:cubicBezTo>
                      <a:pt x="3223" y="9369"/>
                      <a:pt x="3379" y="9524"/>
                      <a:pt x="3379" y="9720"/>
                    </a:cubicBezTo>
                    <a:lnTo>
                      <a:pt x="3384" y="11533"/>
                    </a:lnTo>
                    <a:cubicBezTo>
                      <a:pt x="3384" y="11786"/>
                      <a:pt x="3695" y="11913"/>
                      <a:pt x="3879" y="11728"/>
                    </a:cubicBezTo>
                    <a:lnTo>
                      <a:pt x="5790" y="9772"/>
                    </a:lnTo>
                    <a:cubicBezTo>
                      <a:pt x="6118" y="9501"/>
                      <a:pt x="6532" y="9357"/>
                      <a:pt x="6952" y="9357"/>
                    </a:cubicBezTo>
                    <a:lnTo>
                      <a:pt x="11349" y="9357"/>
                    </a:lnTo>
                    <a:cubicBezTo>
                      <a:pt x="12040" y="9357"/>
                      <a:pt x="12609" y="8799"/>
                      <a:pt x="12609" y="8103"/>
                    </a:cubicBezTo>
                    <a:lnTo>
                      <a:pt x="12609" y="1260"/>
                    </a:lnTo>
                    <a:cubicBezTo>
                      <a:pt x="12609" y="570"/>
                      <a:pt x="12045" y="0"/>
                      <a:pt x="11349" y="0"/>
                    </a:cubicBezTo>
                    <a:lnTo>
                      <a:pt x="1255" y="0"/>
                    </a:lnTo>
                    <a:cubicBezTo>
                      <a:pt x="564" y="0"/>
                      <a:pt x="1" y="564"/>
                      <a:pt x="1" y="1260"/>
                    </a:cubicBezTo>
                    <a:lnTo>
                      <a:pt x="1" y="8103"/>
                    </a:lnTo>
                    <a:cubicBezTo>
                      <a:pt x="1" y="8805"/>
                      <a:pt x="559" y="9369"/>
                      <a:pt x="1249" y="93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42" name="Google Shape;842;p47"/>
              <p:cNvSpPr/>
              <p:nvPr/>
            </p:nvSpPr>
            <p:spPr>
              <a:xfrm>
                <a:off x="6771409" y="2559138"/>
                <a:ext cx="375710" cy="302115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5197" extrusionOk="0">
                    <a:moveTo>
                      <a:pt x="3505" y="0"/>
                    </a:moveTo>
                    <a:lnTo>
                      <a:pt x="6463" y="0"/>
                    </a:lnTo>
                    <a:lnTo>
                      <a:pt x="6463" y="2250"/>
                    </a:lnTo>
                    <a:lnTo>
                      <a:pt x="6463" y="2953"/>
                    </a:lnTo>
                    <a:lnTo>
                      <a:pt x="6463" y="2970"/>
                    </a:lnTo>
                    <a:cubicBezTo>
                      <a:pt x="6463" y="4201"/>
                      <a:pt x="5462" y="5197"/>
                      <a:pt x="4230" y="5197"/>
                    </a:cubicBezTo>
                    <a:lnTo>
                      <a:pt x="3505" y="5197"/>
                    </a:lnTo>
                    <a:lnTo>
                      <a:pt x="3505" y="4207"/>
                    </a:lnTo>
                    <a:cubicBezTo>
                      <a:pt x="4288" y="4207"/>
                      <a:pt x="4535" y="3516"/>
                      <a:pt x="4604" y="2953"/>
                    </a:cubicBezTo>
                    <a:lnTo>
                      <a:pt x="3505" y="2953"/>
                    </a:lnTo>
                    <a:close/>
                    <a:moveTo>
                      <a:pt x="0" y="2953"/>
                    </a:moveTo>
                    <a:lnTo>
                      <a:pt x="1105" y="2953"/>
                    </a:lnTo>
                    <a:cubicBezTo>
                      <a:pt x="1036" y="3516"/>
                      <a:pt x="794" y="4207"/>
                      <a:pt x="0" y="4207"/>
                    </a:cubicBezTo>
                    <a:lnTo>
                      <a:pt x="0" y="5197"/>
                    </a:lnTo>
                    <a:lnTo>
                      <a:pt x="731" y="5197"/>
                    </a:lnTo>
                    <a:cubicBezTo>
                      <a:pt x="1957" y="5197"/>
                      <a:pt x="2958" y="4201"/>
                      <a:pt x="2958" y="2970"/>
                    </a:cubicBezTo>
                    <a:lnTo>
                      <a:pt x="2958" y="2953"/>
                    </a:lnTo>
                    <a:lnTo>
                      <a:pt x="2958" y="2250"/>
                    </a:lnTo>
                    <a:lnTo>
                      <a:pt x="29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43" name="Google Shape;843;p47"/>
              <p:cNvSpPr/>
              <p:nvPr/>
            </p:nvSpPr>
            <p:spPr>
              <a:xfrm>
                <a:off x="7072122" y="1652817"/>
                <a:ext cx="779557" cy="813332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13991" extrusionOk="0">
                    <a:moveTo>
                      <a:pt x="12886" y="13991"/>
                    </a:moveTo>
                    <a:lnTo>
                      <a:pt x="525" y="13991"/>
                    </a:lnTo>
                    <a:cubicBezTo>
                      <a:pt x="237" y="13991"/>
                      <a:pt x="1" y="13755"/>
                      <a:pt x="1" y="13467"/>
                    </a:cubicBezTo>
                    <a:lnTo>
                      <a:pt x="1" y="525"/>
                    </a:lnTo>
                    <a:cubicBezTo>
                      <a:pt x="1" y="237"/>
                      <a:pt x="237" y="1"/>
                      <a:pt x="525" y="1"/>
                    </a:cubicBezTo>
                    <a:lnTo>
                      <a:pt x="12886" y="1"/>
                    </a:lnTo>
                    <a:cubicBezTo>
                      <a:pt x="13174" y="1"/>
                      <a:pt x="13410" y="237"/>
                      <a:pt x="13410" y="525"/>
                    </a:cubicBezTo>
                    <a:lnTo>
                      <a:pt x="13410" y="13467"/>
                    </a:lnTo>
                    <a:cubicBezTo>
                      <a:pt x="13410" y="13761"/>
                      <a:pt x="13174" y="13991"/>
                      <a:pt x="12886" y="139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44" name="Google Shape;844;p47"/>
              <p:cNvSpPr/>
              <p:nvPr/>
            </p:nvSpPr>
            <p:spPr>
              <a:xfrm>
                <a:off x="7186234" y="1775939"/>
                <a:ext cx="551387" cy="566792"/>
              </a:xfrm>
              <a:custGeom>
                <a:avLst/>
                <a:gdLst/>
                <a:ahLst/>
                <a:cxnLst/>
                <a:rect l="l" t="t" r="r" b="b"/>
                <a:pathLst>
                  <a:path w="9485" h="9750" extrusionOk="0">
                    <a:moveTo>
                      <a:pt x="9179" y="8167"/>
                    </a:moveTo>
                    <a:lnTo>
                      <a:pt x="8454" y="8167"/>
                    </a:lnTo>
                    <a:lnTo>
                      <a:pt x="8454" y="7131"/>
                    </a:lnTo>
                    <a:lnTo>
                      <a:pt x="7292" y="7131"/>
                    </a:lnTo>
                    <a:lnTo>
                      <a:pt x="7292" y="6561"/>
                    </a:lnTo>
                    <a:lnTo>
                      <a:pt x="7953" y="6561"/>
                    </a:lnTo>
                    <a:cubicBezTo>
                      <a:pt x="8155" y="6561"/>
                      <a:pt x="8316" y="6400"/>
                      <a:pt x="8316" y="6199"/>
                    </a:cubicBezTo>
                    <a:lnTo>
                      <a:pt x="8316" y="4587"/>
                    </a:lnTo>
                    <a:cubicBezTo>
                      <a:pt x="8316" y="4386"/>
                      <a:pt x="8155" y="4219"/>
                      <a:pt x="7953" y="4219"/>
                    </a:cubicBezTo>
                    <a:lnTo>
                      <a:pt x="7292" y="4219"/>
                    </a:lnTo>
                    <a:lnTo>
                      <a:pt x="7292" y="3292"/>
                    </a:lnTo>
                    <a:lnTo>
                      <a:pt x="4892" y="3292"/>
                    </a:lnTo>
                    <a:lnTo>
                      <a:pt x="4892" y="2608"/>
                    </a:lnTo>
                    <a:lnTo>
                      <a:pt x="6814" y="2608"/>
                    </a:lnTo>
                    <a:cubicBezTo>
                      <a:pt x="7004" y="2608"/>
                      <a:pt x="7154" y="2458"/>
                      <a:pt x="7154" y="2268"/>
                    </a:cubicBezTo>
                    <a:lnTo>
                      <a:pt x="7154" y="340"/>
                    </a:lnTo>
                    <a:cubicBezTo>
                      <a:pt x="7154" y="156"/>
                      <a:pt x="7004" y="1"/>
                      <a:pt x="6814" y="1"/>
                    </a:cubicBezTo>
                    <a:lnTo>
                      <a:pt x="2688" y="1"/>
                    </a:lnTo>
                    <a:cubicBezTo>
                      <a:pt x="2498" y="1"/>
                      <a:pt x="2348" y="156"/>
                      <a:pt x="2348" y="340"/>
                    </a:cubicBezTo>
                    <a:lnTo>
                      <a:pt x="2348" y="2268"/>
                    </a:lnTo>
                    <a:cubicBezTo>
                      <a:pt x="2348" y="2458"/>
                      <a:pt x="2498" y="2608"/>
                      <a:pt x="2688" y="2608"/>
                    </a:cubicBezTo>
                    <a:lnTo>
                      <a:pt x="4604" y="2608"/>
                    </a:lnTo>
                    <a:lnTo>
                      <a:pt x="4604" y="3292"/>
                    </a:lnTo>
                    <a:lnTo>
                      <a:pt x="2210" y="3292"/>
                    </a:lnTo>
                    <a:lnTo>
                      <a:pt x="2210" y="4219"/>
                    </a:lnTo>
                    <a:lnTo>
                      <a:pt x="1548" y="4219"/>
                    </a:lnTo>
                    <a:cubicBezTo>
                      <a:pt x="1347" y="4219"/>
                      <a:pt x="1180" y="4386"/>
                      <a:pt x="1180" y="4587"/>
                    </a:cubicBezTo>
                    <a:lnTo>
                      <a:pt x="1180" y="6199"/>
                    </a:lnTo>
                    <a:cubicBezTo>
                      <a:pt x="1180" y="6400"/>
                      <a:pt x="1347" y="6561"/>
                      <a:pt x="1548" y="6561"/>
                    </a:cubicBezTo>
                    <a:lnTo>
                      <a:pt x="2210" y="6561"/>
                    </a:lnTo>
                    <a:lnTo>
                      <a:pt x="2210" y="7131"/>
                    </a:lnTo>
                    <a:lnTo>
                      <a:pt x="1030" y="7131"/>
                    </a:lnTo>
                    <a:lnTo>
                      <a:pt x="1030" y="8167"/>
                    </a:lnTo>
                    <a:lnTo>
                      <a:pt x="305" y="8167"/>
                    </a:lnTo>
                    <a:cubicBezTo>
                      <a:pt x="138" y="8167"/>
                      <a:pt x="0" y="8305"/>
                      <a:pt x="0" y="8472"/>
                    </a:cubicBezTo>
                    <a:lnTo>
                      <a:pt x="0" y="9450"/>
                    </a:lnTo>
                    <a:cubicBezTo>
                      <a:pt x="0" y="9611"/>
                      <a:pt x="138" y="9749"/>
                      <a:pt x="305" y="9749"/>
                    </a:cubicBezTo>
                    <a:lnTo>
                      <a:pt x="2043" y="9749"/>
                    </a:lnTo>
                    <a:cubicBezTo>
                      <a:pt x="2210" y="9749"/>
                      <a:pt x="2348" y="9611"/>
                      <a:pt x="2348" y="9450"/>
                    </a:cubicBezTo>
                    <a:lnTo>
                      <a:pt x="2348" y="8460"/>
                    </a:lnTo>
                    <a:cubicBezTo>
                      <a:pt x="2348" y="8299"/>
                      <a:pt x="2210" y="8161"/>
                      <a:pt x="2043" y="8161"/>
                    </a:cubicBezTo>
                    <a:lnTo>
                      <a:pt x="1318" y="8161"/>
                    </a:lnTo>
                    <a:lnTo>
                      <a:pt x="1318" y="7413"/>
                    </a:lnTo>
                    <a:lnTo>
                      <a:pt x="4598" y="7413"/>
                    </a:lnTo>
                    <a:lnTo>
                      <a:pt x="4598" y="8161"/>
                    </a:lnTo>
                    <a:lnTo>
                      <a:pt x="3873" y="8161"/>
                    </a:lnTo>
                    <a:cubicBezTo>
                      <a:pt x="3706" y="8161"/>
                      <a:pt x="3568" y="8299"/>
                      <a:pt x="3568" y="8460"/>
                    </a:cubicBezTo>
                    <a:lnTo>
                      <a:pt x="3568" y="9450"/>
                    </a:lnTo>
                    <a:cubicBezTo>
                      <a:pt x="3568" y="9611"/>
                      <a:pt x="3706" y="9749"/>
                      <a:pt x="3873" y="9749"/>
                    </a:cubicBezTo>
                    <a:lnTo>
                      <a:pt x="5611" y="9749"/>
                    </a:lnTo>
                    <a:cubicBezTo>
                      <a:pt x="5778" y="9749"/>
                      <a:pt x="5916" y="9611"/>
                      <a:pt x="5916" y="9450"/>
                    </a:cubicBezTo>
                    <a:lnTo>
                      <a:pt x="5916" y="8460"/>
                    </a:lnTo>
                    <a:cubicBezTo>
                      <a:pt x="5916" y="8299"/>
                      <a:pt x="5778" y="8161"/>
                      <a:pt x="5611" y="8161"/>
                    </a:cubicBezTo>
                    <a:lnTo>
                      <a:pt x="4886" y="8161"/>
                    </a:lnTo>
                    <a:lnTo>
                      <a:pt x="4886" y="7413"/>
                    </a:lnTo>
                    <a:lnTo>
                      <a:pt x="8166" y="7413"/>
                    </a:lnTo>
                    <a:lnTo>
                      <a:pt x="8166" y="8161"/>
                    </a:lnTo>
                    <a:lnTo>
                      <a:pt x="7441" y="8161"/>
                    </a:lnTo>
                    <a:cubicBezTo>
                      <a:pt x="7274" y="8161"/>
                      <a:pt x="7136" y="8299"/>
                      <a:pt x="7136" y="8460"/>
                    </a:cubicBezTo>
                    <a:lnTo>
                      <a:pt x="7136" y="9450"/>
                    </a:lnTo>
                    <a:cubicBezTo>
                      <a:pt x="7136" y="9611"/>
                      <a:pt x="7274" y="9749"/>
                      <a:pt x="7441" y="9749"/>
                    </a:cubicBezTo>
                    <a:lnTo>
                      <a:pt x="9179" y="9749"/>
                    </a:lnTo>
                    <a:cubicBezTo>
                      <a:pt x="9346" y="9749"/>
                      <a:pt x="9484" y="9611"/>
                      <a:pt x="9484" y="9450"/>
                    </a:cubicBezTo>
                    <a:lnTo>
                      <a:pt x="9484" y="8460"/>
                    </a:lnTo>
                    <a:cubicBezTo>
                      <a:pt x="9478" y="8299"/>
                      <a:pt x="9346" y="8167"/>
                      <a:pt x="9179" y="8167"/>
                    </a:cubicBezTo>
                    <a:close/>
                    <a:moveTo>
                      <a:pt x="2492" y="7125"/>
                    </a:moveTo>
                    <a:lnTo>
                      <a:pt x="2492" y="6555"/>
                    </a:lnTo>
                    <a:lnTo>
                      <a:pt x="3154" y="6555"/>
                    </a:lnTo>
                    <a:cubicBezTo>
                      <a:pt x="3355" y="6555"/>
                      <a:pt x="3522" y="6389"/>
                      <a:pt x="3522" y="6187"/>
                    </a:cubicBezTo>
                    <a:lnTo>
                      <a:pt x="3522" y="4576"/>
                    </a:lnTo>
                    <a:cubicBezTo>
                      <a:pt x="3522" y="4374"/>
                      <a:pt x="3355" y="4213"/>
                      <a:pt x="3154" y="4213"/>
                    </a:cubicBezTo>
                    <a:lnTo>
                      <a:pt x="2492" y="4213"/>
                    </a:lnTo>
                    <a:lnTo>
                      <a:pt x="2492" y="3569"/>
                    </a:lnTo>
                    <a:lnTo>
                      <a:pt x="7004" y="3569"/>
                    </a:lnTo>
                    <a:lnTo>
                      <a:pt x="7004" y="4213"/>
                    </a:lnTo>
                    <a:lnTo>
                      <a:pt x="6342" y="4213"/>
                    </a:lnTo>
                    <a:cubicBezTo>
                      <a:pt x="6141" y="4213"/>
                      <a:pt x="5974" y="4374"/>
                      <a:pt x="5974" y="4576"/>
                    </a:cubicBezTo>
                    <a:lnTo>
                      <a:pt x="5974" y="6187"/>
                    </a:lnTo>
                    <a:cubicBezTo>
                      <a:pt x="5974" y="6389"/>
                      <a:pt x="6141" y="6555"/>
                      <a:pt x="6342" y="6555"/>
                    </a:cubicBezTo>
                    <a:lnTo>
                      <a:pt x="7004" y="6555"/>
                    </a:lnTo>
                    <a:lnTo>
                      <a:pt x="7004" y="7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45" name="Google Shape;845;p47"/>
              <p:cNvSpPr/>
              <p:nvPr/>
            </p:nvSpPr>
            <p:spPr>
              <a:xfrm>
                <a:off x="7606756" y="2424280"/>
                <a:ext cx="734330" cy="766186"/>
              </a:xfrm>
              <a:custGeom>
                <a:avLst/>
                <a:gdLst/>
                <a:ahLst/>
                <a:cxnLst/>
                <a:rect l="l" t="t" r="r" b="b"/>
                <a:pathLst>
                  <a:path w="12632" h="13180" extrusionOk="0">
                    <a:moveTo>
                      <a:pt x="12131" y="13179"/>
                    </a:moveTo>
                    <a:lnTo>
                      <a:pt x="495" y="13179"/>
                    </a:lnTo>
                    <a:cubicBezTo>
                      <a:pt x="219" y="13179"/>
                      <a:pt x="0" y="12955"/>
                      <a:pt x="0" y="12684"/>
                    </a:cubicBezTo>
                    <a:lnTo>
                      <a:pt x="0" y="495"/>
                    </a:lnTo>
                    <a:cubicBezTo>
                      <a:pt x="0" y="225"/>
                      <a:pt x="219" y="1"/>
                      <a:pt x="495" y="1"/>
                    </a:cubicBezTo>
                    <a:lnTo>
                      <a:pt x="12131" y="1"/>
                    </a:lnTo>
                    <a:cubicBezTo>
                      <a:pt x="12407" y="1"/>
                      <a:pt x="12632" y="225"/>
                      <a:pt x="12632" y="495"/>
                    </a:cubicBezTo>
                    <a:lnTo>
                      <a:pt x="12632" y="12684"/>
                    </a:lnTo>
                    <a:cubicBezTo>
                      <a:pt x="12620" y="12960"/>
                      <a:pt x="12407" y="13179"/>
                      <a:pt x="12131" y="131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46" name="Google Shape;846;p47"/>
              <p:cNvSpPr/>
              <p:nvPr/>
            </p:nvSpPr>
            <p:spPr>
              <a:xfrm>
                <a:off x="7737551" y="2539381"/>
                <a:ext cx="472443" cy="578825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9957" extrusionOk="0">
                    <a:moveTo>
                      <a:pt x="8126" y="662"/>
                    </a:moveTo>
                    <a:cubicBezTo>
                      <a:pt x="8126" y="1025"/>
                      <a:pt x="6308" y="1324"/>
                      <a:pt x="4063" y="1324"/>
                    </a:cubicBezTo>
                    <a:cubicBezTo>
                      <a:pt x="1819" y="1324"/>
                      <a:pt x="0" y="1025"/>
                      <a:pt x="0" y="662"/>
                    </a:cubicBezTo>
                    <a:cubicBezTo>
                      <a:pt x="0" y="294"/>
                      <a:pt x="1819" y="0"/>
                      <a:pt x="4063" y="0"/>
                    </a:cubicBezTo>
                    <a:cubicBezTo>
                      <a:pt x="6308" y="0"/>
                      <a:pt x="8126" y="294"/>
                      <a:pt x="8126" y="662"/>
                    </a:cubicBezTo>
                    <a:close/>
                    <a:moveTo>
                      <a:pt x="8126" y="1387"/>
                    </a:moveTo>
                    <a:lnTo>
                      <a:pt x="8126" y="3539"/>
                    </a:lnTo>
                    <a:cubicBezTo>
                      <a:pt x="8126" y="3902"/>
                      <a:pt x="6308" y="4201"/>
                      <a:pt x="4063" y="4201"/>
                    </a:cubicBezTo>
                    <a:cubicBezTo>
                      <a:pt x="1819" y="4201"/>
                      <a:pt x="0" y="3902"/>
                      <a:pt x="0" y="3539"/>
                    </a:cubicBezTo>
                    <a:lnTo>
                      <a:pt x="0" y="1387"/>
                    </a:lnTo>
                    <a:cubicBezTo>
                      <a:pt x="0" y="1755"/>
                      <a:pt x="1819" y="2049"/>
                      <a:pt x="4063" y="2049"/>
                    </a:cubicBezTo>
                    <a:cubicBezTo>
                      <a:pt x="6308" y="2049"/>
                      <a:pt x="8126" y="1755"/>
                      <a:pt x="8126" y="1387"/>
                    </a:cubicBezTo>
                    <a:close/>
                    <a:moveTo>
                      <a:pt x="7510" y="2941"/>
                    </a:moveTo>
                    <a:cubicBezTo>
                      <a:pt x="7510" y="2768"/>
                      <a:pt x="7366" y="2624"/>
                      <a:pt x="7194" y="2624"/>
                    </a:cubicBezTo>
                    <a:cubicBezTo>
                      <a:pt x="7021" y="2624"/>
                      <a:pt x="6877" y="2768"/>
                      <a:pt x="6877" y="2941"/>
                    </a:cubicBezTo>
                    <a:cubicBezTo>
                      <a:pt x="6877" y="3114"/>
                      <a:pt x="7021" y="3257"/>
                      <a:pt x="7194" y="3257"/>
                    </a:cubicBezTo>
                    <a:cubicBezTo>
                      <a:pt x="7366" y="3257"/>
                      <a:pt x="7510" y="3114"/>
                      <a:pt x="7510" y="2941"/>
                    </a:cubicBezTo>
                    <a:close/>
                    <a:moveTo>
                      <a:pt x="8126" y="4265"/>
                    </a:moveTo>
                    <a:lnTo>
                      <a:pt x="8126" y="6417"/>
                    </a:lnTo>
                    <a:cubicBezTo>
                      <a:pt x="8126" y="6779"/>
                      <a:pt x="6308" y="7079"/>
                      <a:pt x="4063" y="7079"/>
                    </a:cubicBezTo>
                    <a:cubicBezTo>
                      <a:pt x="1819" y="7079"/>
                      <a:pt x="0" y="6779"/>
                      <a:pt x="0" y="6417"/>
                    </a:cubicBezTo>
                    <a:lnTo>
                      <a:pt x="0" y="4265"/>
                    </a:lnTo>
                    <a:cubicBezTo>
                      <a:pt x="0" y="4633"/>
                      <a:pt x="1819" y="4926"/>
                      <a:pt x="4063" y="4926"/>
                    </a:cubicBezTo>
                    <a:cubicBezTo>
                      <a:pt x="6308" y="4926"/>
                      <a:pt x="8126" y="4633"/>
                      <a:pt x="8126" y="4265"/>
                    </a:cubicBezTo>
                    <a:close/>
                    <a:moveTo>
                      <a:pt x="7510" y="5818"/>
                    </a:moveTo>
                    <a:cubicBezTo>
                      <a:pt x="7510" y="5646"/>
                      <a:pt x="7366" y="5502"/>
                      <a:pt x="7194" y="5502"/>
                    </a:cubicBezTo>
                    <a:cubicBezTo>
                      <a:pt x="7021" y="5502"/>
                      <a:pt x="6877" y="5646"/>
                      <a:pt x="6877" y="5818"/>
                    </a:cubicBezTo>
                    <a:cubicBezTo>
                      <a:pt x="6877" y="5991"/>
                      <a:pt x="7021" y="6135"/>
                      <a:pt x="7194" y="6135"/>
                    </a:cubicBezTo>
                    <a:cubicBezTo>
                      <a:pt x="7366" y="6135"/>
                      <a:pt x="7510" y="5991"/>
                      <a:pt x="7510" y="5818"/>
                    </a:cubicBezTo>
                    <a:close/>
                    <a:moveTo>
                      <a:pt x="8126" y="7142"/>
                    </a:moveTo>
                    <a:lnTo>
                      <a:pt x="8126" y="9294"/>
                    </a:lnTo>
                    <a:cubicBezTo>
                      <a:pt x="8126" y="9657"/>
                      <a:pt x="6308" y="9956"/>
                      <a:pt x="4063" y="9956"/>
                    </a:cubicBezTo>
                    <a:cubicBezTo>
                      <a:pt x="1819" y="9956"/>
                      <a:pt x="0" y="9657"/>
                      <a:pt x="0" y="9294"/>
                    </a:cubicBezTo>
                    <a:lnTo>
                      <a:pt x="0" y="7142"/>
                    </a:lnTo>
                    <a:cubicBezTo>
                      <a:pt x="0" y="7510"/>
                      <a:pt x="1819" y="7804"/>
                      <a:pt x="4063" y="7804"/>
                    </a:cubicBezTo>
                    <a:cubicBezTo>
                      <a:pt x="6308" y="7804"/>
                      <a:pt x="8126" y="7510"/>
                      <a:pt x="8126" y="7142"/>
                    </a:cubicBezTo>
                    <a:close/>
                    <a:moveTo>
                      <a:pt x="7510" y="8696"/>
                    </a:moveTo>
                    <a:cubicBezTo>
                      <a:pt x="7510" y="8523"/>
                      <a:pt x="7366" y="8379"/>
                      <a:pt x="7194" y="8379"/>
                    </a:cubicBezTo>
                    <a:cubicBezTo>
                      <a:pt x="7021" y="8379"/>
                      <a:pt x="6877" y="8523"/>
                      <a:pt x="6877" y="8696"/>
                    </a:cubicBezTo>
                    <a:cubicBezTo>
                      <a:pt x="6877" y="8868"/>
                      <a:pt x="7021" y="9012"/>
                      <a:pt x="7194" y="9012"/>
                    </a:cubicBezTo>
                    <a:cubicBezTo>
                      <a:pt x="7366" y="9012"/>
                      <a:pt x="7510" y="8868"/>
                      <a:pt x="7510" y="86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47" name="Google Shape;847;p47"/>
              <p:cNvSpPr/>
              <p:nvPr/>
            </p:nvSpPr>
            <p:spPr>
              <a:xfrm>
                <a:off x="7990132" y="1845523"/>
                <a:ext cx="249912" cy="202824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488" extrusionOk="0">
                    <a:moveTo>
                      <a:pt x="2331" y="6"/>
                    </a:moveTo>
                    <a:lnTo>
                      <a:pt x="4299" y="6"/>
                    </a:lnTo>
                    <a:lnTo>
                      <a:pt x="4299" y="1508"/>
                    </a:lnTo>
                    <a:lnTo>
                      <a:pt x="4299" y="1986"/>
                    </a:lnTo>
                    <a:lnTo>
                      <a:pt x="4299" y="1998"/>
                    </a:lnTo>
                    <a:cubicBezTo>
                      <a:pt x="4299" y="2821"/>
                      <a:pt x="3631" y="3488"/>
                      <a:pt x="2814" y="3488"/>
                    </a:cubicBezTo>
                    <a:lnTo>
                      <a:pt x="2331" y="3488"/>
                    </a:lnTo>
                    <a:lnTo>
                      <a:pt x="2331" y="2826"/>
                    </a:lnTo>
                    <a:cubicBezTo>
                      <a:pt x="2854" y="2826"/>
                      <a:pt x="3021" y="2366"/>
                      <a:pt x="3062" y="1992"/>
                    </a:cubicBezTo>
                    <a:lnTo>
                      <a:pt x="2331" y="1992"/>
                    </a:lnTo>
                    <a:lnTo>
                      <a:pt x="2331" y="6"/>
                    </a:lnTo>
                    <a:close/>
                    <a:moveTo>
                      <a:pt x="0" y="1986"/>
                    </a:moveTo>
                    <a:lnTo>
                      <a:pt x="731" y="1986"/>
                    </a:lnTo>
                    <a:cubicBezTo>
                      <a:pt x="691" y="2360"/>
                      <a:pt x="524" y="2821"/>
                      <a:pt x="0" y="2821"/>
                    </a:cubicBezTo>
                    <a:lnTo>
                      <a:pt x="0" y="3482"/>
                    </a:lnTo>
                    <a:lnTo>
                      <a:pt x="484" y="3482"/>
                    </a:lnTo>
                    <a:cubicBezTo>
                      <a:pt x="1301" y="3482"/>
                      <a:pt x="1968" y="2815"/>
                      <a:pt x="1968" y="1992"/>
                    </a:cubicBezTo>
                    <a:lnTo>
                      <a:pt x="1968" y="1980"/>
                    </a:lnTo>
                    <a:lnTo>
                      <a:pt x="1968" y="1503"/>
                    </a:lnTo>
                    <a:lnTo>
                      <a:pt x="1968" y="1"/>
                    </a:lnTo>
                    <a:lnTo>
                      <a:pt x="0" y="1"/>
                    </a:lnTo>
                    <a:lnTo>
                      <a:pt x="0" y="19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48" name="Google Shape;848;p47"/>
              <p:cNvSpPr/>
              <p:nvPr/>
            </p:nvSpPr>
            <p:spPr>
              <a:xfrm>
                <a:off x="5923042" y="2617975"/>
                <a:ext cx="480407" cy="493836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8495" extrusionOk="0">
                    <a:moveTo>
                      <a:pt x="7999" y="7119"/>
                    </a:moveTo>
                    <a:lnTo>
                      <a:pt x="7366" y="7119"/>
                    </a:lnTo>
                    <a:lnTo>
                      <a:pt x="7366" y="6216"/>
                    </a:lnTo>
                    <a:lnTo>
                      <a:pt x="6348" y="6216"/>
                    </a:lnTo>
                    <a:lnTo>
                      <a:pt x="6348" y="5715"/>
                    </a:lnTo>
                    <a:lnTo>
                      <a:pt x="6923" y="5715"/>
                    </a:lnTo>
                    <a:cubicBezTo>
                      <a:pt x="7096" y="5715"/>
                      <a:pt x="7240" y="5571"/>
                      <a:pt x="7240" y="5399"/>
                    </a:cubicBezTo>
                    <a:lnTo>
                      <a:pt x="7240" y="4000"/>
                    </a:lnTo>
                    <a:cubicBezTo>
                      <a:pt x="7240" y="3828"/>
                      <a:pt x="7096" y="3684"/>
                      <a:pt x="6923" y="3684"/>
                    </a:cubicBezTo>
                    <a:lnTo>
                      <a:pt x="6348" y="3684"/>
                    </a:lnTo>
                    <a:lnTo>
                      <a:pt x="6348" y="2867"/>
                    </a:lnTo>
                    <a:lnTo>
                      <a:pt x="4253" y="2867"/>
                    </a:lnTo>
                    <a:lnTo>
                      <a:pt x="4253" y="2274"/>
                    </a:lnTo>
                    <a:lnTo>
                      <a:pt x="5928" y="2274"/>
                    </a:lnTo>
                    <a:cubicBezTo>
                      <a:pt x="6089" y="2274"/>
                      <a:pt x="6221" y="2141"/>
                      <a:pt x="6221" y="1975"/>
                    </a:cubicBezTo>
                    <a:lnTo>
                      <a:pt x="6221" y="294"/>
                    </a:lnTo>
                    <a:cubicBezTo>
                      <a:pt x="6221" y="133"/>
                      <a:pt x="6094" y="1"/>
                      <a:pt x="5928" y="1"/>
                    </a:cubicBezTo>
                    <a:lnTo>
                      <a:pt x="2331" y="1"/>
                    </a:lnTo>
                    <a:cubicBezTo>
                      <a:pt x="2175" y="1"/>
                      <a:pt x="2037" y="127"/>
                      <a:pt x="2037" y="294"/>
                    </a:cubicBezTo>
                    <a:lnTo>
                      <a:pt x="2037" y="1975"/>
                    </a:lnTo>
                    <a:cubicBezTo>
                      <a:pt x="2037" y="2136"/>
                      <a:pt x="2164" y="2274"/>
                      <a:pt x="2331" y="2274"/>
                    </a:cubicBezTo>
                    <a:lnTo>
                      <a:pt x="4005" y="2274"/>
                    </a:lnTo>
                    <a:lnTo>
                      <a:pt x="4005" y="2867"/>
                    </a:lnTo>
                    <a:lnTo>
                      <a:pt x="1916" y="2867"/>
                    </a:lnTo>
                    <a:lnTo>
                      <a:pt x="1916" y="3684"/>
                    </a:lnTo>
                    <a:lnTo>
                      <a:pt x="1341" y="3684"/>
                    </a:lnTo>
                    <a:cubicBezTo>
                      <a:pt x="1168" y="3684"/>
                      <a:pt x="1024" y="3828"/>
                      <a:pt x="1024" y="4000"/>
                    </a:cubicBezTo>
                    <a:lnTo>
                      <a:pt x="1024" y="5399"/>
                    </a:lnTo>
                    <a:cubicBezTo>
                      <a:pt x="1024" y="5571"/>
                      <a:pt x="1168" y="5715"/>
                      <a:pt x="1341" y="5715"/>
                    </a:cubicBezTo>
                    <a:lnTo>
                      <a:pt x="1916" y="5715"/>
                    </a:lnTo>
                    <a:lnTo>
                      <a:pt x="1916" y="6216"/>
                    </a:lnTo>
                    <a:lnTo>
                      <a:pt x="892" y="6216"/>
                    </a:lnTo>
                    <a:lnTo>
                      <a:pt x="892" y="7119"/>
                    </a:lnTo>
                    <a:lnTo>
                      <a:pt x="259" y="7119"/>
                    </a:lnTo>
                    <a:cubicBezTo>
                      <a:pt x="115" y="7119"/>
                      <a:pt x="0" y="7234"/>
                      <a:pt x="0" y="7378"/>
                    </a:cubicBezTo>
                    <a:lnTo>
                      <a:pt x="0" y="8236"/>
                    </a:lnTo>
                    <a:cubicBezTo>
                      <a:pt x="0" y="8380"/>
                      <a:pt x="115" y="8495"/>
                      <a:pt x="259" y="8495"/>
                    </a:cubicBezTo>
                    <a:lnTo>
                      <a:pt x="1778" y="8495"/>
                    </a:lnTo>
                    <a:cubicBezTo>
                      <a:pt x="1922" y="8495"/>
                      <a:pt x="2037" y="8380"/>
                      <a:pt x="2037" y="8236"/>
                    </a:cubicBezTo>
                    <a:lnTo>
                      <a:pt x="2037" y="7378"/>
                    </a:lnTo>
                    <a:cubicBezTo>
                      <a:pt x="2037" y="7234"/>
                      <a:pt x="1922" y="7119"/>
                      <a:pt x="1778" y="7119"/>
                    </a:cubicBezTo>
                    <a:lnTo>
                      <a:pt x="1145" y="7119"/>
                    </a:lnTo>
                    <a:lnTo>
                      <a:pt x="1145" y="6463"/>
                    </a:lnTo>
                    <a:lnTo>
                      <a:pt x="4005" y="6463"/>
                    </a:lnTo>
                    <a:lnTo>
                      <a:pt x="4005" y="7119"/>
                    </a:lnTo>
                    <a:lnTo>
                      <a:pt x="3372" y="7119"/>
                    </a:lnTo>
                    <a:cubicBezTo>
                      <a:pt x="3229" y="7119"/>
                      <a:pt x="3113" y="7234"/>
                      <a:pt x="3113" y="7378"/>
                    </a:cubicBezTo>
                    <a:lnTo>
                      <a:pt x="3113" y="8236"/>
                    </a:lnTo>
                    <a:cubicBezTo>
                      <a:pt x="3113" y="8380"/>
                      <a:pt x="3229" y="8495"/>
                      <a:pt x="3372" y="8495"/>
                    </a:cubicBezTo>
                    <a:lnTo>
                      <a:pt x="4892" y="8495"/>
                    </a:lnTo>
                    <a:cubicBezTo>
                      <a:pt x="5036" y="8495"/>
                      <a:pt x="5151" y="8380"/>
                      <a:pt x="5151" y="8236"/>
                    </a:cubicBezTo>
                    <a:lnTo>
                      <a:pt x="5151" y="7378"/>
                    </a:lnTo>
                    <a:cubicBezTo>
                      <a:pt x="5151" y="7234"/>
                      <a:pt x="5036" y="7119"/>
                      <a:pt x="4892" y="7119"/>
                    </a:cubicBezTo>
                    <a:lnTo>
                      <a:pt x="4259" y="7119"/>
                    </a:lnTo>
                    <a:lnTo>
                      <a:pt x="4259" y="6463"/>
                    </a:lnTo>
                    <a:lnTo>
                      <a:pt x="7119" y="6463"/>
                    </a:lnTo>
                    <a:lnTo>
                      <a:pt x="7119" y="7119"/>
                    </a:lnTo>
                    <a:lnTo>
                      <a:pt x="6486" y="7119"/>
                    </a:lnTo>
                    <a:cubicBezTo>
                      <a:pt x="6342" y="7119"/>
                      <a:pt x="6227" y="7234"/>
                      <a:pt x="6227" y="7378"/>
                    </a:cubicBezTo>
                    <a:lnTo>
                      <a:pt x="6227" y="8236"/>
                    </a:lnTo>
                    <a:cubicBezTo>
                      <a:pt x="6227" y="8380"/>
                      <a:pt x="6342" y="8495"/>
                      <a:pt x="6486" y="8495"/>
                    </a:cubicBezTo>
                    <a:lnTo>
                      <a:pt x="8005" y="8495"/>
                    </a:lnTo>
                    <a:cubicBezTo>
                      <a:pt x="8149" y="8495"/>
                      <a:pt x="8264" y="8380"/>
                      <a:pt x="8264" y="8236"/>
                    </a:cubicBezTo>
                    <a:lnTo>
                      <a:pt x="8264" y="7378"/>
                    </a:lnTo>
                    <a:cubicBezTo>
                      <a:pt x="8264" y="7234"/>
                      <a:pt x="8143" y="7119"/>
                      <a:pt x="7999" y="7119"/>
                    </a:cubicBezTo>
                    <a:close/>
                    <a:moveTo>
                      <a:pt x="2164" y="6216"/>
                    </a:moveTo>
                    <a:lnTo>
                      <a:pt x="2164" y="5715"/>
                    </a:lnTo>
                    <a:lnTo>
                      <a:pt x="2739" y="5715"/>
                    </a:lnTo>
                    <a:cubicBezTo>
                      <a:pt x="2912" y="5715"/>
                      <a:pt x="3056" y="5571"/>
                      <a:pt x="3056" y="5399"/>
                    </a:cubicBezTo>
                    <a:lnTo>
                      <a:pt x="3056" y="4000"/>
                    </a:lnTo>
                    <a:cubicBezTo>
                      <a:pt x="3056" y="3828"/>
                      <a:pt x="2912" y="3684"/>
                      <a:pt x="2739" y="3684"/>
                    </a:cubicBezTo>
                    <a:lnTo>
                      <a:pt x="2164" y="3684"/>
                    </a:lnTo>
                    <a:lnTo>
                      <a:pt x="2164" y="3120"/>
                    </a:lnTo>
                    <a:lnTo>
                      <a:pt x="6100" y="3120"/>
                    </a:lnTo>
                    <a:lnTo>
                      <a:pt x="6100" y="3684"/>
                    </a:lnTo>
                    <a:lnTo>
                      <a:pt x="5525" y="3684"/>
                    </a:lnTo>
                    <a:cubicBezTo>
                      <a:pt x="5352" y="3684"/>
                      <a:pt x="5208" y="3828"/>
                      <a:pt x="5208" y="4000"/>
                    </a:cubicBezTo>
                    <a:lnTo>
                      <a:pt x="5208" y="5399"/>
                    </a:lnTo>
                    <a:cubicBezTo>
                      <a:pt x="5208" y="5571"/>
                      <a:pt x="5352" y="5715"/>
                      <a:pt x="5525" y="5715"/>
                    </a:cubicBezTo>
                    <a:lnTo>
                      <a:pt x="6100" y="5715"/>
                    </a:lnTo>
                    <a:lnTo>
                      <a:pt x="6100" y="62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49" name="Google Shape;849;p47"/>
              <p:cNvSpPr/>
              <p:nvPr/>
            </p:nvSpPr>
            <p:spPr>
              <a:xfrm>
                <a:off x="6583703" y="1728446"/>
                <a:ext cx="289442" cy="354318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6095" extrusionOk="0">
                    <a:moveTo>
                      <a:pt x="4979" y="403"/>
                    </a:moveTo>
                    <a:cubicBezTo>
                      <a:pt x="4979" y="628"/>
                      <a:pt x="3862" y="806"/>
                      <a:pt x="2493" y="806"/>
                    </a:cubicBezTo>
                    <a:cubicBezTo>
                      <a:pt x="1117" y="806"/>
                      <a:pt x="1" y="628"/>
                      <a:pt x="1" y="403"/>
                    </a:cubicBezTo>
                    <a:cubicBezTo>
                      <a:pt x="1" y="179"/>
                      <a:pt x="1117" y="1"/>
                      <a:pt x="2493" y="1"/>
                    </a:cubicBezTo>
                    <a:cubicBezTo>
                      <a:pt x="3862" y="1"/>
                      <a:pt x="4979" y="179"/>
                      <a:pt x="4979" y="403"/>
                    </a:cubicBezTo>
                    <a:close/>
                    <a:moveTo>
                      <a:pt x="4979" y="847"/>
                    </a:moveTo>
                    <a:lnTo>
                      <a:pt x="4979" y="2164"/>
                    </a:lnTo>
                    <a:cubicBezTo>
                      <a:pt x="4979" y="2389"/>
                      <a:pt x="3862" y="2567"/>
                      <a:pt x="2493" y="2567"/>
                    </a:cubicBezTo>
                    <a:cubicBezTo>
                      <a:pt x="1117" y="2567"/>
                      <a:pt x="1" y="2389"/>
                      <a:pt x="1" y="2164"/>
                    </a:cubicBezTo>
                    <a:lnTo>
                      <a:pt x="1" y="847"/>
                    </a:lnTo>
                    <a:cubicBezTo>
                      <a:pt x="1" y="1071"/>
                      <a:pt x="1117" y="1249"/>
                      <a:pt x="2493" y="1249"/>
                    </a:cubicBezTo>
                    <a:cubicBezTo>
                      <a:pt x="3862" y="1249"/>
                      <a:pt x="4979" y="1071"/>
                      <a:pt x="4979" y="847"/>
                    </a:cubicBezTo>
                    <a:close/>
                    <a:moveTo>
                      <a:pt x="4599" y="1796"/>
                    </a:moveTo>
                    <a:cubicBezTo>
                      <a:pt x="4599" y="1692"/>
                      <a:pt x="4513" y="1606"/>
                      <a:pt x="4403" y="1606"/>
                    </a:cubicBezTo>
                    <a:cubicBezTo>
                      <a:pt x="4294" y="1606"/>
                      <a:pt x="4208" y="1692"/>
                      <a:pt x="4208" y="1796"/>
                    </a:cubicBezTo>
                    <a:cubicBezTo>
                      <a:pt x="4208" y="1905"/>
                      <a:pt x="4294" y="1992"/>
                      <a:pt x="4403" y="1992"/>
                    </a:cubicBezTo>
                    <a:cubicBezTo>
                      <a:pt x="4513" y="1992"/>
                      <a:pt x="4599" y="1905"/>
                      <a:pt x="4599" y="1796"/>
                    </a:cubicBezTo>
                    <a:close/>
                    <a:moveTo>
                      <a:pt x="4979" y="2613"/>
                    </a:moveTo>
                    <a:lnTo>
                      <a:pt x="4979" y="3925"/>
                    </a:lnTo>
                    <a:cubicBezTo>
                      <a:pt x="4979" y="4150"/>
                      <a:pt x="3862" y="4328"/>
                      <a:pt x="2493" y="4328"/>
                    </a:cubicBezTo>
                    <a:cubicBezTo>
                      <a:pt x="1117" y="4328"/>
                      <a:pt x="1" y="4150"/>
                      <a:pt x="1" y="3925"/>
                    </a:cubicBezTo>
                    <a:lnTo>
                      <a:pt x="1" y="2613"/>
                    </a:lnTo>
                    <a:cubicBezTo>
                      <a:pt x="1" y="2832"/>
                      <a:pt x="1117" y="3016"/>
                      <a:pt x="2493" y="3016"/>
                    </a:cubicBezTo>
                    <a:cubicBezTo>
                      <a:pt x="3862" y="3016"/>
                      <a:pt x="4979" y="2832"/>
                      <a:pt x="4979" y="2613"/>
                    </a:cubicBezTo>
                    <a:close/>
                    <a:moveTo>
                      <a:pt x="4599" y="3563"/>
                    </a:moveTo>
                    <a:cubicBezTo>
                      <a:pt x="4599" y="3453"/>
                      <a:pt x="4513" y="3367"/>
                      <a:pt x="4403" y="3367"/>
                    </a:cubicBezTo>
                    <a:cubicBezTo>
                      <a:pt x="4294" y="3367"/>
                      <a:pt x="4208" y="3453"/>
                      <a:pt x="4208" y="3563"/>
                    </a:cubicBezTo>
                    <a:cubicBezTo>
                      <a:pt x="4208" y="3666"/>
                      <a:pt x="4294" y="3753"/>
                      <a:pt x="4403" y="3753"/>
                    </a:cubicBezTo>
                    <a:cubicBezTo>
                      <a:pt x="4513" y="3753"/>
                      <a:pt x="4599" y="3666"/>
                      <a:pt x="4599" y="3563"/>
                    </a:cubicBezTo>
                    <a:close/>
                    <a:moveTo>
                      <a:pt x="4979" y="4374"/>
                    </a:moveTo>
                    <a:lnTo>
                      <a:pt x="4979" y="5692"/>
                    </a:lnTo>
                    <a:cubicBezTo>
                      <a:pt x="4979" y="5911"/>
                      <a:pt x="3862" y="6095"/>
                      <a:pt x="2493" y="6095"/>
                    </a:cubicBezTo>
                    <a:cubicBezTo>
                      <a:pt x="1117" y="6095"/>
                      <a:pt x="1" y="5911"/>
                      <a:pt x="1" y="5692"/>
                    </a:cubicBezTo>
                    <a:lnTo>
                      <a:pt x="1" y="4374"/>
                    </a:lnTo>
                    <a:cubicBezTo>
                      <a:pt x="1" y="4599"/>
                      <a:pt x="1117" y="4777"/>
                      <a:pt x="2493" y="4777"/>
                    </a:cubicBezTo>
                    <a:cubicBezTo>
                      <a:pt x="3862" y="4777"/>
                      <a:pt x="4979" y="4599"/>
                      <a:pt x="4979" y="4374"/>
                    </a:cubicBezTo>
                    <a:close/>
                    <a:moveTo>
                      <a:pt x="4599" y="5324"/>
                    </a:moveTo>
                    <a:cubicBezTo>
                      <a:pt x="4599" y="5214"/>
                      <a:pt x="4513" y="5128"/>
                      <a:pt x="4403" y="5128"/>
                    </a:cubicBezTo>
                    <a:cubicBezTo>
                      <a:pt x="4294" y="5128"/>
                      <a:pt x="4208" y="5214"/>
                      <a:pt x="4208" y="5324"/>
                    </a:cubicBezTo>
                    <a:cubicBezTo>
                      <a:pt x="4208" y="5433"/>
                      <a:pt x="4294" y="5519"/>
                      <a:pt x="4403" y="5519"/>
                    </a:cubicBezTo>
                    <a:cubicBezTo>
                      <a:pt x="4513" y="5519"/>
                      <a:pt x="4599" y="5433"/>
                      <a:pt x="4599" y="53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50" name="Google Shape;850;p47"/>
            <p:cNvGrpSpPr/>
            <p:nvPr/>
          </p:nvGrpSpPr>
          <p:grpSpPr>
            <a:xfrm>
              <a:off x="6440272" y="769535"/>
              <a:ext cx="1749455" cy="858630"/>
              <a:chOff x="6440272" y="769535"/>
              <a:chExt cx="1749455" cy="858630"/>
            </a:xfrm>
          </p:grpSpPr>
          <p:sp>
            <p:nvSpPr>
              <p:cNvPr id="851" name="Google Shape;851;p47"/>
              <p:cNvSpPr/>
              <p:nvPr/>
            </p:nvSpPr>
            <p:spPr>
              <a:xfrm rot="-5400000">
                <a:off x="7670622" y="769535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52" name="Google Shape;852;p47"/>
              <p:cNvSpPr/>
              <p:nvPr/>
            </p:nvSpPr>
            <p:spPr>
              <a:xfrm rot="-5400000">
                <a:off x="6440272" y="1282228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53" name="Google Shape;853;p47"/>
              <p:cNvSpPr/>
              <p:nvPr/>
            </p:nvSpPr>
            <p:spPr>
              <a:xfrm rot="-5400000">
                <a:off x="7176684" y="923603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54" name="Google Shape;854;p47"/>
              <p:cNvSpPr/>
              <p:nvPr/>
            </p:nvSpPr>
            <p:spPr>
              <a:xfrm rot="-5400000">
                <a:off x="7983672" y="142211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855" name="Google Shape;855;p47"/>
              <p:cNvSpPr/>
              <p:nvPr/>
            </p:nvSpPr>
            <p:spPr>
              <a:xfrm rot="-5400000">
                <a:off x="7703709" y="1244278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56" name="Google Shape;856;p47"/>
            <p:cNvSpPr/>
            <p:nvPr/>
          </p:nvSpPr>
          <p:spPr>
            <a:xfrm>
              <a:off x="8189731" y="2120047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7235030" y="2898432"/>
              <a:ext cx="259947" cy="259667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08CC1B-11B1-B38D-CF03-2E3F9EC13ADD}"/>
              </a:ext>
            </a:extLst>
          </p:cNvPr>
          <p:cNvSpPr txBox="1"/>
          <p:nvPr/>
        </p:nvSpPr>
        <p:spPr>
          <a:xfrm>
            <a:off x="1044770" y="247272"/>
            <a:ext cx="7535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Prospects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4D08C-1AB7-F5B9-BEBE-D9E990D19D43}"/>
              </a:ext>
            </a:extLst>
          </p:cNvPr>
          <p:cNvSpPr txBox="1"/>
          <p:nvPr/>
        </p:nvSpPr>
        <p:spPr>
          <a:xfrm>
            <a:off x="661435" y="1030488"/>
            <a:ext cx="674733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hand gesture control enhances human-robot interaction.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real-time control and intuitive operation.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636B6-B72F-E315-C368-56E48DEF876F}"/>
              </a:ext>
            </a:extLst>
          </p:cNvPr>
          <p:cNvSpPr txBox="1"/>
          <p:nvPr/>
        </p:nvSpPr>
        <p:spPr>
          <a:xfrm>
            <a:off x="660266" y="2329765"/>
            <a:ext cx="5849045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Gesture Recognition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 complex movements like diagonal gestures.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Fusion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 accelerometer with other sensors for better accuracy.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30">
          <a:extLst>
            <a:ext uri="{FF2B5EF4-FFF2-40B4-BE49-F238E27FC236}">
              <a16:creationId xmlns:a16="http://schemas.microsoft.com/office/drawing/2014/main" id="{0B301BAB-147F-DAAC-E5EB-EA6F522F2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233;p62">
            <a:extLst>
              <a:ext uri="{FF2B5EF4-FFF2-40B4-BE49-F238E27FC236}">
                <a16:creationId xmlns:a16="http://schemas.microsoft.com/office/drawing/2014/main" id="{CF642529-0109-08AE-56FD-1693E127BD93}"/>
              </a:ext>
            </a:extLst>
          </p:cNvPr>
          <p:cNvGrpSpPr/>
          <p:nvPr/>
        </p:nvGrpSpPr>
        <p:grpSpPr>
          <a:xfrm>
            <a:off x="6058102" y="878581"/>
            <a:ext cx="2894210" cy="2843761"/>
            <a:chOff x="5970625" y="1743798"/>
            <a:chExt cx="2272821" cy="2233203"/>
          </a:xfrm>
        </p:grpSpPr>
        <p:sp>
          <p:nvSpPr>
            <p:cNvPr id="7" name="Google Shape;1234;p62">
              <a:extLst>
                <a:ext uri="{FF2B5EF4-FFF2-40B4-BE49-F238E27FC236}">
                  <a16:creationId xmlns:a16="http://schemas.microsoft.com/office/drawing/2014/main" id="{5D359DA5-6CF9-8347-7D07-7DE1DC626ED8}"/>
                </a:ext>
              </a:extLst>
            </p:cNvPr>
            <p:cNvSpPr/>
            <p:nvPr/>
          </p:nvSpPr>
          <p:spPr>
            <a:xfrm>
              <a:off x="5970625" y="1743798"/>
              <a:ext cx="2233096" cy="2233203"/>
            </a:xfrm>
            <a:custGeom>
              <a:avLst/>
              <a:gdLst/>
              <a:ahLst/>
              <a:cxnLst/>
              <a:rect l="l" t="t" r="r" b="b"/>
              <a:pathLst>
                <a:path w="43058" h="43058" extrusionOk="0">
                  <a:moveTo>
                    <a:pt x="43058" y="21529"/>
                  </a:moveTo>
                  <a:cubicBezTo>
                    <a:pt x="43058" y="33419"/>
                    <a:pt x="33419" y="43058"/>
                    <a:pt x="21529" y="43058"/>
                  </a:cubicBezTo>
                  <a:cubicBezTo>
                    <a:pt x="9640" y="43058"/>
                    <a:pt x="0" y="33419"/>
                    <a:pt x="0" y="21529"/>
                  </a:cubicBezTo>
                  <a:cubicBezTo>
                    <a:pt x="0" y="9640"/>
                    <a:pt x="9640" y="0"/>
                    <a:pt x="21529" y="0"/>
                  </a:cubicBezTo>
                  <a:cubicBezTo>
                    <a:pt x="33419" y="0"/>
                    <a:pt x="43058" y="9640"/>
                    <a:pt x="43058" y="2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8" name="Google Shape;1235;p62">
              <a:extLst>
                <a:ext uri="{FF2B5EF4-FFF2-40B4-BE49-F238E27FC236}">
                  <a16:creationId xmlns:a16="http://schemas.microsoft.com/office/drawing/2014/main" id="{7BC5153A-9368-5440-86BB-234DDE21ACD5}"/>
                </a:ext>
              </a:extLst>
            </p:cNvPr>
            <p:cNvSpPr/>
            <p:nvPr/>
          </p:nvSpPr>
          <p:spPr>
            <a:xfrm>
              <a:off x="8039522" y="2569044"/>
              <a:ext cx="203923" cy="204504"/>
            </a:xfrm>
            <a:custGeom>
              <a:avLst/>
              <a:gdLst/>
              <a:ahLst/>
              <a:cxnLst/>
              <a:rect l="l" t="t" r="r" b="b"/>
              <a:pathLst>
                <a:path w="3932" h="3943" extrusionOk="0">
                  <a:moveTo>
                    <a:pt x="3713" y="3931"/>
                  </a:moveTo>
                  <a:cubicBezTo>
                    <a:pt x="3598" y="3931"/>
                    <a:pt x="3500" y="3833"/>
                    <a:pt x="3500" y="3712"/>
                  </a:cubicBezTo>
                  <a:cubicBezTo>
                    <a:pt x="3500" y="1905"/>
                    <a:pt x="2032" y="432"/>
                    <a:pt x="219" y="432"/>
                  </a:cubicBezTo>
                  <a:cubicBezTo>
                    <a:pt x="104" y="432"/>
                    <a:pt x="1" y="340"/>
                    <a:pt x="1" y="219"/>
                  </a:cubicBezTo>
                  <a:cubicBezTo>
                    <a:pt x="1" y="104"/>
                    <a:pt x="93" y="0"/>
                    <a:pt x="219" y="0"/>
                  </a:cubicBezTo>
                  <a:cubicBezTo>
                    <a:pt x="2262" y="0"/>
                    <a:pt x="3920" y="1664"/>
                    <a:pt x="3920" y="3707"/>
                  </a:cubicBezTo>
                  <a:cubicBezTo>
                    <a:pt x="3931" y="3833"/>
                    <a:pt x="3828" y="3931"/>
                    <a:pt x="3713" y="3931"/>
                  </a:cubicBezTo>
                  <a:close/>
                  <a:moveTo>
                    <a:pt x="2878" y="3718"/>
                  </a:moveTo>
                  <a:cubicBezTo>
                    <a:pt x="2878" y="2251"/>
                    <a:pt x="1687" y="1065"/>
                    <a:pt x="225" y="1065"/>
                  </a:cubicBezTo>
                  <a:cubicBezTo>
                    <a:pt x="110" y="1065"/>
                    <a:pt x="6" y="1157"/>
                    <a:pt x="6" y="1284"/>
                  </a:cubicBezTo>
                  <a:cubicBezTo>
                    <a:pt x="6" y="1399"/>
                    <a:pt x="104" y="1497"/>
                    <a:pt x="225" y="1497"/>
                  </a:cubicBezTo>
                  <a:cubicBezTo>
                    <a:pt x="1457" y="1497"/>
                    <a:pt x="2452" y="2498"/>
                    <a:pt x="2452" y="3730"/>
                  </a:cubicBezTo>
                  <a:cubicBezTo>
                    <a:pt x="2452" y="3845"/>
                    <a:pt x="2550" y="3943"/>
                    <a:pt x="2671" y="3943"/>
                  </a:cubicBezTo>
                  <a:cubicBezTo>
                    <a:pt x="2792" y="3943"/>
                    <a:pt x="2878" y="3833"/>
                    <a:pt x="2878" y="3718"/>
                  </a:cubicBezTo>
                  <a:close/>
                  <a:moveTo>
                    <a:pt x="1831" y="3718"/>
                  </a:moveTo>
                  <a:cubicBezTo>
                    <a:pt x="1831" y="2838"/>
                    <a:pt x="1111" y="2107"/>
                    <a:pt x="219" y="2107"/>
                  </a:cubicBezTo>
                  <a:cubicBezTo>
                    <a:pt x="104" y="2107"/>
                    <a:pt x="1" y="2205"/>
                    <a:pt x="1" y="2325"/>
                  </a:cubicBezTo>
                  <a:cubicBezTo>
                    <a:pt x="1" y="2446"/>
                    <a:pt x="93" y="2538"/>
                    <a:pt x="219" y="2538"/>
                  </a:cubicBezTo>
                  <a:cubicBezTo>
                    <a:pt x="870" y="2538"/>
                    <a:pt x="1405" y="3074"/>
                    <a:pt x="1405" y="3730"/>
                  </a:cubicBezTo>
                  <a:cubicBezTo>
                    <a:pt x="1405" y="3845"/>
                    <a:pt x="1497" y="3943"/>
                    <a:pt x="1618" y="3943"/>
                  </a:cubicBezTo>
                  <a:cubicBezTo>
                    <a:pt x="1733" y="3931"/>
                    <a:pt x="1831" y="3833"/>
                    <a:pt x="1831" y="37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9" name="Google Shape;1236;p62">
              <a:extLst>
                <a:ext uri="{FF2B5EF4-FFF2-40B4-BE49-F238E27FC236}">
                  <a16:creationId xmlns:a16="http://schemas.microsoft.com/office/drawing/2014/main" id="{78C9BA4B-82CE-A014-4BEC-E8949EAD91B0}"/>
                </a:ext>
              </a:extLst>
            </p:cNvPr>
            <p:cNvSpPr/>
            <p:nvPr/>
          </p:nvSpPr>
          <p:spPr>
            <a:xfrm>
              <a:off x="5996867" y="2974354"/>
              <a:ext cx="191061" cy="190189"/>
            </a:xfrm>
            <a:custGeom>
              <a:avLst/>
              <a:gdLst/>
              <a:ahLst/>
              <a:cxnLst/>
              <a:rect l="l" t="t" r="r" b="b"/>
              <a:pathLst>
                <a:path w="3684" h="3667" extrusionOk="0">
                  <a:moveTo>
                    <a:pt x="3672" y="202"/>
                  </a:moveTo>
                  <a:cubicBezTo>
                    <a:pt x="3672" y="306"/>
                    <a:pt x="3586" y="398"/>
                    <a:pt x="3471" y="398"/>
                  </a:cubicBezTo>
                  <a:cubicBezTo>
                    <a:pt x="1779" y="398"/>
                    <a:pt x="404" y="1773"/>
                    <a:pt x="404" y="3465"/>
                  </a:cubicBezTo>
                  <a:cubicBezTo>
                    <a:pt x="404" y="3574"/>
                    <a:pt x="317" y="3666"/>
                    <a:pt x="202" y="3666"/>
                  </a:cubicBezTo>
                  <a:cubicBezTo>
                    <a:pt x="93" y="3666"/>
                    <a:pt x="1" y="3580"/>
                    <a:pt x="1" y="3465"/>
                  </a:cubicBezTo>
                  <a:cubicBezTo>
                    <a:pt x="1" y="1560"/>
                    <a:pt x="1555" y="6"/>
                    <a:pt x="3459" y="6"/>
                  </a:cubicBezTo>
                  <a:cubicBezTo>
                    <a:pt x="3586" y="1"/>
                    <a:pt x="3672" y="81"/>
                    <a:pt x="3672" y="202"/>
                  </a:cubicBezTo>
                  <a:close/>
                  <a:moveTo>
                    <a:pt x="3477" y="979"/>
                  </a:moveTo>
                  <a:cubicBezTo>
                    <a:pt x="2113" y="979"/>
                    <a:pt x="996" y="2090"/>
                    <a:pt x="996" y="3459"/>
                  </a:cubicBezTo>
                  <a:cubicBezTo>
                    <a:pt x="996" y="3569"/>
                    <a:pt x="1083" y="3661"/>
                    <a:pt x="1198" y="3661"/>
                  </a:cubicBezTo>
                  <a:cubicBezTo>
                    <a:pt x="1307" y="3661"/>
                    <a:pt x="1399" y="3574"/>
                    <a:pt x="1399" y="3459"/>
                  </a:cubicBezTo>
                  <a:cubicBezTo>
                    <a:pt x="1399" y="2308"/>
                    <a:pt x="2331" y="1370"/>
                    <a:pt x="3482" y="1370"/>
                  </a:cubicBezTo>
                  <a:cubicBezTo>
                    <a:pt x="3592" y="1370"/>
                    <a:pt x="3684" y="1284"/>
                    <a:pt x="3684" y="1169"/>
                  </a:cubicBezTo>
                  <a:cubicBezTo>
                    <a:pt x="3672" y="1065"/>
                    <a:pt x="3586" y="979"/>
                    <a:pt x="3477" y="979"/>
                  </a:cubicBezTo>
                  <a:close/>
                  <a:moveTo>
                    <a:pt x="3477" y="1951"/>
                  </a:moveTo>
                  <a:cubicBezTo>
                    <a:pt x="2648" y="1951"/>
                    <a:pt x="1975" y="2630"/>
                    <a:pt x="1975" y="3459"/>
                  </a:cubicBezTo>
                  <a:cubicBezTo>
                    <a:pt x="1975" y="3563"/>
                    <a:pt x="2061" y="3661"/>
                    <a:pt x="2176" y="3661"/>
                  </a:cubicBezTo>
                  <a:cubicBezTo>
                    <a:pt x="2291" y="3661"/>
                    <a:pt x="2377" y="3574"/>
                    <a:pt x="2377" y="3459"/>
                  </a:cubicBezTo>
                  <a:cubicBezTo>
                    <a:pt x="2377" y="2843"/>
                    <a:pt x="2872" y="2349"/>
                    <a:pt x="3482" y="2349"/>
                  </a:cubicBezTo>
                  <a:cubicBezTo>
                    <a:pt x="3592" y="2349"/>
                    <a:pt x="3684" y="2262"/>
                    <a:pt x="3684" y="2147"/>
                  </a:cubicBezTo>
                  <a:cubicBezTo>
                    <a:pt x="3672" y="2043"/>
                    <a:pt x="3586" y="1951"/>
                    <a:pt x="3477" y="1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0" name="Google Shape;1237;p62">
              <a:extLst>
                <a:ext uri="{FF2B5EF4-FFF2-40B4-BE49-F238E27FC236}">
                  <a16:creationId xmlns:a16="http://schemas.microsoft.com/office/drawing/2014/main" id="{E223C5B8-6E47-0DC7-84CB-4B46AA9B702C}"/>
                </a:ext>
              </a:extLst>
            </p:cNvPr>
            <p:cNvSpPr/>
            <p:nvPr/>
          </p:nvSpPr>
          <p:spPr>
            <a:xfrm>
              <a:off x="6169673" y="3213443"/>
              <a:ext cx="433726" cy="433436"/>
            </a:xfrm>
            <a:custGeom>
              <a:avLst/>
              <a:gdLst/>
              <a:ahLst/>
              <a:cxnLst/>
              <a:rect l="l" t="t" r="r" b="b"/>
              <a:pathLst>
                <a:path w="8363" h="8357" extrusionOk="0">
                  <a:moveTo>
                    <a:pt x="4179" y="0"/>
                  </a:moveTo>
                  <a:cubicBezTo>
                    <a:pt x="1877" y="0"/>
                    <a:pt x="1" y="1870"/>
                    <a:pt x="1" y="4178"/>
                  </a:cubicBezTo>
                  <a:cubicBezTo>
                    <a:pt x="1" y="6480"/>
                    <a:pt x="1871" y="8356"/>
                    <a:pt x="4179" y="8356"/>
                  </a:cubicBezTo>
                  <a:cubicBezTo>
                    <a:pt x="6481" y="8356"/>
                    <a:pt x="8363" y="6486"/>
                    <a:pt x="8363" y="4178"/>
                  </a:cubicBezTo>
                  <a:cubicBezTo>
                    <a:pt x="8363" y="1870"/>
                    <a:pt x="6481" y="0"/>
                    <a:pt x="4179" y="0"/>
                  </a:cubicBezTo>
                  <a:close/>
                  <a:moveTo>
                    <a:pt x="4179" y="8034"/>
                  </a:moveTo>
                  <a:cubicBezTo>
                    <a:pt x="3701" y="8034"/>
                    <a:pt x="3195" y="7280"/>
                    <a:pt x="2936" y="6037"/>
                  </a:cubicBezTo>
                  <a:cubicBezTo>
                    <a:pt x="3304" y="5985"/>
                    <a:pt x="3713" y="5956"/>
                    <a:pt x="4179" y="5956"/>
                  </a:cubicBezTo>
                  <a:cubicBezTo>
                    <a:pt x="4651" y="5956"/>
                    <a:pt x="5065" y="5985"/>
                    <a:pt x="5428" y="6037"/>
                  </a:cubicBezTo>
                  <a:cubicBezTo>
                    <a:pt x="5169" y="7280"/>
                    <a:pt x="4662" y="8034"/>
                    <a:pt x="4179" y="8034"/>
                  </a:cubicBezTo>
                  <a:close/>
                  <a:moveTo>
                    <a:pt x="4179" y="5640"/>
                  </a:moveTo>
                  <a:cubicBezTo>
                    <a:pt x="3690" y="5640"/>
                    <a:pt x="3252" y="5669"/>
                    <a:pt x="2872" y="5720"/>
                  </a:cubicBezTo>
                  <a:cubicBezTo>
                    <a:pt x="2798" y="5300"/>
                    <a:pt x="2757" y="4834"/>
                    <a:pt x="2752" y="4328"/>
                  </a:cubicBezTo>
                  <a:lnTo>
                    <a:pt x="5600" y="4328"/>
                  </a:lnTo>
                  <a:cubicBezTo>
                    <a:pt x="5589" y="4834"/>
                    <a:pt x="5548" y="5300"/>
                    <a:pt x="5474" y="5720"/>
                  </a:cubicBezTo>
                  <a:cubicBezTo>
                    <a:pt x="5111" y="5674"/>
                    <a:pt x="4668" y="5640"/>
                    <a:pt x="4179" y="5640"/>
                  </a:cubicBezTo>
                  <a:close/>
                  <a:moveTo>
                    <a:pt x="4179" y="317"/>
                  </a:moveTo>
                  <a:cubicBezTo>
                    <a:pt x="4662" y="317"/>
                    <a:pt x="5169" y="1071"/>
                    <a:pt x="5428" y="2314"/>
                  </a:cubicBezTo>
                  <a:cubicBezTo>
                    <a:pt x="5059" y="2365"/>
                    <a:pt x="4651" y="2394"/>
                    <a:pt x="4179" y="2394"/>
                  </a:cubicBezTo>
                  <a:cubicBezTo>
                    <a:pt x="3713" y="2394"/>
                    <a:pt x="3298" y="2365"/>
                    <a:pt x="2936" y="2314"/>
                  </a:cubicBezTo>
                  <a:cubicBezTo>
                    <a:pt x="3195" y="1071"/>
                    <a:pt x="3701" y="317"/>
                    <a:pt x="4179" y="317"/>
                  </a:cubicBezTo>
                  <a:close/>
                  <a:moveTo>
                    <a:pt x="4179" y="2705"/>
                  </a:moveTo>
                  <a:cubicBezTo>
                    <a:pt x="4668" y="2705"/>
                    <a:pt x="5111" y="2676"/>
                    <a:pt x="5491" y="2624"/>
                  </a:cubicBezTo>
                  <a:cubicBezTo>
                    <a:pt x="5560" y="3039"/>
                    <a:pt x="5606" y="3511"/>
                    <a:pt x="5612" y="4011"/>
                  </a:cubicBezTo>
                  <a:lnTo>
                    <a:pt x="2763" y="4011"/>
                  </a:lnTo>
                  <a:cubicBezTo>
                    <a:pt x="2769" y="3511"/>
                    <a:pt x="2815" y="3039"/>
                    <a:pt x="2884" y="2624"/>
                  </a:cubicBezTo>
                  <a:cubicBezTo>
                    <a:pt x="3258" y="2676"/>
                    <a:pt x="3690" y="2705"/>
                    <a:pt x="4179" y="2705"/>
                  </a:cubicBezTo>
                  <a:close/>
                  <a:moveTo>
                    <a:pt x="2441" y="4023"/>
                  </a:moveTo>
                  <a:lnTo>
                    <a:pt x="323" y="4023"/>
                  </a:lnTo>
                  <a:cubicBezTo>
                    <a:pt x="352" y="3315"/>
                    <a:pt x="576" y="2653"/>
                    <a:pt x="939" y="2095"/>
                  </a:cubicBezTo>
                  <a:cubicBezTo>
                    <a:pt x="1169" y="2210"/>
                    <a:pt x="1704" y="2440"/>
                    <a:pt x="2567" y="2584"/>
                  </a:cubicBezTo>
                  <a:cubicBezTo>
                    <a:pt x="2493" y="3021"/>
                    <a:pt x="2447" y="3511"/>
                    <a:pt x="2441" y="4023"/>
                  </a:cubicBezTo>
                  <a:close/>
                  <a:moveTo>
                    <a:pt x="2441" y="4328"/>
                  </a:moveTo>
                  <a:cubicBezTo>
                    <a:pt x="2447" y="4840"/>
                    <a:pt x="2493" y="5323"/>
                    <a:pt x="2562" y="5766"/>
                  </a:cubicBezTo>
                  <a:cubicBezTo>
                    <a:pt x="1698" y="5910"/>
                    <a:pt x="1157" y="6141"/>
                    <a:pt x="927" y="6256"/>
                  </a:cubicBezTo>
                  <a:cubicBezTo>
                    <a:pt x="570" y="5697"/>
                    <a:pt x="346" y="5036"/>
                    <a:pt x="317" y="4328"/>
                  </a:cubicBezTo>
                  <a:close/>
                  <a:moveTo>
                    <a:pt x="5922" y="4328"/>
                  </a:moveTo>
                  <a:lnTo>
                    <a:pt x="8034" y="4328"/>
                  </a:lnTo>
                  <a:cubicBezTo>
                    <a:pt x="8006" y="5036"/>
                    <a:pt x="7787" y="5697"/>
                    <a:pt x="7424" y="6256"/>
                  </a:cubicBezTo>
                  <a:cubicBezTo>
                    <a:pt x="7194" y="6141"/>
                    <a:pt x="6653" y="5910"/>
                    <a:pt x="5790" y="5766"/>
                  </a:cubicBezTo>
                  <a:cubicBezTo>
                    <a:pt x="5871" y="5323"/>
                    <a:pt x="5917" y="4840"/>
                    <a:pt x="5922" y="4328"/>
                  </a:cubicBezTo>
                  <a:close/>
                  <a:moveTo>
                    <a:pt x="5922" y="4023"/>
                  </a:moveTo>
                  <a:cubicBezTo>
                    <a:pt x="5917" y="3511"/>
                    <a:pt x="5871" y="3027"/>
                    <a:pt x="5802" y="2584"/>
                  </a:cubicBezTo>
                  <a:cubicBezTo>
                    <a:pt x="6665" y="2440"/>
                    <a:pt x="7200" y="2210"/>
                    <a:pt x="7430" y="2095"/>
                  </a:cubicBezTo>
                  <a:cubicBezTo>
                    <a:pt x="7793" y="2653"/>
                    <a:pt x="8017" y="3315"/>
                    <a:pt x="8046" y="4023"/>
                  </a:cubicBezTo>
                  <a:close/>
                  <a:moveTo>
                    <a:pt x="7246" y="1824"/>
                  </a:moveTo>
                  <a:cubicBezTo>
                    <a:pt x="7016" y="1934"/>
                    <a:pt x="6521" y="2135"/>
                    <a:pt x="5744" y="2268"/>
                  </a:cubicBezTo>
                  <a:cubicBezTo>
                    <a:pt x="5571" y="1439"/>
                    <a:pt x="5284" y="777"/>
                    <a:pt x="4927" y="380"/>
                  </a:cubicBezTo>
                  <a:cubicBezTo>
                    <a:pt x="5865" y="570"/>
                    <a:pt x="6682" y="1094"/>
                    <a:pt x="7246" y="1824"/>
                  </a:cubicBezTo>
                  <a:close/>
                  <a:moveTo>
                    <a:pt x="3442" y="386"/>
                  </a:moveTo>
                  <a:cubicBezTo>
                    <a:pt x="3085" y="777"/>
                    <a:pt x="2798" y="1439"/>
                    <a:pt x="2625" y="2273"/>
                  </a:cubicBezTo>
                  <a:cubicBezTo>
                    <a:pt x="1848" y="2141"/>
                    <a:pt x="1353" y="1940"/>
                    <a:pt x="1123" y="1836"/>
                  </a:cubicBezTo>
                  <a:cubicBezTo>
                    <a:pt x="1687" y="1094"/>
                    <a:pt x="2498" y="570"/>
                    <a:pt x="3442" y="386"/>
                  </a:cubicBezTo>
                  <a:close/>
                  <a:moveTo>
                    <a:pt x="1117" y="6526"/>
                  </a:moveTo>
                  <a:cubicBezTo>
                    <a:pt x="1347" y="6417"/>
                    <a:pt x="1842" y="6215"/>
                    <a:pt x="2619" y="6083"/>
                  </a:cubicBezTo>
                  <a:cubicBezTo>
                    <a:pt x="2792" y="6912"/>
                    <a:pt x="3080" y="7573"/>
                    <a:pt x="3431" y="7971"/>
                  </a:cubicBezTo>
                  <a:cubicBezTo>
                    <a:pt x="2498" y="7775"/>
                    <a:pt x="1687" y="7251"/>
                    <a:pt x="1117" y="6526"/>
                  </a:cubicBezTo>
                  <a:close/>
                  <a:moveTo>
                    <a:pt x="4927" y="7965"/>
                  </a:moveTo>
                  <a:cubicBezTo>
                    <a:pt x="5284" y="7573"/>
                    <a:pt x="5571" y="6912"/>
                    <a:pt x="5744" y="6077"/>
                  </a:cubicBezTo>
                  <a:cubicBezTo>
                    <a:pt x="6521" y="6204"/>
                    <a:pt x="7016" y="6411"/>
                    <a:pt x="7246" y="6515"/>
                  </a:cubicBezTo>
                  <a:cubicBezTo>
                    <a:pt x="6682" y="7251"/>
                    <a:pt x="5865" y="7775"/>
                    <a:pt x="4927" y="79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1" name="Google Shape;1238;p62">
              <a:extLst>
                <a:ext uri="{FF2B5EF4-FFF2-40B4-BE49-F238E27FC236}">
                  <a16:creationId xmlns:a16="http://schemas.microsoft.com/office/drawing/2014/main" id="{4526CDB6-48F8-C7EA-AC9C-96291A1D7A4A}"/>
                </a:ext>
              </a:extLst>
            </p:cNvPr>
            <p:cNvSpPr/>
            <p:nvPr/>
          </p:nvSpPr>
          <p:spPr>
            <a:xfrm>
              <a:off x="7458455" y="1867648"/>
              <a:ext cx="507993" cy="508381"/>
            </a:xfrm>
            <a:custGeom>
              <a:avLst/>
              <a:gdLst/>
              <a:ahLst/>
              <a:cxnLst/>
              <a:rect l="l" t="t" r="r" b="b"/>
              <a:pathLst>
                <a:path w="9795" h="9802" extrusionOk="0">
                  <a:moveTo>
                    <a:pt x="4897" y="1"/>
                  </a:moveTo>
                  <a:cubicBezTo>
                    <a:pt x="2198" y="1"/>
                    <a:pt x="0" y="2193"/>
                    <a:pt x="0" y="4898"/>
                  </a:cubicBezTo>
                  <a:cubicBezTo>
                    <a:pt x="0" y="7603"/>
                    <a:pt x="2193" y="9801"/>
                    <a:pt x="4897" y="9801"/>
                  </a:cubicBezTo>
                  <a:cubicBezTo>
                    <a:pt x="7596" y="9801"/>
                    <a:pt x="9795" y="7603"/>
                    <a:pt x="9795" y="4898"/>
                  </a:cubicBezTo>
                  <a:cubicBezTo>
                    <a:pt x="9795" y="2193"/>
                    <a:pt x="7602" y="1"/>
                    <a:pt x="4897" y="1"/>
                  </a:cubicBezTo>
                  <a:close/>
                  <a:moveTo>
                    <a:pt x="4897" y="9433"/>
                  </a:moveTo>
                  <a:cubicBezTo>
                    <a:pt x="4333" y="9433"/>
                    <a:pt x="3741" y="8541"/>
                    <a:pt x="3436" y="7085"/>
                  </a:cubicBezTo>
                  <a:cubicBezTo>
                    <a:pt x="3862" y="7027"/>
                    <a:pt x="4351" y="6993"/>
                    <a:pt x="4897" y="6993"/>
                  </a:cubicBezTo>
                  <a:cubicBezTo>
                    <a:pt x="5444" y="6993"/>
                    <a:pt x="5933" y="7027"/>
                    <a:pt x="6359" y="7085"/>
                  </a:cubicBezTo>
                  <a:cubicBezTo>
                    <a:pt x="6054" y="8541"/>
                    <a:pt x="5467" y="9433"/>
                    <a:pt x="4897" y="9433"/>
                  </a:cubicBezTo>
                  <a:close/>
                  <a:moveTo>
                    <a:pt x="4897" y="6619"/>
                  </a:moveTo>
                  <a:cubicBezTo>
                    <a:pt x="4322" y="6619"/>
                    <a:pt x="3810" y="6653"/>
                    <a:pt x="3367" y="6711"/>
                  </a:cubicBezTo>
                  <a:cubicBezTo>
                    <a:pt x="3286" y="6222"/>
                    <a:pt x="3234" y="5675"/>
                    <a:pt x="3223" y="5082"/>
                  </a:cubicBezTo>
                  <a:lnTo>
                    <a:pt x="6566" y="5082"/>
                  </a:lnTo>
                  <a:cubicBezTo>
                    <a:pt x="6561" y="5669"/>
                    <a:pt x="6509" y="6216"/>
                    <a:pt x="6422" y="6711"/>
                  </a:cubicBezTo>
                  <a:cubicBezTo>
                    <a:pt x="5985" y="6665"/>
                    <a:pt x="5473" y="6619"/>
                    <a:pt x="4897" y="6619"/>
                  </a:cubicBezTo>
                  <a:close/>
                  <a:moveTo>
                    <a:pt x="4897" y="375"/>
                  </a:moveTo>
                  <a:cubicBezTo>
                    <a:pt x="5456" y="375"/>
                    <a:pt x="6054" y="1267"/>
                    <a:pt x="6359" y="2723"/>
                  </a:cubicBezTo>
                  <a:cubicBezTo>
                    <a:pt x="5933" y="2780"/>
                    <a:pt x="5444" y="2815"/>
                    <a:pt x="4897" y="2815"/>
                  </a:cubicBezTo>
                  <a:cubicBezTo>
                    <a:pt x="4351" y="2815"/>
                    <a:pt x="3862" y="2780"/>
                    <a:pt x="3436" y="2723"/>
                  </a:cubicBezTo>
                  <a:cubicBezTo>
                    <a:pt x="3746" y="1261"/>
                    <a:pt x="4333" y="375"/>
                    <a:pt x="4897" y="375"/>
                  </a:cubicBezTo>
                  <a:close/>
                  <a:moveTo>
                    <a:pt x="4897" y="3183"/>
                  </a:moveTo>
                  <a:cubicBezTo>
                    <a:pt x="5473" y="3183"/>
                    <a:pt x="5985" y="3143"/>
                    <a:pt x="6428" y="3085"/>
                  </a:cubicBezTo>
                  <a:cubicBezTo>
                    <a:pt x="6509" y="3574"/>
                    <a:pt x="6561" y="4121"/>
                    <a:pt x="6572" y="4720"/>
                  </a:cubicBezTo>
                  <a:lnTo>
                    <a:pt x="3229" y="4720"/>
                  </a:lnTo>
                  <a:cubicBezTo>
                    <a:pt x="3234" y="4127"/>
                    <a:pt x="3286" y="3580"/>
                    <a:pt x="3372" y="3085"/>
                  </a:cubicBezTo>
                  <a:cubicBezTo>
                    <a:pt x="3810" y="3143"/>
                    <a:pt x="4322" y="3183"/>
                    <a:pt x="4897" y="3183"/>
                  </a:cubicBezTo>
                  <a:close/>
                  <a:moveTo>
                    <a:pt x="2860" y="4720"/>
                  </a:moveTo>
                  <a:lnTo>
                    <a:pt x="380" y="4720"/>
                  </a:lnTo>
                  <a:cubicBezTo>
                    <a:pt x="414" y="3891"/>
                    <a:pt x="673" y="3114"/>
                    <a:pt x="1094" y="2464"/>
                  </a:cubicBezTo>
                  <a:cubicBezTo>
                    <a:pt x="1364" y="2596"/>
                    <a:pt x="1991" y="2872"/>
                    <a:pt x="3004" y="3039"/>
                  </a:cubicBezTo>
                  <a:cubicBezTo>
                    <a:pt x="2918" y="3551"/>
                    <a:pt x="2866" y="4115"/>
                    <a:pt x="2860" y="4720"/>
                  </a:cubicBezTo>
                  <a:close/>
                  <a:moveTo>
                    <a:pt x="2860" y="5088"/>
                  </a:moveTo>
                  <a:cubicBezTo>
                    <a:pt x="2866" y="5686"/>
                    <a:pt x="2918" y="6250"/>
                    <a:pt x="3010" y="6768"/>
                  </a:cubicBezTo>
                  <a:cubicBezTo>
                    <a:pt x="1997" y="6935"/>
                    <a:pt x="1370" y="7211"/>
                    <a:pt x="1099" y="7344"/>
                  </a:cubicBezTo>
                  <a:cubicBezTo>
                    <a:pt x="673" y="6688"/>
                    <a:pt x="414" y="5917"/>
                    <a:pt x="386" y="5088"/>
                  </a:cubicBezTo>
                  <a:close/>
                  <a:moveTo>
                    <a:pt x="6940" y="5088"/>
                  </a:moveTo>
                  <a:lnTo>
                    <a:pt x="9421" y="5088"/>
                  </a:lnTo>
                  <a:cubicBezTo>
                    <a:pt x="9386" y="5917"/>
                    <a:pt x="9127" y="6694"/>
                    <a:pt x="8707" y="7344"/>
                  </a:cubicBezTo>
                  <a:cubicBezTo>
                    <a:pt x="8437" y="7211"/>
                    <a:pt x="7809" y="6935"/>
                    <a:pt x="6797" y="6768"/>
                  </a:cubicBezTo>
                  <a:cubicBezTo>
                    <a:pt x="6883" y="6250"/>
                    <a:pt x="6935" y="5686"/>
                    <a:pt x="6940" y="5088"/>
                  </a:cubicBezTo>
                  <a:close/>
                  <a:moveTo>
                    <a:pt x="6940" y="4720"/>
                  </a:moveTo>
                  <a:cubicBezTo>
                    <a:pt x="6935" y="4121"/>
                    <a:pt x="6883" y="3557"/>
                    <a:pt x="6791" y="3039"/>
                  </a:cubicBezTo>
                  <a:cubicBezTo>
                    <a:pt x="7804" y="2872"/>
                    <a:pt x="8431" y="2596"/>
                    <a:pt x="8701" y="2464"/>
                  </a:cubicBezTo>
                  <a:cubicBezTo>
                    <a:pt x="9127" y="3114"/>
                    <a:pt x="9386" y="3891"/>
                    <a:pt x="9415" y="4720"/>
                  </a:cubicBezTo>
                  <a:close/>
                  <a:moveTo>
                    <a:pt x="8494" y="2153"/>
                  </a:moveTo>
                  <a:cubicBezTo>
                    <a:pt x="8218" y="2280"/>
                    <a:pt x="7637" y="2521"/>
                    <a:pt x="6722" y="2671"/>
                  </a:cubicBezTo>
                  <a:cubicBezTo>
                    <a:pt x="6520" y="1698"/>
                    <a:pt x="6187" y="921"/>
                    <a:pt x="5772" y="461"/>
                  </a:cubicBezTo>
                  <a:cubicBezTo>
                    <a:pt x="6877" y="674"/>
                    <a:pt x="7832" y="1290"/>
                    <a:pt x="8494" y="2153"/>
                  </a:cubicBezTo>
                  <a:close/>
                  <a:moveTo>
                    <a:pt x="4028" y="461"/>
                  </a:moveTo>
                  <a:cubicBezTo>
                    <a:pt x="3614" y="921"/>
                    <a:pt x="3280" y="1698"/>
                    <a:pt x="3079" y="2671"/>
                  </a:cubicBezTo>
                  <a:cubicBezTo>
                    <a:pt x="2164" y="2516"/>
                    <a:pt x="1583" y="2280"/>
                    <a:pt x="1306" y="2153"/>
                  </a:cubicBezTo>
                  <a:cubicBezTo>
                    <a:pt x="1968" y="1290"/>
                    <a:pt x="2924" y="674"/>
                    <a:pt x="4028" y="461"/>
                  </a:cubicBezTo>
                  <a:close/>
                  <a:moveTo>
                    <a:pt x="1306" y="7655"/>
                  </a:moveTo>
                  <a:cubicBezTo>
                    <a:pt x="1583" y="7528"/>
                    <a:pt x="2164" y="7286"/>
                    <a:pt x="3079" y="7137"/>
                  </a:cubicBezTo>
                  <a:cubicBezTo>
                    <a:pt x="3280" y="8109"/>
                    <a:pt x="3614" y="8886"/>
                    <a:pt x="4028" y="9346"/>
                  </a:cubicBezTo>
                  <a:cubicBezTo>
                    <a:pt x="2924" y="9128"/>
                    <a:pt x="1968" y="8512"/>
                    <a:pt x="1306" y="7655"/>
                  </a:cubicBezTo>
                  <a:close/>
                  <a:moveTo>
                    <a:pt x="5772" y="9346"/>
                  </a:moveTo>
                  <a:cubicBezTo>
                    <a:pt x="6187" y="8886"/>
                    <a:pt x="6520" y="8109"/>
                    <a:pt x="6722" y="7137"/>
                  </a:cubicBezTo>
                  <a:cubicBezTo>
                    <a:pt x="7637" y="7286"/>
                    <a:pt x="8218" y="7528"/>
                    <a:pt x="8494" y="7655"/>
                  </a:cubicBezTo>
                  <a:cubicBezTo>
                    <a:pt x="7832" y="8512"/>
                    <a:pt x="6877" y="9128"/>
                    <a:pt x="5772" y="9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2" name="Google Shape;1239;p62">
              <a:extLst>
                <a:ext uri="{FF2B5EF4-FFF2-40B4-BE49-F238E27FC236}">
                  <a16:creationId xmlns:a16="http://schemas.microsoft.com/office/drawing/2014/main" id="{3DD4429E-A3F3-A2BB-6D8A-541937D2F50B}"/>
                </a:ext>
              </a:extLst>
            </p:cNvPr>
            <p:cNvSpPr/>
            <p:nvPr/>
          </p:nvSpPr>
          <p:spPr>
            <a:xfrm>
              <a:off x="6152662" y="1867648"/>
              <a:ext cx="353754" cy="450759"/>
            </a:xfrm>
            <a:custGeom>
              <a:avLst/>
              <a:gdLst/>
              <a:ahLst/>
              <a:cxnLst/>
              <a:rect l="l" t="t" r="r" b="b"/>
              <a:pathLst>
                <a:path w="6821" h="8691" extrusionOk="0">
                  <a:moveTo>
                    <a:pt x="6164" y="3540"/>
                  </a:moveTo>
                  <a:lnTo>
                    <a:pt x="5830" y="3540"/>
                  </a:lnTo>
                  <a:lnTo>
                    <a:pt x="5830" y="2418"/>
                  </a:lnTo>
                  <a:cubicBezTo>
                    <a:pt x="5830" y="1077"/>
                    <a:pt x="4748" y="1"/>
                    <a:pt x="3413" y="1"/>
                  </a:cubicBezTo>
                  <a:cubicBezTo>
                    <a:pt x="2078" y="1"/>
                    <a:pt x="991" y="1088"/>
                    <a:pt x="991" y="2418"/>
                  </a:cubicBezTo>
                  <a:lnTo>
                    <a:pt x="991" y="3540"/>
                  </a:lnTo>
                  <a:lnTo>
                    <a:pt x="663" y="3540"/>
                  </a:lnTo>
                  <a:cubicBezTo>
                    <a:pt x="294" y="3540"/>
                    <a:pt x="1" y="3833"/>
                    <a:pt x="1" y="4202"/>
                  </a:cubicBezTo>
                  <a:lnTo>
                    <a:pt x="1" y="8029"/>
                  </a:lnTo>
                  <a:cubicBezTo>
                    <a:pt x="1" y="8397"/>
                    <a:pt x="294" y="8690"/>
                    <a:pt x="663" y="8690"/>
                  </a:cubicBezTo>
                  <a:lnTo>
                    <a:pt x="6158" y="8690"/>
                  </a:lnTo>
                  <a:cubicBezTo>
                    <a:pt x="6521" y="8690"/>
                    <a:pt x="6820" y="8397"/>
                    <a:pt x="6820" y="8029"/>
                  </a:cubicBezTo>
                  <a:lnTo>
                    <a:pt x="6820" y="4202"/>
                  </a:lnTo>
                  <a:cubicBezTo>
                    <a:pt x="6820" y="3833"/>
                    <a:pt x="6521" y="3540"/>
                    <a:pt x="6164" y="3540"/>
                  </a:cubicBezTo>
                  <a:close/>
                  <a:moveTo>
                    <a:pt x="1273" y="2418"/>
                  </a:moveTo>
                  <a:cubicBezTo>
                    <a:pt x="1273" y="1238"/>
                    <a:pt x="2234" y="277"/>
                    <a:pt x="3413" y="277"/>
                  </a:cubicBezTo>
                  <a:cubicBezTo>
                    <a:pt x="4593" y="277"/>
                    <a:pt x="5560" y="1238"/>
                    <a:pt x="5560" y="2418"/>
                  </a:cubicBezTo>
                  <a:lnTo>
                    <a:pt x="5560" y="3540"/>
                  </a:lnTo>
                  <a:lnTo>
                    <a:pt x="4818" y="3540"/>
                  </a:lnTo>
                  <a:lnTo>
                    <a:pt x="4818" y="2418"/>
                  </a:lnTo>
                  <a:cubicBezTo>
                    <a:pt x="4818" y="1647"/>
                    <a:pt x="4190" y="1014"/>
                    <a:pt x="3413" y="1014"/>
                  </a:cubicBezTo>
                  <a:cubicBezTo>
                    <a:pt x="2636" y="1014"/>
                    <a:pt x="2015" y="1641"/>
                    <a:pt x="2015" y="2418"/>
                  </a:cubicBezTo>
                  <a:lnTo>
                    <a:pt x="2015" y="3540"/>
                  </a:lnTo>
                  <a:lnTo>
                    <a:pt x="1273" y="3540"/>
                  </a:lnTo>
                  <a:close/>
                  <a:moveTo>
                    <a:pt x="4536" y="3540"/>
                  </a:moveTo>
                  <a:lnTo>
                    <a:pt x="2285" y="3540"/>
                  </a:lnTo>
                  <a:lnTo>
                    <a:pt x="2285" y="2418"/>
                  </a:lnTo>
                  <a:cubicBezTo>
                    <a:pt x="2285" y="1796"/>
                    <a:pt x="2792" y="1290"/>
                    <a:pt x="3413" y="1290"/>
                  </a:cubicBezTo>
                  <a:cubicBezTo>
                    <a:pt x="4041" y="1290"/>
                    <a:pt x="4541" y="1790"/>
                    <a:pt x="4541" y="2418"/>
                  </a:cubicBezTo>
                  <a:lnTo>
                    <a:pt x="4541" y="3540"/>
                  </a:lnTo>
                  <a:close/>
                  <a:moveTo>
                    <a:pt x="6544" y="8029"/>
                  </a:moveTo>
                  <a:cubicBezTo>
                    <a:pt x="6544" y="8236"/>
                    <a:pt x="6371" y="8408"/>
                    <a:pt x="6164" y="8408"/>
                  </a:cubicBezTo>
                  <a:lnTo>
                    <a:pt x="663" y="8408"/>
                  </a:lnTo>
                  <a:cubicBezTo>
                    <a:pt x="450" y="8408"/>
                    <a:pt x="277" y="8236"/>
                    <a:pt x="277" y="8029"/>
                  </a:cubicBezTo>
                  <a:lnTo>
                    <a:pt x="277" y="4202"/>
                  </a:lnTo>
                  <a:cubicBezTo>
                    <a:pt x="277" y="3995"/>
                    <a:pt x="450" y="3822"/>
                    <a:pt x="663" y="3822"/>
                  </a:cubicBezTo>
                  <a:lnTo>
                    <a:pt x="991" y="3822"/>
                  </a:lnTo>
                  <a:lnTo>
                    <a:pt x="2285" y="3822"/>
                  </a:lnTo>
                  <a:lnTo>
                    <a:pt x="4536" y="3822"/>
                  </a:lnTo>
                  <a:lnTo>
                    <a:pt x="5830" y="3822"/>
                  </a:lnTo>
                  <a:lnTo>
                    <a:pt x="6164" y="3822"/>
                  </a:lnTo>
                  <a:cubicBezTo>
                    <a:pt x="6371" y="3822"/>
                    <a:pt x="6544" y="3995"/>
                    <a:pt x="6544" y="42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3" name="Google Shape;1240;p62">
              <a:extLst>
                <a:ext uri="{FF2B5EF4-FFF2-40B4-BE49-F238E27FC236}">
                  <a16:creationId xmlns:a16="http://schemas.microsoft.com/office/drawing/2014/main" id="{B80CCD2F-3111-484B-ADCA-69E6C33ED4D1}"/>
                </a:ext>
              </a:extLst>
            </p:cNvPr>
            <p:cNvSpPr/>
            <p:nvPr/>
          </p:nvSpPr>
          <p:spPr>
            <a:xfrm>
              <a:off x="6250267" y="2119858"/>
              <a:ext cx="168398" cy="128107"/>
            </a:xfrm>
            <a:custGeom>
              <a:avLst/>
              <a:gdLst/>
              <a:ahLst/>
              <a:cxnLst/>
              <a:rect l="l" t="t" r="r" b="b"/>
              <a:pathLst>
                <a:path w="3247" h="2470" extrusionOk="0">
                  <a:moveTo>
                    <a:pt x="3246" y="317"/>
                  </a:moveTo>
                  <a:lnTo>
                    <a:pt x="1491" y="2469"/>
                  </a:lnTo>
                  <a:lnTo>
                    <a:pt x="1" y="1013"/>
                  </a:lnTo>
                  <a:lnTo>
                    <a:pt x="340" y="662"/>
                  </a:lnTo>
                  <a:lnTo>
                    <a:pt x="1445" y="1744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4" name="Google Shape;1241;p62">
              <a:extLst>
                <a:ext uri="{FF2B5EF4-FFF2-40B4-BE49-F238E27FC236}">
                  <a16:creationId xmlns:a16="http://schemas.microsoft.com/office/drawing/2014/main" id="{F953AD9D-0FD4-CAE7-5827-4C03F70863CB}"/>
                </a:ext>
              </a:extLst>
            </p:cNvPr>
            <p:cNvSpPr/>
            <p:nvPr/>
          </p:nvSpPr>
          <p:spPr>
            <a:xfrm>
              <a:off x="7858367" y="3112569"/>
              <a:ext cx="308945" cy="394018"/>
            </a:xfrm>
            <a:custGeom>
              <a:avLst/>
              <a:gdLst/>
              <a:ahLst/>
              <a:cxnLst/>
              <a:rect l="l" t="t" r="r" b="b"/>
              <a:pathLst>
                <a:path w="5957" h="7597" extrusionOk="0">
                  <a:moveTo>
                    <a:pt x="5381" y="3102"/>
                  </a:moveTo>
                  <a:lnTo>
                    <a:pt x="5094" y="3102"/>
                  </a:lnTo>
                  <a:lnTo>
                    <a:pt x="5094" y="2118"/>
                  </a:lnTo>
                  <a:cubicBezTo>
                    <a:pt x="5094" y="950"/>
                    <a:pt x="4144" y="0"/>
                    <a:pt x="2976" y="0"/>
                  </a:cubicBezTo>
                  <a:cubicBezTo>
                    <a:pt x="1813" y="0"/>
                    <a:pt x="864" y="950"/>
                    <a:pt x="864" y="2118"/>
                  </a:cubicBezTo>
                  <a:lnTo>
                    <a:pt x="864" y="3102"/>
                  </a:lnTo>
                  <a:lnTo>
                    <a:pt x="576" y="3102"/>
                  </a:lnTo>
                  <a:cubicBezTo>
                    <a:pt x="260" y="3102"/>
                    <a:pt x="1" y="3361"/>
                    <a:pt x="1" y="3677"/>
                  </a:cubicBezTo>
                  <a:lnTo>
                    <a:pt x="1" y="7021"/>
                  </a:lnTo>
                  <a:cubicBezTo>
                    <a:pt x="1" y="7337"/>
                    <a:pt x="260" y="7596"/>
                    <a:pt x="576" y="7596"/>
                  </a:cubicBezTo>
                  <a:lnTo>
                    <a:pt x="5370" y="7596"/>
                  </a:lnTo>
                  <a:cubicBezTo>
                    <a:pt x="5686" y="7596"/>
                    <a:pt x="5945" y="7337"/>
                    <a:pt x="5945" y="7021"/>
                  </a:cubicBezTo>
                  <a:lnTo>
                    <a:pt x="5945" y="3677"/>
                  </a:lnTo>
                  <a:cubicBezTo>
                    <a:pt x="5957" y="3361"/>
                    <a:pt x="5698" y="3102"/>
                    <a:pt x="5381" y="3102"/>
                  </a:cubicBezTo>
                  <a:close/>
                  <a:moveTo>
                    <a:pt x="1105" y="2124"/>
                  </a:moveTo>
                  <a:cubicBezTo>
                    <a:pt x="1105" y="1093"/>
                    <a:pt x="1946" y="253"/>
                    <a:pt x="2976" y="253"/>
                  </a:cubicBezTo>
                  <a:cubicBezTo>
                    <a:pt x="4006" y="253"/>
                    <a:pt x="4846" y="1093"/>
                    <a:pt x="4846" y="2124"/>
                  </a:cubicBezTo>
                  <a:lnTo>
                    <a:pt x="4846" y="3108"/>
                  </a:lnTo>
                  <a:lnTo>
                    <a:pt x="4202" y="3108"/>
                  </a:lnTo>
                  <a:lnTo>
                    <a:pt x="4202" y="2124"/>
                  </a:lnTo>
                  <a:cubicBezTo>
                    <a:pt x="4202" y="1450"/>
                    <a:pt x="3655" y="904"/>
                    <a:pt x="2976" y="904"/>
                  </a:cubicBezTo>
                  <a:cubicBezTo>
                    <a:pt x="2302" y="904"/>
                    <a:pt x="1756" y="1450"/>
                    <a:pt x="1756" y="2124"/>
                  </a:cubicBezTo>
                  <a:lnTo>
                    <a:pt x="1756" y="3108"/>
                  </a:lnTo>
                  <a:lnTo>
                    <a:pt x="1105" y="3108"/>
                  </a:lnTo>
                  <a:close/>
                  <a:moveTo>
                    <a:pt x="3960" y="3102"/>
                  </a:moveTo>
                  <a:lnTo>
                    <a:pt x="1997" y="3102"/>
                  </a:lnTo>
                  <a:lnTo>
                    <a:pt x="1997" y="2118"/>
                  </a:lnTo>
                  <a:cubicBezTo>
                    <a:pt x="1997" y="1577"/>
                    <a:pt x="2435" y="1128"/>
                    <a:pt x="2982" y="1128"/>
                  </a:cubicBezTo>
                  <a:cubicBezTo>
                    <a:pt x="3523" y="1128"/>
                    <a:pt x="3966" y="1571"/>
                    <a:pt x="3966" y="2118"/>
                  </a:cubicBezTo>
                  <a:lnTo>
                    <a:pt x="3966" y="3102"/>
                  </a:lnTo>
                  <a:close/>
                  <a:moveTo>
                    <a:pt x="5709" y="7021"/>
                  </a:moveTo>
                  <a:cubicBezTo>
                    <a:pt x="5709" y="7211"/>
                    <a:pt x="5560" y="7355"/>
                    <a:pt x="5381" y="7355"/>
                  </a:cubicBezTo>
                  <a:lnTo>
                    <a:pt x="582" y="7355"/>
                  </a:lnTo>
                  <a:cubicBezTo>
                    <a:pt x="392" y="7355"/>
                    <a:pt x="248" y="7205"/>
                    <a:pt x="248" y="7021"/>
                  </a:cubicBezTo>
                  <a:lnTo>
                    <a:pt x="248" y="3677"/>
                  </a:lnTo>
                  <a:cubicBezTo>
                    <a:pt x="248" y="3487"/>
                    <a:pt x="403" y="3344"/>
                    <a:pt x="582" y="3344"/>
                  </a:cubicBezTo>
                  <a:lnTo>
                    <a:pt x="870" y="3344"/>
                  </a:lnTo>
                  <a:lnTo>
                    <a:pt x="1997" y="3344"/>
                  </a:lnTo>
                  <a:lnTo>
                    <a:pt x="3960" y="3344"/>
                  </a:lnTo>
                  <a:lnTo>
                    <a:pt x="5094" y="3344"/>
                  </a:lnTo>
                  <a:lnTo>
                    <a:pt x="5381" y="3344"/>
                  </a:lnTo>
                  <a:cubicBezTo>
                    <a:pt x="5565" y="3344"/>
                    <a:pt x="5709" y="3499"/>
                    <a:pt x="5709" y="36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5" name="Google Shape;1242;p62">
              <a:extLst>
                <a:ext uri="{FF2B5EF4-FFF2-40B4-BE49-F238E27FC236}">
                  <a16:creationId xmlns:a16="http://schemas.microsoft.com/office/drawing/2014/main" id="{6627BBB4-ECB0-1B6B-339D-959C5A118610}"/>
                </a:ext>
              </a:extLst>
            </p:cNvPr>
            <p:cNvSpPr/>
            <p:nvPr/>
          </p:nvSpPr>
          <p:spPr>
            <a:xfrm>
              <a:off x="7943421" y="3334024"/>
              <a:ext cx="146926" cy="111043"/>
            </a:xfrm>
            <a:custGeom>
              <a:avLst/>
              <a:gdLst/>
              <a:ahLst/>
              <a:cxnLst/>
              <a:rect l="l" t="t" r="r" b="b"/>
              <a:pathLst>
                <a:path w="2833" h="2141" extrusionOk="0">
                  <a:moveTo>
                    <a:pt x="2832" y="265"/>
                  </a:moveTo>
                  <a:lnTo>
                    <a:pt x="1301" y="2141"/>
                  </a:lnTo>
                  <a:lnTo>
                    <a:pt x="1" y="875"/>
                  </a:lnTo>
                  <a:lnTo>
                    <a:pt x="294" y="576"/>
                  </a:lnTo>
                  <a:lnTo>
                    <a:pt x="1255" y="1514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6" name="Google Shape;1243;p62">
              <a:extLst>
                <a:ext uri="{FF2B5EF4-FFF2-40B4-BE49-F238E27FC236}">
                  <a16:creationId xmlns:a16="http://schemas.microsoft.com/office/drawing/2014/main" id="{DBB81D4B-716F-0716-9D40-C47A6A4B706A}"/>
                </a:ext>
              </a:extLst>
            </p:cNvPr>
            <p:cNvSpPr/>
            <p:nvPr/>
          </p:nvSpPr>
          <p:spPr>
            <a:xfrm>
              <a:off x="6230248" y="1924386"/>
              <a:ext cx="1742165" cy="1871756"/>
            </a:xfrm>
            <a:custGeom>
              <a:avLst/>
              <a:gdLst/>
              <a:ahLst/>
              <a:cxnLst/>
              <a:rect l="l" t="t" r="r" b="b"/>
              <a:pathLst>
                <a:path w="33592" h="36089" extrusionOk="0">
                  <a:moveTo>
                    <a:pt x="16794" y="0"/>
                  </a:moveTo>
                  <a:cubicBezTo>
                    <a:pt x="9928" y="351"/>
                    <a:pt x="4075" y="5059"/>
                    <a:pt x="1" y="9426"/>
                  </a:cubicBezTo>
                  <a:cubicBezTo>
                    <a:pt x="1" y="34604"/>
                    <a:pt x="16794" y="36089"/>
                    <a:pt x="16794" y="36089"/>
                  </a:cubicBezTo>
                  <a:cubicBezTo>
                    <a:pt x="16794" y="36089"/>
                    <a:pt x="33592" y="34604"/>
                    <a:pt x="33592" y="9426"/>
                  </a:cubicBezTo>
                  <a:cubicBezTo>
                    <a:pt x="29512" y="5059"/>
                    <a:pt x="23665" y="351"/>
                    <a:pt x="16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7" name="Google Shape;1244;p62">
              <a:extLst>
                <a:ext uri="{FF2B5EF4-FFF2-40B4-BE49-F238E27FC236}">
                  <a16:creationId xmlns:a16="http://schemas.microsoft.com/office/drawing/2014/main" id="{906D771A-C2B4-6C0F-20B6-A143E1F4DBE7}"/>
                </a:ext>
              </a:extLst>
            </p:cNvPr>
            <p:cNvSpPr/>
            <p:nvPr/>
          </p:nvSpPr>
          <p:spPr>
            <a:xfrm>
              <a:off x="6250267" y="1946428"/>
              <a:ext cx="1702179" cy="1828241"/>
            </a:xfrm>
            <a:custGeom>
              <a:avLst/>
              <a:gdLst/>
              <a:ahLst/>
              <a:cxnLst/>
              <a:rect l="l" t="t" r="r" b="b"/>
              <a:pathLst>
                <a:path w="32821" h="35250" extrusionOk="0">
                  <a:moveTo>
                    <a:pt x="16408" y="1"/>
                  </a:moveTo>
                  <a:cubicBezTo>
                    <a:pt x="9697" y="346"/>
                    <a:pt x="3989" y="4933"/>
                    <a:pt x="1" y="9209"/>
                  </a:cubicBezTo>
                  <a:cubicBezTo>
                    <a:pt x="1" y="33793"/>
                    <a:pt x="16408" y="35249"/>
                    <a:pt x="16408" y="35249"/>
                  </a:cubicBezTo>
                  <a:cubicBezTo>
                    <a:pt x="16408" y="35249"/>
                    <a:pt x="32820" y="33793"/>
                    <a:pt x="32820" y="9209"/>
                  </a:cubicBezTo>
                  <a:cubicBezTo>
                    <a:pt x="28826" y="4933"/>
                    <a:pt x="23112" y="340"/>
                    <a:pt x="1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8" name="Google Shape;1245;p62">
              <a:extLst>
                <a:ext uri="{FF2B5EF4-FFF2-40B4-BE49-F238E27FC236}">
                  <a16:creationId xmlns:a16="http://schemas.microsoft.com/office/drawing/2014/main" id="{74D0128C-AFFF-AB4C-5DAA-28F05ACF340B}"/>
                </a:ext>
              </a:extLst>
            </p:cNvPr>
            <p:cNvSpPr/>
            <p:nvPr/>
          </p:nvSpPr>
          <p:spPr>
            <a:xfrm>
              <a:off x="6269975" y="1967640"/>
              <a:ext cx="1662452" cy="1785816"/>
            </a:xfrm>
            <a:custGeom>
              <a:avLst/>
              <a:gdLst/>
              <a:ahLst/>
              <a:cxnLst/>
              <a:rect l="l" t="t" r="r" b="b"/>
              <a:pathLst>
                <a:path w="32055" h="34432" extrusionOk="0">
                  <a:moveTo>
                    <a:pt x="16028" y="1"/>
                  </a:moveTo>
                  <a:cubicBezTo>
                    <a:pt x="9479" y="334"/>
                    <a:pt x="3896" y="4823"/>
                    <a:pt x="0" y="8995"/>
                  </a:cubicBezTo>
                  <a:cubicBezTo>
                    <a:pt x="0" y="33010"/>
                    <a:pt x="16028" y="34432"/>
                    <a:pt x="16028" y="34432"/>
                  </a:cubicBezTo>
                  <a:cubicBezTo>
                    <a:pt x="16028" y="34432"/>
                    <a:pt x="32055" y="33004"/>
                    <a:pt x="32055" y="8995"/>
                  </a:cubicBezTo>
                  <a:cubicBezTo>
                    <a:pt x="28159" y="4823"/>
                    <a:pt x="22582" y="329"/>
                    <a:pt x="16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9" name="Google Shape;1246;p62">
              <a:extLst>
                <a:ext uri="{FF2B5EF4-FFF2-40B4-BE49-F238E27FC236}">
                  <a16:creationId xmlns:a16="http://schemas.microsoft.com/office/drawing/2014/main" id="{EFAA6149-CA16-AE5B-1A9E-BB6531A118A9}"/>
                </a:ext>
              </a:extLst>
            </p:cNvPr>
            <p:cNvSpPr/>
            <p:nvPr/>
          </p:nvSpPr>
          <p:spPr>
            <a:xfrm>
              <a:off x="6329669" y="2031535"/>
              <a:ext cx="1543065" cy="1657761"/>
            </a:xfrm>
            <a:custGeom>
              <a:avLst/>
              <a:gdLst/>
              <a:ahLst/>
              <a:cxnLst/>
              <a:rect l="l" t="t" r="r" b="b"/>
              <a:pathLst>
                <a:path w="29753" h="31962" extrusionOk="0">
                  <a:moveTo>
                    <a:pt x="14877" y="0"/>
                  </a:moveTo>
                  <a:cubicBezTo>
                    <a:pt x="8794" y="311"/>
                    <a:pt x="3614" y="4472"/>
                    <a:pt x="0" y="8345"/>
                  </a:cubicBezTo>
                  <a:cubicBezTo>
                    <a:pt x="0" y="30644"/>
                    <a:pt x="14877" y="31962"/>
                    <a:pt x="14877" y="31962"/>
                  </a:cubicBezTo>
                  <a:cubicBezTo>
                    <a:pt x="14877" y="31962"/>
                    <a:pt x="29753" y="30644"/>
                    <a:pt x="29753" y="8345"/>
                  </a:cubicBezTo>
                  <a:cubicBezTo>
                    <a:pt x="26139" y="4483"/>
                    <a:pt x="20959" y="311"/>
                    <a:pt x="14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0" name="Google Shape;1247;p62">
              <a:extLst>
                <a:ext uri="{FF2B5EF4-FFF2-40B4-BE49-F238E27FC236}">
                  <a16:creationId xmlns:a16="http://schemas.microsoft.com/office/drawing/2014/main" id="{5AB026B8-5D25-F108-13E8-0D7167808FDF}"/>
                </a:ext>
              </a:extLst>
            </p:cNvPr>
            <p:cNvSpPr/>
            <p:nvPr/>
          </p:nvSpPr>
          <p:spPr>
            <a:xfrm>
              <a:off x="6349947" y="2053577"/>
              <a:ext cx="1502820" cy="1613935"/>
            </a:xfrm>
            <a:custGeom>
              <a:avLst/>
              <a:gdLst/>
              <a:ahLst/>
              <a:cxnLst/>
              <a:rect l="l" t="t" r="r" b="b"/>
              <a:pathLst>
                <a:path w="28977" h="31118" extrusionOk="0">
                  <a:moveTo>
                    <a:pt x="14486" y="1"/>
                  </a:moveTo>
                  <a:cubicBezTo>
                    <a:pt x="8570" y="300"/>
                    <a:pt x="3523" y="4357"/>
                    <a:pt x="1" y="8127"/>
                  </a:cubicBezTo>
                  <a:cubicBezTo>
                    <a:pt x="1" y="29840"/>
                    <a:pt x="14486" y="31117"/>
                    <a:pt x="14486" y="31117"/>
                  </a:cubicBezTo>
                  <a:cubicBezTo>
                    <a:pt x="14486" y="31117"/>
                    <a:pt x="28976" y="29828"/>
                    <a:pt x="28976" y="8127"/>
                  </a:cubicBezTo>
                  <a:cubicBezTo>
                    <a:pt x="25449" y="4357"/>
                    <a:pt x="20407" y="300"/>
                    <a:pt x="14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1" name="Google Shape;1248;p62">
              <a:extLst>
                <a:ext uri="{FF2B5EF4-FFF2-40B4-BE49-F238E27FC236}">
                  <a16:creationId xmlns:a16="http://schemas.microsoft.com/office/drawing/2014/main" id="{E7347167-50A8-120B-6B10-E2817593D509}"/>
                </a:ext>
              </a:extLst>
            </p:cNvPr>
            <p:cNvSpPr/>
            <p:nvPr/>
          </p:nvSpPr>
          <p:spPr>
            <a:xfrm>
              <a:off x="6386359" y="2092683"/>
              <a:ext cx="716975" cy="1535723"/>
            </a:xfrm>
            <a:custGeom>
              <a:avLst/>
              <a:gdLst/>
              <a:ahLst/>
              <a:cxnLst/>
              <a:rect l="l" t="t" r="r" b="b"/>
              <a:pathLst>
                <a:path w="13784" h="29610" extrusionOk="0">
                  <a:moveTo>
                    <a:pt x="13784" y="29609"/>
                  </a:moveTo>
                  <a:lnTo>
                    <a:pt x="13784" y="1"/>
                  </a:lnTo>
                  <a:cubicBezTo>
                    <a:pt x="8155" y="289"/>
                    <a:pt x="3356" y="4144"/>
                    <a:pt x="12" y="7735"/>
                  </a:cubicBezTo>
                  <a:cubicBezTo>
                    <a:pt x="1" y="28384"/>
                    <a:pt x="13784" y="29609"/>
                    <a:pt x="13784" y="296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2" name="Google Shape;1249;p62">
              <a:extLst>
                <a:ext uri="{FF2B5EF4-FFF2-40B4-BE49-F238E27FC236}">
                  <a16:creationId xmlns:a16="http://schemas.microsoft.com/office/drawing/2014/main" id="{84738651-B8B9-37EB-95F7-39AB2DD0540D}"/>
                </a:ext>
              </a:extLst>
            </p:cNvPr>
            <p:cNvSpPr/>
            <p:nvPr/>
          </p:nvSpPr>
          <p:spPr>
            <a:xfrm>
              <a:off x="7098763" y="2092683"/>
              <a:ext cx="716973" cy="1535723"/>
            </a:xfrm>
            <a:custGeom>
              <a:avLst/>
              <a:gdLst/>
              <a:ahLst/>
              <a:cxnLst/>
              <a:rect l="l" t="t" r="r" b="b"/>
              <a:pathLst>
                <a:path w="13778" h="29610" extrusionOk="0">
                  <a:moveTo>
                    <a:pt x="1" y="29609"/>
                  </a:moveTo>
                  <a:lnTo>
                    <a:pt x="1" y="1"/>
                  </a:lnTo>
                  <a:cubicBezTo>
                    <a:pt x="5635" y="289"/>
                    <a:pt x="10434" y="4144"/>
                    <a:pt x="13778" y="7735"/>
                  </a:cubicBezTo>
                  <a:cubicBezTo>
                    <a:pt x="13778" y="28384"/>
                    <a:pt x="1" y="29609"/>
                    <a:pt x="1" y="296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3" name="Google Shape;1250;p62">
              <a:extLst>
                <a:ext uri="{FF2B5EF4-FFF2-40B4-BE49-F238E27FC236}">
                  <a16:creationId xmlns:a16="http://schemas.microsoft.com/office/drawing/2014/main" id="{DF55FB23-1F63-E422-52E3-2004E16B53B6}"/>
                </a:ext>
              </a:extLst>
            </p:cNvPr>
            <p:cNvSpPr/>
            <p:nvPr/>
          </p:nvSpPr>
          <p:spPr>
            <a:xfrm>
              <a:off x="6799128" y="2718254"/>
              <a:ext cx="604146" cy="491058"/>
            </a:xfrm>
            <a:custGeom>
              <a:avLst/>
              <a:gdLst/>
              <a:ahLst/>
              <a:cxnLst/>
              <a:rect l="l" t="t" r="r" b="b"/>
              <a:pathLst>
                <a:path w="11649" h="9468" extrusionOk="0">
                  <a:moveTo>
                    <a:pt x="10860" y="9468"/>
                  </a:moveTo>
                  <a:lnTo>
                    <a:pt x="783" y="9468"/>
                  </a:lnTo>
                  <a:cubicBezTo>
                    <a:pt x="352" y="9468"/>
                    <a:pt x="1" y="9117"/>
                    <a:pt x="1" y="8685"/>
                  </a:cubicBezTo>
                  <a:lnTo>
                    <a:pt x="1" y="784"/>
                  </a:lnTo>
                  <a:cubicBezTo>
                    <a:pt x="1" y="352"/>
                    <a:pt x="352" y="1"/>
                    <a:pt x="783" y="1"/>
                  </a:cubicBezTo>
                  <a:lnTo>
                    <a:pt x="10860" y="1"/>
                  </a:lnTo>
                  <a:cubicBezTo>
                    <a:pt x="11292" y="1"/>
                    <a:pt x="11648" y="352"/>
                    <a:pt x="11648" y="784"/>
                  </a:cubicBezTo>
                  <a:lnTo>
                    <a:pt x="11648" y="8685"/>
                  </a:lnTo>
                  <a:cubicBezTo>
                    <a:pt x="11648" y="9117"/>
                    <a:pt x="11292" y="9468"/>
                    <a:pt x="10860" y="9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4" name="Google Shape;1251;p62">
              <a:extLst>
                <a:ext uri="{FF2B5EF4-FFF2-40B4-BE49-F238E27FC236}">
                  <a16:creationId xmlns:a16="http://schemas.microsoft.com/office/drawing/2014/main" id="{E4781F65-8607-BBF7-0C03-345818ED0AF8}"/>
                </a:ext>
              </a:extLst>
            </p:cNvPr>
            <p:cNvSpPr/>
            <p:nvPr/>
          </p:nvSpPr>
          <p:spPr>
            <a:xfrm>
              <a:off x="6835276" y="2747816"/>
              <a:ext cx="532161" cy="432243"/>
            </a:xfrm>
            <a:custGeom>
              <a:avLst/>
              <a:gdLst/>
              <a:ahLst/>
              <a:cxnLst/>
              <a:rect l="l" t="t" r="r" b="b"/>
              <a:pathLst>
                <a:path w="10261" h="8334" extrusionOk="0">
                  <a:moveTo>
                    <a:pt x="9570" y="8334"/>
                  </a:moveTo>
                  <a:lnTo>
                    <a:pt x="691" y="8334"/>
                  </a:lnTo>
                  <a:cubicBezTo>
                    <a:pt x="311" y="8334"/>
                    <a:pt x="0" y="8029"/>
                    <a:pt x="0" y="7643"/>
                  </a:cubicBezTo>
                  <a:lnTo>
                    <a:pt x="0" y="691"/>
                  </a:lnTo>
                  <a:cubicBezTo>
                    <a:pt x="0" y="306"/>
                    <a:pt x="311" y="1"/>
                    <a:pt x="691" y="1"/>
                  </a:cubicBezTo>
                  <a:lnTo>
                    <a:pt x="9570" y="1"/>
                  </a:lnTo>
                  <a:cubicBezTo>
                    <a:pt x="9950" y="1"/>
                    <a:pt x="10261" y="306"/>
                    <a:pt x="10261" y="691"/>
                  </a:cubicBezTo>
                  <a:lnTo>
                    <a:pt x="10261" y="7643"/>
                  </a:lnTo>
                  <a:cubicBezTo>
                    <a:pt x="10249" y="8029"/>
                    <a:pt x="9950" y="8334"/>
                    <a:pt x="9570" y="83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5" name="Google Shape;1252;p62">
              <a:extLst>
                <a:ext uri="{FF2B5EF4-FFF2-40B4-BE49-F238E27FC236}">
                  <a16:creationId xmlns:a16="http://schemas.microsoft.com/office/drawing/2014/main" id="{2EC3DDF3-7DFE-FEE7-2C3C-669A26A21045}"/>
                </a:ext>
              </a:extLst>
            </p:cNvPr>
            <p:cNvSpPr/>
            <p:nvPr/>
          </p:nvSpPr>
          <p:spPr>
            <a:xfrm>
              <a:off x="6900623" y="2421027"/>
              <a:ext cx="402972" cy="297290"/>
            </a:xfrm>
            <a:custGeom>
              <a:avLst/>
              <a:gdLst/>
              <a:ahLst/>
              <a:cxnLst/>
              <a:rect l="l" t="t" r="r" b="b"/>
              <a:pathLst>
                <a:path w="7769" h="5732" extrusionOk="0">
                  <a:moveTo>
                    <a:pt x="7752" y="5732"/>
                  </a:moveTo>
                  <a:lnTo>
                    <a:pt x="6308" y="5732"/>
                  </a:lnTo>
                  <a:lnTo>
                    <a:pt x="6308" y="3885"/>
                  </a:lnTo>
                  <a:cubicBezTo>
                    <a:pt x="6308" y="2538"/>
                    <a:pt x="5214" y="1450"/>
                    <a:pt x="3879" y="1450"/>
                  </a:cubicBezTo>
                  <a:cubicBezTo>
                    <a:pt x="2532" y="1450"/>
                    <a:pt x="1445" y="2544"/>
                    <a:pt x="1445" y="3885"/>
                  </a:cubicBezTo>
                  <a:lnTo>
                    <a:pt x="1445" y="5732"/>
                  </a:lnTo>
                  <a:lnTo>
                    <a:pt x="0" y="5732"/>
                  </a:lnTo>
                  <a:lnTo>
                    <a:pt x="0" y="3885"/>
                  </a:lnTo>
                  <a:cubicBezTo>
                    <a:pt x="0" y="1738"/>
                    <a:pt x="1738" y="0"/>
                    <a:pt x="3885" y="0"/>
                  </a:cubicBezTo>
                  <a:cubicBezTo>
                    <a:pt x="6026" y="0"/>
                    <a:pt x="7769" y="1738"/>
                    <a:pt x="7769" y="3885"/>
                  </a:cubicBezTo>
                  <a:lnTo>
                    <a:pt x="7769" y="57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6" name="Google Shape;1253;p62">
              <a:extLst>
                <a:ext uri="{FF2B5EF4-FFF2-40B4-BE49-F238E27FC236}">
                  <a16:creationId xmlns:a16="http://schemas.microsoft.com/office/drawing/2014/main" id="{78644CF9-F414-D1D4-3FF9-362C2029F52E}"/>
                </a:ext>
              </a:extLst>
            </p:cNvPr>
            <p:cNvSpPr/>
            <p:nvPr/>
          </p:nvSpPr>
          <p:spPr>
            <a:xfrm>
              <a:off x="6954923" y="2836450"/>
              <a:ext cx="311642" cy="265393"/>
            </a:xfrm>
            <a:custGeom>
              <a:avLst/>
              <a:gdLst/>
              <a:ahLst/>
              <a:cxnLst/>
              <a:rect l="l" t="t" r="r" b="b"/>
              <a:pathLst>
                <a:path w="6009" h="5117" extrusionOk="0">
                  <a:moveTo>
                    <a:pt x="2694" y="5117"/>
                  </a:moveTo>
                  <a:lnTo>
                    <a:pt x="1" y="2637"/>
                  </a:lnTo>
                  <a:lnTo>
                    <a:pt x="1123" y="1422"/>
                  </a:lnTo>
                  <a:lnTo>
                    <a:pt x="2521" y="2706"/>
                  </a:lnTo>
                  <a:lnTo>
                    <a:pt x="4720" y="1"/>
                  </a:lnTo>
                  <a:lnTo>
                    <a:pt x="6009" y="10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7" name="Google Shape;1254;p62">
              <a:extLst>
                <a:ext uri="{FF2B5EF4-FFF2-40B4-BE49-F238E27FC236}">
                  <a16:creationId xmlns:a16="http://schemas.microsoft.com/office/drawing/2014/main" id="{E10A688C-6ED1-3543-44D3-0774491093C5}"/>
                </a:ext>
              </a:extLst>
            </p:cNvPr>
            <p:cNvSpPr/>
            <p:nvPr/>
          </p:nvSpPr>
          <p:spPr>
            <a:xfrm>
              <a:off x="7402340" y="2515314"/>
              <a:ext cx="493679" cy="493755"/>
            </a:xfrm>
            <a:custGeom>
              <a:avLst/>
              <a:gdLst/>
              <a:ahLst/>
              <a:cxnLst/>
              <a:rect l="l" t="t" r="r" b="b"/>
              <a:pathLst>
                <a:path w="9519" h="9520" extrusionOk="0">
                  <a:moveTo>
                    <a:pt x="9432" y="7689"/>
                  </a:moveTo>
                  <a:lnTo>
                    <a:pt x="7689" y="9433"/>
                  </a:lnTo>
                  <a:cubicBezTo>
                    <a:pt x="7602" y="9519"/>
                    <a:pt x="7458" y="9519"/>
                    <a:pt x="7366" y="9433"/>
                  </a:cubicBezTo>
                  <a:lnTo>
                    <a:pt x="4265" y="6331"/>
                  </a:lnTo>
                  <a:lnTo>
                    <a:pt x="3027" y="7994"/>
                  </a:lnTo>
                  <a:cubicBezTo>
                    <a:pt x="2981" y="8057"/>
                    <a:pt x="2895" y="8092"/>
                    <a:pt x="2814" y="8080"/>
                  </a:cubicBezTo>
                  <a:cubicBezTo>
                    <a:pt x="2728" y="8063"/>
                    <a:pt x="2665" y="8006"/>
                    <a:pt x="2636" y="7931"/>
                  </a:cubicBezTo>
                  <a:lnTo>
                    <a:pt x="29" y="317"/>
                  </a:lnTo>
                  <a:cubicBezTo>
                    <a:pt x="0" y="237"/>
                    <a:pt x="23" y="144"/>
                    <a:pt x="87" y="81"/>
                  </a:cubicBezTo>
                  <a:cubicBezTo>
                    <a:pt x="150" y="18"/>
                    <a:pt x="236" y="1"/>
                    <a:pt x="322" y="24"/>
                  </a:cubicBezTo>
                  <a:lnTo>
                    <a:pt x="7936" y="2636"/>
                  </a:lnTo>
                  <a:cubicBezTo>
                    <a:pt x="8017" y="2665"/>
                    <a:pt x="8074" y="2728"/>
                    <a:pt x="8086" y="2815"/>
                  </a:cubicBezTo>
                  <a:cubicBezTo>
                    <a:pt x="8103" y="2901"/>
                    <a:pt x="8063" y="2982"/>
                    <a:pt x="7999" y="3028"/>
                  </a:cubicBezTo>
                  <a:lnTo>
                    <a:pt x="6336" y="4265"/>
                  </a:lnTo>
                  <a:lnTo>
                    <a:pt x="9438" y="7367"/>
                  </a:lnTo>
                  <a:cubicBezTo>
                    <a:pt x="9519" y="7459"/>
                    <a:pt x="9519" y="7603"/>
                    <a:pt x="9432" y="7689"/>
                  </a:cubicBezTo>
                  <a:close/>
                  <a:moveTo>
                    <a:pt x="7533" y="8949"/>
                  </a:moveTo>
                  <a:lnTo>
                    <a:pt x="8949" y="7534"/>
                  </a:lnTo>
                  <a:lnTo>
                    <a:pt x="5818" y="4403"/>
                  </a:lnTo>
                  <a:cubicBezTo>
                    <a:pt x="5778" y="4357"/>
                    <a:pt x="5749" y="4294"/>
                    <a:pt x="5755" y="4225"/>
                  </a:cubicBezTo>
                  <a:cubicBezTo>
                    <a:pt x="5761" y="4161"/>
                    <a:pt x="5790" y="4092"/>
                    <a:pt x="5847" y="4058"/>
                  </a:cubicBezTo>
                  <a:lnTo>
                    <a:pt x="7372" y="2918"/>
                  </a:lnTo>
                  <a:lnTo>
                    <a:pt x="604" y="605"/>
                  </a:lnTo>
                  <a:lnTo>
                    <a:pt x="2918" y="7373"/>
                  </a:lnTo>
                  <a:lnTo>
                    <a:pt x="4057" y="5848"/>
                  </a:lnTo>
                  <a:cubicBezTo>
                    <a:pt x="4092" y="5796"/>
                    <a:pt x="4161" y="5761"/>
                    <a:pt x="4224" y="5755"/>
                  </a:cubicBezTo>
                  <a:cubicBezTo>
                    <a:pt x="4288" y="5750"/>
                    <a:pt x="4351" y="5778"/>
                    <a:pt x="4403" y="58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425BDE9-E906-8A3F-98AF-EE4D35CB8C98}"/>
              </a:ext>
            </a:extLst>
          </p:cNvPr>
          <p:cNvSpPr txBox="1"/>
          <p:nvPr/>
        </p:nvSpPr>
        <p:spPr>
          <a:xfrm>
            <a:off x="955268" y="1515956"/>
            <a:ext cx="5680497" cy="1184940"/>
          </a:xfrm>
          <a:prstGeom prst="rect">
            <a:avLst/>
          </a:prstGeom>
          <a:noFill/>
          <a:effectLst>
            <a:outerShdw blurRad="1231900" dist="1308100" dir="5400000" sx="107000" sy="107000" algn="ctr" rotWithShape="0">
              <a:srgbClr val="000000">
                <a:alpha val="43137"/>
              </a:srgbClr>
            </a:outerShdw>
            <a:reflection blurRad="546100" stA="37000" endPos="65000" dist="1270000" dir="5400000" sy="-100000" algn="bl" rotWithShape="0"/>
          </a:effectLst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700" b="1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50800" sx="1000" sy="1000" algn="ctr" rotWithShape="0">
                    <a:srgbClr val="000000">
                      <a:alpha val="44000"/>
                    </a:srgbClr>
                  </a:outerShdw>
                  <a:reflection stA="89000" endPos="46000" dist="63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 YOU!</a:t>
            </a:r>
            <a:endParaRPr lang="en-IN" sz="5700" b="1" dirty="0">
              <a:solidFill>
                <a:schemeClr val="accent4">
                  <a:lumMod val="10000"/>
                </a:schemeClr>
              </a:solidFill>
              <a:effectLst>
                <a:outerShdw blurRad="50800" dist="50800" sx="1000" sy="1000" algn="ctr" rotWithShape="0">
                  <a:srgbClr val="000000">
                    <a:alpha val="44000"/>
                  </a:srgbClr>
                </a:outerShdw>
                <a:reflection stA="89000" endPos="46000" dist="63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633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30">
          <a:extLst>
            <a:ext uri="{FF2B5EF4-FFF2-40B4-BE49-F238E27FC236}">
              <a16:creationId xmlns:a16="http://schemas.microsoft.com/office/drawing/2014/main" id="{4DD7B730-0E13-74A3-298E-5F2A077A4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233;p62">
            <a:extLst>
              <a:ext uri="{FF2B5EF4-FFF2-40B4-BE49-F238E27FC236}">
                <a16:creationId xmlns:a16="http://schemas.microsoft.com/office/drawing/2014/main" id="{30716162-129E-1060-5E3C-1244D1D878AA}"/>
              </a:ext>
            </a:extLst>
          </p:cNvPr>
          <p:cNvGrpSpPr/>
          <p:nvPr/>
        </p:nvGrpSpPr>
        <p:grpSpPr>
          <a:xfrm>
            <a:off x="6058102" y="878581"/>
            <a:ext cx="2894210" cy="2843761"/>
            <a:chOff x="5970625" y="1743798"/>
            <a:chExt cx="2272821" cy="2233203"/>
          </a:xfrm>
        </p:grpSpPr>
        <p:sp>
          <p:nvSpPr>
            <p:cNvPr id="7" name="Google Shape;1234;p62">
              <a:extLst>
                <a:ext uri="{FF2B5EF4-FFF2-40B4-BE49-F238E27FC236}">
                  <a16:creationId xmlns:a16="http://schemas.microsoft.com/office/drawing/2014/main" id="{45B88E7C-820B-DBB9-3DFE-A124DF884AF6}"/>
                </a:ext>
              </a:extLst>
            </p:cNvPr>
            <p:cNvSpPr/>
            <p:nvPr/>
          </p:nvSpPr>
          <p:spPr>
            <a:xfrm>
              <a:off x="5970625" y="1743798"/>
              <a:ext cx="2233096" cy="2233203"/>
            </a:xfrm>
            <a:custGeom>
              <a:avLst/>
              <a:gdLst/>
              <a:ahLst/>
              <a:cxnLst/>
              <a:rect l="l" t="t" r="r" b="b"/>
              <a:pathLst>
                <a:path w="43058" h="43058" extrusionOk="0">
                  <a:moveTo>
                    <a:pt x="43058" y="21529"/>
                  </a:moveTo>
                  <a:cubicBezTo>
                    <a:pt x="43058" y="33419"/>
                    <a:pt x="33419" y="43058"/>
                    <a:pt x="21529" y="43058"/>
                  </a:cubicBezTo>
                  <a:cubicBezTo>
                    <a:pt x="9640" y="43058"/>
                    <a:pt x="0" y="33419"/>
                    <a:pt x="0" y="21529"/>
                  </a:cubicBezTo>
                  <a:cubicBezTo>
                    <a:pt x="0" y="9640"/>
                    <a:pt x="9640" y="0"/>
                    <a:pt x="21529" y="0"/>
                  </a:cubicBezTo>
                  <a:cubicBezTo>
                    <a:pt x="33419" y="0"/>
                    <a:pt x="43058" y="9640"/>
                    <a:pt x="43058" y="2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8" name="Google Shape;1235;p62">
              <a:extLst>
                <a:ext uri="{FF2B5EF4-FFF2-40B4-BE49-F238E27FC236}">
                  <a16:creationId xmlns:a16="http://schemas.microsoft.com/office/drawing/2014/main" id="{AE3F06DD-31FD-F4E3-7BA1-EEE07639CFF3}"/>
                </a:ext>
              </a:extLst>
            </p:cNvPr>
            <p:cNvSpPr/>
            <p:nvPr/>
          </p:nvSpPr>
          <p:spPr>
            <a:xfrm>
              <a:off x="8039522" y="2569044"/>
              <a:ext cx="203923" cy="204504"/>
            </a:xfrm>
            <a:custGeom>
              <a:avLst/>
              <a:gdLst/>
              <a:ahLst/>
              <a:cxnLst/>
              <a:rect l="l" t="t" r="r" b="b"/>
              <a:pathLst>
                <a:path w="3932" h="3943" extrusionOk="0">
                  <a:moveTo>
                    <a:pt x="3713" y="3931"/>
                  </a:moveTo>
                  <a:cubicBezTo>
                    <a:pt x="3598" y="3931"/>
                    <a:pt x="3500" y="3833"/>
                    <a:pt x="3500" y="3712"/>
                  </a:cubicBezTo>
                  <a:cubicBezTo>
                    <a:pt x="3500" y="1905"/>
                    <a:pt x="2032" y="432"/>
                    <a:pt x="219" y="432"/>
                  </a:cubicBezTo>
                  <a:cubicBezTo>
                    <a:pt x="104" y="432"/>
                    <a:pt x="1" y="340"/>
                    <a:pt x="1" y="219"/>
                  </a:cubicBezTo>
                  <a:cubicBezTo>
                    <a:pt x="1" y="104"/>
                    <a:pt x="93" y="0"/>
                    <a:pt x="219" y="0"/>
                  </a:cubicBezTo>
                  <a:cubicBezTo>
                    <a:pt x="2262" y="0"/>
                    <a:pt x="3920" y="1664"/>
                    <a:pt x="3920" y="3707"/>
                  </a:cubicBezTo>
                  <a:cubicBezTo>
                    <a:pt x="3931" y="3833"/>
                    <a:pt x="3828" y="3931"/>
                    <a:pt x="3713" y="3931"/>
                  </a:cubicBezTo>
                  <a:close/>
                  <a:moveTo>
                    <a:pt x="2878" y="3718"/>
                  </a:moveTo>
                  <a:cubicBezTo>
                    <a:pt x="2878" y="2251"/>
                    <a:pt x="1687" y="1065"/>
                    <a:pt x="225" y="1065"/>
                  </a:cubicBezTo>
                  <a:cubicBezTo>
                    <a:pt x="110" y="1065"/>
                    <a:pt x="6" y="1157"/>
                    <a:pt x="6" y="1284"/>
                  </a:cubicBezTo>
                  <a:cubicBezTo>
                    <a:pt x="6" y="1399"/>
                    <a:pt x="104" y="1497"/>
                    <a:pt x="225" y="1497"/>
                  </a:cubicBezTo>
                  <a:cubicBezTo>
                    <a:pt x="1457" y="1497"/>
                    <a:pt x="2452" y="2498"/>
                    <a:pt x="2452" y="3730"/>
                  </a:cubicBezTo>
                  <a:cubicBezTo>
                    <a:pt x="2452" y="3845"/>
                    <a:pt x="2550" y="3943"/>
                    <a:pt x="2671" y="3943"/>
                  </a:cubicBezTo>
                  <a:cubicBezTo>
                    <a:pt x="2792" y="3943"/>
                    <a:pt x="2878" y="3833"/>
                    <a:pt x="2878" y="3718"/>
                  </a:cubicBezTo>
                  <a:close/>
                  <a:moveTo>
                    <a:pt x="1831" y="3718"/>
                  </a:moveTo>
                  <a:cubicBezTo>
                    <a:pt x="1831" y="2838"/>
                    <a:pt x="1111" y="2107"/>
                    <a:pt x="219" y="2107"/>
                  </a:cubicBezTo>
                  <a:cubicBezTo>
                    <a:pt x="104" y="2107"/>
                    <a:pt x="1" y="2205"/>
                    <a:pt x="1" y="2325"/>
                  </a:cubicBezTo>
                  <a:cubicBezTo>
                    <a:pt x="1" y="2446"/>
                    <a:pt x="93" y="2538"/>
                    <a:pt x="219" y="2538"/>
                  </a:cubicBezTo>
                  <a:cubicBezTo>
                    <a:pt x="870" y="2538"/>
                    <a:pt x="1405" y="3074"/>
                    <a:pt x="1405" y="3730"/>
                  </a:cubicBezTo>
                  <a:cubicBezTo>
                    <a:pt x="1405" y="3845"/>
                    <a:pt x="1497" y="3943"/>
                    <a:pt x="1618" y="3943"/>
                  </a:cubicBezTo>
                  <a:cubicBezTo>
                    <a:pt x="1733" y="3931"/>
                    <a:pt x="1831" y="3833"/>
                    <a:pt x="1831" y="37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9" name="Google Shape;1236;p62">
              <a:extLst>
                <a:ext uri="{FF2B5EF4-FFF2-40B4-BE49-F238E27FC236}">
                  <a16:creationId xmlns:a16="http://schemas.microsoft.com/office/drawing/2014/main" id="{88682F39-8F85-689E-2D0F-78A2FD525866}"/>
                </a:ext>
              </a:extLst>
            </p:cNvPr>
            <p:cNvSpPr/>
            <p:nvPr/>
          </p:nvSpPr>
          <p:spPr>
            <a:xfrm>
              <a:off x="5996867" y="2974354"/>
              <a:ext cx="191061" cy="190189"/>
            </a:xfrm>
            <a:custGeom>
              <a:avLst/>
              <a:gdLst/>
              <a:ahLst/>
              <a:cxnLst/>
              <a:rect l="l" t="t" r="r" b="b"/>
              <a:pathLst>
                <a:path w="3684" h="3667" extrusionOk="0">
                  <a:moveTo>
                    <a:pt x="3672" y="202"/>
                  </a:moveTo>
                  <a:cubicBezTo>
                    <a:pt x="3672" y="306"/>
                    <a:pt x="3586" y="398"/>
                    <a:pt x="3471" y="398"/>
                  </a:cubicBezTo>
                  <a:cubicBezTo>
                    <a:pt x="1779" y="398"/>
                    <a:pt x="404" y="1773"/>
                    <a:pt x="404" y="3465"/>
                  </a:cubicBezTo>
                  <a:cubicBezTo>
                    <a:pt x="404" y="3574"/>
                    <a:pt x="317" y="3666"/>
                    <a:pt x="202" y="3666"/>
                  </a:cubicBezTo>
                  <a:cubicBezTo>
                    <a:pt x="93" y="3666"/>
                    <a:pt x="1" y="3580"/>
                    <a:pt x="1" y="3465"/>
                  </a:cubicBezTo>
                  <a:cubicBezTo>
                    <a:pt x="1" y="1560"/>
                    <a:pt x="1555" y="6"/>
                    <a:pt x="3459" y="6"/>
                  </a:cubicBezTo>
                  <a:cubicBezTo>
                    <a:pt x="3586" y="1"/>
                    <a:pt x="3672" y="81"/>
                    <a:pt x="3672" y="202"/>
                  </a:cubicBezTo>
                  <a:close/>
                  <a:moveTo>
                    <a:pt x="3477" y="979"/>
                  </a:moveTo>
                  <a:cubicBezTo>
                    <a:pt x="2113" y="979"/>
                    <a:pt x="996" y="2090"/>
                    <a:pt x="996" y="3459"/>
                  </a:cubicBezTo>
                  <a:cubicBezTo>
                    <a:pt x="996" y="3569"/>
                    <a:pt x="1083" y="3661"/>
                    <a:pt x="1198" y="3661"/>
                  </a:cubicBezTo>
                  <a:cubicBezTo>
                    <a:pt x="1307" y="3661"/>
                    <a:pt x="1399" y="3574"/>
                    <a:pt x="1399" y="3459"/>
                  </a:cubicBezTo>
                  <a:cubicBezTo>
                    <a:pt x="1399" y="2308"/>
                    <a:pt x="2331" y="1370"/>
                    <a:pt x="3482" y="1370"/>
                  </a:cubicBezTo>
                  <a:cubicBezTo>
                    <a:pt x="3592" y="1370"/>
                    <a:pt x="3684" y="1284"/>
                    <a:pt x="3684" y="1169"/>
                  </a:cubicBezTo>
                  <a:cubicBezTo>
                    <a:pt x="3672" y="1065"/>
                    <a:pt x="3586" y="979"/>
                    <a:pt x="3477" y="979"/>
                  </a:cubicBezTo>
                  <a:close/>
                  <a:moveTo>
                    <a:pt x="3477" y="1951"/>
                  </a:moveTo>
                  <a:cubicBezTo>
                    <a:pt x="2648" y="1951"/>
                    <a:pt x="1975" y="2630"/>
                    <a:pt x="1975" y="3459"/>
                  </a:cubicBezTo>
                  <a:cubicBezTo>
                    <a:pt x="1975" y="3563"/>
                    <a:pt x="2061" y="3661"/>
                    <a:pt x="2176" y="3661"/>
                  </a:cubicBezTo>
                  <a:cubicBezTo>
                    <a:pt x="2291" y="3661"/>
                    <a:pt x="2377" y="3574"/>
                    <a:pt x="2377" y="3459"/>
                  </a:cubicBezTo>
                  <a:cubicBezTo>
                    <a:pt x="2377" y="2843"/>
                    <a:pt x="2872" y="2349"/>
                    <a:pt x="3482" y="2349"/>
                  </a:cubicBezTo>
                  <a:cubicBezTo>
                    <a:pt x="3592" y="2349"/>
                    <a:pt x="3684" y="2262"/>
                    <a:pt x="3684" y="2147"/>
                  </a:cubicBezTo>
                  <a:cubicBezTo>
                    <a:pt x="3672" y="2043"/>
                    <a:pt x="3586" y="1951"/>
                    <a:pt x="3477" y="19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0" name="Google Shape;1237;p62">
              <a:extLst>
                <a:ext uri="{FF2B5EF4-FFF2-40B4-BE49-F238E27FC236}">
                  <a16:creationId xmlns:a16="http://schemas.microsoft.com/office/drawing/2014/main" id="{C6CF568E-5E05-3E29-0647-67DEA68863FB}"/>
                </a:ext>
              </a:extLst>
            </p:cNvPr>
            <p:cNvSpPr/>
            <p:nvPr/>
          </p:nvSpPr>
          <p:spPr>
            <a:xfrm>
              <a:off x="6169673" y="3213443"/>
              <a:ext cx="433726" cy="433436"/>
            </a:xfrm>
            <a:custGeom>
              <a:avLst/>
              <a:gdLst/>
              <a:ahLst/>
              <a:cxnLst/>
              <a:rect l="l" t="t" r="r" b="b"/>
              <a:pathLst>
                <a:path w="8363" h="8357" extrusionOk="0">
                  <a:moveTo>
                    <a:pt x="4179" y="0"/>
                  </a:moveTo>
                  <a:cubicBezTo>
                    <a:pt x="1877" y="0"/>
                    <a:pt x="1" y="1870"/>
                    <a:pt x="1" y="4178"/>
                  </a:cubicBezTo>
                  <a:cubicBezTo>
                    <a:pt x="1" y="6480"/>
                    <a:pt x="1871" y="8356"/>
                    <a:pt x="4179" y="8356"/>
                  </a:cubicBezTo>
                  <a:cubicBezTo>
                    <a:pt x="6481" y="8356"/>
                    <a:pt x="8363" y="6486"/>
                    <a:pt x="8363" y="4178"/>
                  </a:cubicBezTo>
                  <a:cubicBezTo>
                    <a:pt x="8363" y="1870"/>
                    <a:pt x="6481" y="0"/>
                    <a:pt x="4179" y="0"/>
                  </a:cubicBezTo>
                  <a:close/>
                  <a:moveTo>
                    <a:pt x="4179" y="8034"/>
                  </a:moveTo>
                  <a:cubicBezTo>
                    <a:pt x="3701" y="8034"/>
                    <a:pt x="3195" y="7280"/>
                    <a:pt x="2936" y="6037"/>
                  </a:cubicBezTo>
                  <a:cubicBezTo>
                    <a:pt x="3304" y="5985"/>
                    <a:pt x="3713" y="5956"/>
                    <a:pt x="4179" y="5956"/>
                  </a:cubicBezTo>
                  <a:cubicBezTo>
                    <a:pt x="4651" y="5956"/>
                    <a:pt x="5065" y="5985"/>
                    <a:pt x="5428" y="6037"/>
                  </a:cubicBezTo>
                  <a:cubicBezTo>
                    <a:pt x="5169" y="7280"/>
                    <a:pt x="4662" y="8034"/>
                    <a:pt x="4179" y="8034"/>
                  </a:cubicBezTo>
                  <a:close/>
                  <a:moveTo>
                    <a:pt x="4179" y="5640"/>
                  </a:moveTo>
                  <a:cubicBezTo>
                    <a:pt x="3690" y="5640"/>
                    <a:pt x="3252" y="5669"/>
                    <a:pt x="2872" y="5720"/>
                  </a:cubicBezTo>
                  <a:cubicBezTo>
                    <a:pt x="2798" y="5300"/>
                    <a:pt x="2757" y="4834"/>
                    <a:pt x="2752" y="4328"/>
                  </a:cubicBezTo>
                  <a:lnTo>
                    <a:pt x="5600" y="4328"/>
                  </a:lnTo>
                  <a:cubicBezTo>
                    <a:pt x="5589" y="4834"/>
                    <a:pt x="5548" y="5300"/>
                    <a:pt x="5474" y="5720"/>
                  </a:cubicBezTo>
                  <a:cubicBezTo>
                    <a:pt x="5111" y="5674"/>
                    <a:pt x="4668" y="5640"/>
                    <a:pt x="4179" y="5640"/>
                  </a:cubicBezTo>
                  <a:close/>
                  <a:moveTo>
                    <a:pt x="4179" y="317"/>
                  </a:moveTo>
                  <a:cubicBezTo>
                    <a:pt x="4662" y="317"/>
                    <a:pt x="5169" y="1071"/>
                    <a:pt x="5428" y="2314"/>
                  </a:cubicBezTo>
                  <a:cubicBezTo>
                    <a:pt x="5059" y="2365"/>
                    <a:pt x="4651" y="2394"/>
                    <a:pt x="4179" y="2394"/>
                  </a:cubicBezTo>
                  <a:cubicBezTo>
                    <a:pt x="3713" y="2394"/>
                    <a:pt x="3298" y="2365"/>
                    <a:pt x="2936" y="2314"/>
                  </a:cubicBezTo>
                  <a:cubicBezTo>
                    <a:pt x="3195" y="1071"/>
                    <a:pt x="3701" y="317"/>
                    <a:pt x="4179" y="317"/>
                  </a:cubicBezTo>
                  <a:close/>
                  <a:moveTo>
                    <a:pt x="4179" y="2705"/>
                  </a:moveTo>
                  <a:cubicBezTo>
                    <a:pt x="4668" y="2705"/>
                    <a:pt x="5111" y="2676"/>
                    <a:pt x="5491" y="2624"/>
                  </a:cubicBezTo>
                  <a:cubicBezTo>
                    <a:pt x="5560" y="3039"/>
                    <a:pt x="5606" y="3511"/>
                    <a:pt x="5612" y="4011"/>
                  </a:cubicBezTo>
                  <a:lnTo>
                    <a:pt x="2763" y="4011"/>
                  </a:lnTo>
                  <a:cubicBezTo>
                    <a:pt x="2769" y="3511"/>
                    <a:pt x="2815" y="3039"/>
                    <a:pt x="2884" y="2624"/>
                  </a:cubicBezTo>
                  <a:cubicBezTo>
                    <a:pt x="3258" y="2676"/>
                    <a:pt x="3690" y="2705"/>
                    <a:pt x="4179" y="2705"/>
                  </a:cubicBezTo>
                  <a:close/>
                  <a:moveTo>
                    <a:pt x="2441" y="4023"/>
                  </a:moveTo>
                  <a:lnTo>
                    <a:pt x="323" y="4023"/>
                  </a:lnTo>
                  <a:cubicBezTo>
                    <a:pt x="352" y="3315"/>
                    <a:pt x="576" y="2653"/>
                    <a:pt x="939" y="2095"/>
                  </a:cubicBezTo>
                  <a:cubicBezTo>
                    <a:pt x="1169" y="2210"/>
                    <a:pt x="1704" y="2440"/>
                    <a:pt x="2567" y="2584"/>
                  </a:cubicBezTo>
                  <a:cubicBezTo>
                    <a:pt x="2493" y="3021"/>
                    <a:pt x="2447" y="3511"/>
                    <a:pt x="2441" y="4023"/>
                  </a:cubicBezTo>
                  <a:close/>
                  <a:moveTo>
                    <a:pt x="2441" y="4328"/>
                  </a:moveTo>
                  <a:cubicBezTo>
                    <a:pt x="2447" y="4840"/>
                    <a:pt x="2493" y="5323"/>
                    <a:pt x="2562" y="5766"/>
                  </a:cubicBezTo>
                  <a:cubicBezTo>
                    <a:pt x="1698" y="5910"/>
                    <a:pt x="1157" y="6141"/>
                    <a:pt x="927" y="6256"/>
                  </a:cubicBezTo>
                  <a:cubicBezTo>
                    <a:pt x="570" y="5697"/>
                    <a:pt x="346" y="5036"/>
                    <a:pt x="317" y="4328"/>
                  </a:cubicBezTo>
                  <a:close/>
                  <a:moveTo>
                    <a:pt x="5922" y="4328"/>
                  </a:moveTo>
                  <a:lnTo>
                    <a:pt x="8034" y="4328"/>
                  </a:lnTo>
                  <a:cubicBezTo>
                    <a:pt x="8006" y="5036"/>
                    <a:pt x="7787" y="5697"/>
                    <a:pt x="7424" y="6256"/>
                  </a:cubicBezTo>
                  <a:cubicBezTo>
                    <a:pt x="7194" y="6141"/>
                    <a:pt x="6653" y="5910"/>
                    <a:pt x="5790" y="5766"/>
                  </a:cubicBezTo>
                  <a:cubicBezTo>
                    <a:pt x="5871" y="5323"/>
                    <a:pt x="5917" y="4840"/>
                    <a:pt x="5922" y="4328"/>
                  </a:cubicBezTo>
                  <a:close/>
                  <a:moveTo>
                    <a:pt x="5922" y="4023"/>
                  </a:moveTo>
                  <a:cubicBezTo>
                    <a:pt x="5917" y="3511"/>
                    <a:pt x="5871" y="3027"/>
                    <a:pt x="5802" y="2584"/>
                  </a:cubicBezTo>
                  <a:cubicBezTo>
                    <a:pt x="6665" y="2440"/>
                    <a:pt x="7200" y="2210"/>
                    <a:pt x="7430" y="2095"/>
                  </a:cubicBezTo>
                  <a:cubicBezTo>
                    <a:pt x="7793" y="2653"/>
                    <a:pt x="8017" y="3315"/>
                    <a:pt x="8046" y="4023"/>
                  </a:cubicBezTo>
                  <a:close/>
                  <a:moveTo>
                    <a:pt x="7246" y="1824"/>
                  </a:moveTo>
                  <a:cubicBezTo>
                    <a:pt x="7016" y="1934"/>
                    <a:pt x="6521" y="2135"/>
                    <a:pt x="5744" y="2268"/>
                  </a:cubicBezTo>
                  <a:cubicBezTo>
                    <a:pt x="5571" y="1439"/>
                    <a:pt x="5284" y="777"/>
                    <a:pt x="4927" y="380"/>
                  </a:cubicBezTo>
                  <a:cubicBezTo>
                    <a:pt x="5865" y="570"/>
                    <a:pt x="6682" y="1094"/>
                    <a:pt x="7246" y="1824"/>
                  </a:cubicBezTo>
                  <a:close/>
                  <a:moveTo>
                    <a:pt x="3442" y="386"/>
                  </a:moveTo>
                  <a:cubicBezTo>
                    <a:pt x="3085" y="777"/>
                    <a:pt x="2798" y="1439"/>
                    <a:pt x="2625" y="2273"/>
                  </a:cubicBezTo>
                  <a:cubicBezTo>
                    <a:pt x="1848" y="2141"/>
                    <a:pt x="1353" y="1940"/>
                    <a:pt x="1123" y="1836"/>
                  </a:cubicBezTo>
                  <a:cubicBezTo>
                    <a:pt x="1687" y="1094"/>
                    <a:pt x="2498" y="570"/>
                    <a:pt x="3442" y="386"/>
                  </a:cubicBezTo>
                  <a:close/>
                  <a:moveTo>
                    <a:pt x="1117" y="6526"/>
                  </a:moveTo>
                  <a:cubicBezTo>
                    <a:pt x="1347" y="6417"/>
                    <a:pt x="1842" y="6215"/>
                    <a:pt x="2619" y="6083"/>
                  </a:cubicBezTo>
                  <a:cubicBezTo>
                    <a:pt x="2792" y="6912"/>
                    <a:pt x="3080" y="7573"/>
                    <a:pt x="3431" y="7971"/>
                  </a:cubicBezTo>
                  <a:cubicBezTo>
                    <a:pt x="2498" y="7775"/>
                    <a:pt x="1687" y="7251"/>
                    <a:pt x="1117" y="6526"/>
                  </a:cubicBezTo>
                  <a:close/>
                  <a:moveTo>
                    <a:pt x="4927" y="7965"/>
                  </a:moveTo>
                  <a:cubicBezTo>
                    <a:pt x="5284" y="7573"/>
                    <a:pt x="5571" y="6912"/>
                    <a:pt x="5744" y="6077"/>
                  </a:cubicBezTo>
                  <a:cubicBezTo>
                    <a:pt x="6521" y="6204"/>
                    <a:pt x="7016" y="6411"/>
                    <a:pt x="7246" y="6515"/>
                  </a:cubicBezTo>
                  <a:cubicBezTo>
                    <a:pt x="6682" y="7251"/>
                    <a:pt x="5865" y="7775"/>
                    <a:pt x="4927" y="79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1" name="Google Shape;1238;p62">
              <a:extLst>
                <a:ext uri="{FF2B5EF4-FFF2-40B4-BE49-F238E27FC236}">
                  <a16:creationId xmlns:a16="http://schemas.microsoft.com/office/drawing/2014/main" id="{E372DA39-D871-96BB-1F59-18FC9068C1AC}"/>
                </a:ext>
              </a:extLst>
            </p:cNvPr>
            <p:cNvSpPr/>
            <p:nvPr/>
          </p:nvSpPr>
          <p:spPr>
            <a:xfrm>
              <a:off x="7458455" y="1867648"/>
              <a:ext cx="507993" cy="508381"/>
            </a:xfrm>
            <a:custGeom>
              <a:avLst/>
              <a:gdLst/>
              <a:ahLst/>
              <a:cxnLst/>
              <a:rect l="l" t="t" r="r" b="b"/>
              <a:pathLst>
                <a:path w="9795" h="9802" extrusionOk="0">
                  <a:moveTo>
                    <a:pt x="4897" y="1"/>
                  </a:moveTo>
                  <a:cubicBezTo>
                    <a:pt x="2198" y="1"/>
                    <a:pt x="0" y="2193"/>
                    <a:pt x="0" y="4898"/>
                  </a:cubicBezTo>
                  <a:cubicBezTo>
                    <a:pt x="0" y="7603"/>
                    <a:pt x="2193" y="9801"/>
                    <a:pt x="4897" y="9801"/>
                  </a:cubicBezTo>
                  <a:cubicBezTo>
                    <a:pt x="7596" y="9801"/>
                    <a:pt x="9795" y="7603"/>
                    <a:pt x="9795" y="4898"/>
                  </a:cubicBezTo>
                  <a:cubicBezTo>
                    <a:pt x="9795" y="2193"/>
                    <a:pt x="7602" y="1"/>
                    <a:pt x="4897" y="1"/>
                  </a:cubicBezTo>
                  <a:close/>
                  <a:moveTo>
                    <a:pt x="4897" y="9433"/>
                  </a:moveTo>
                  <a:cubicBezTo>
                    <a:pt x="4333" y="9433"/>
                    <a:pt x="3741" y="8541"/>
                    <a:pt x="3436" y="7085"/>
                  </a:cubicBezTo>
                  <a:cubicBezTo>
                    <a:pt x="3862" y="7027"/>
                    <a:pt x="4351" y="6993"/>
                    <a:pt x="4897" y="6993"/>
                  </a:cubicBezTo>
                  <a:cubicBezTo>
                    <a:pt x="5444" y="6993"/>
                    <a:pt x="5933" y="7027"/>
                    <a:pt x="6359" y="7085"/>
                  </a:cubicBezTo>
                  <a:cubicBezTo>
                    <a:pt x="6054" y="8541"/>
                    <a:pt x="5467" y="9433"/>
                    <a:pt x="4897" y="9433"/>
                  </a:cubicBezTo>
                  <a:close/>
                  <a:moveTo>
                    <a:pt x="4897" y="6619"/>
                  </a:moveTo>
                  <a:cubicBezTo>
                    <a:pt x="4322" y="6619"/>
                    <a:pt x="3810" y="6653"/>
                    <a:pt x="3367" y="6711"/>
                  </a:cubicBezTo>
                  <a:cubicBezTo>
                    <a:pt x="3286" y="6222"/>
                    <a:pt x="3234" y="5675"/>
                    <a:pt x="3223" y="5082"/>
                  </a:cubicBezTo>
                  <a:lnTo>
                    <a:pt x="6566" y="5082"/>
                  </a:lnTo>
                  <a:cubicBezTo>
                    <a:pt x="6561" y="5669"/>
                    <a:pt x="6509" y="6216"/>
                    <a:pt x="6422" y="6711"/>
                  </a:cubicBezTo>
                  <a:cubicBezTo>
                    <a:pt x="5985" y="6665"/>
                    <a:pt x="5473" y="6619"/>
                    <a:pt x="4897" y="6619"/>
                  </a:cubicBezTo>
                  <a:close/>
                  <a:moveTo>
                    <a:pt x="4897" y="375"/>
                  </a:moveTo>
                  <a:cubicBezTo>
                    <a:pt x="5456" y="375"/>
                    <a:pt x="6054" y="1267"/>
                    <a:pt x="6359" y="2723"/>
                  </a:cubicBezTo>
                  <a:cubicBezTo>
                    <a:pt x="5933" y="2780"/>
                    <a:pt x="5444" y="2815"/>
                    <a:pt x="4897" y="2815"/>
                  </a:cubicBezTo>
                  <a:cubicBezTo>
                    <a:pt x="4351" y="2815"/>
                    <a:pt x="3862" y="2780"/>
                    <a:pt x="3436" y="2723"/>
                  </a:cubicBezTo>
                  <a:cubicBezTo>
                    <a:pt x="3746" y="1261"/>
                    <a:pt x="4333" y="375"/>
                    <a:pt x="4897" y="375"/>
                  </a:cubicBezTo>
                  <a:close/>
                  <a:moveTo>
                    <a:pt x="4897" y="3183"/>
                  </a:moveTo>
                  <a:cubicBezTo>
                    <a:pt x="5473" y="3183"/>
                    <a:pt x="5985" y="3143"/>
                    <a:pt x="6428" y="3085"/>
                  </a:cubicBezTo>
                  <a:cubicBezTo>
                    <a:pt x="6509" y="3574"/>
                    <a:pt x="6561" y="4121"/>
                    <a:pt x="6572" y="4720"/>
                  </a:cubicBezTo>
                  <a:lnTo>
                    <a:pt x="3229" y="4720"/>
                  </a:lnTo>
                  <a:cubicBezTo>
                    <a:pt x="3234" y="4127"/>
                    <a:pt x="3286" y="3580"/>
                    <a:pt x="3372" y="3085"/>
                  </a:cubicBezTo>
                  <a:cubicBezTo>
                    <a:pt x="3810" y="3143"/>
                    <a:pt x="4322" y="3183"/>
                    <a:pt x="4897" y="3183"/>
                  </a:cubicBezTo>
                  <a:close/>
                  <a:moveTo>
                    <a:pt x="2860" y="4720"/>
                  </a:moveTo>
                  <a:lnTo>
                    <a:pt x="380" y="4720"/>
                  </a:lnTo>
                  <a:cubicBezTo>
                    <a:pt x="414" y="3891"/>
                    <a:pt x="673" y="3114"/>
                    <a:pt x="1094" y="2464"/>
                  </a:cubicBezTo>
                  <a:cubicBezTo>
                    <a:pt x="1364" y="2596"/>
                    <a:pt x="1991" y="2872"/>
                    <a:pt x="3004" y="3039"/>
                  </a:cubicBezTo>
                  <a:cubicBezTo>
                    <a:pt x="2918" y="3551"/>
                    <a:pt x="2866" y="4115"/>
                    <a:pt x="2860" y="4720"/>
                  </a:cubicBezTo>
                  <a:close/>
                  <a:moveTo>
                    <a:pt x="2860" y="5088"/>
                  </a:moveTo>
                  <a:cubicBezTo>
                    <a:pt x="2866" y="5686"/>
                    <a:pt x="2918" y="6250"/>
                    <a:pt x="3010" y="6768"/>
                  </a:cubicBezTo>
                  <a:cubicBezTo>
                    <a:pt x="1997" y="6935"/>
                    <a:pt x="1370" y="7211"/>
                    <a:pt x="1099" y="7344"/>
                  </a:cubicBezTo>
                  <a:cubicBezTo>
                    <a:pt x="673" y="6688"/>
                    <a:pt x="414" y="5917"/>
                    <a:pt x="386" y="5088"/>
                  </a:cubicBezTo>
                  <a:close/>
                  <a:moveTo>
                    <a:pt x="6940" y="5088"/>
                  </a:moveTo>
                  <a:lnTo>
                    <a:pt x="9421" y="5088"/>
                  </a:lnTo>
                  <a:cubicBezTo>
                    <a:pt x="9386" y="5917"/>
                    <a:pt x="9127" y="6694"/>
                    <a:pt x="8707" y="7344"/>
                  </a:cubicBezTo>
                  <a:cubicBezTo>
                    <a:pt x="8437" y="7211"/>
                    <a:pt x="7809" y="6935"/>
                    <a:pt x="6797" y="6768"/>
                  </a:cubicBezTo>
                  <a:cubicBezTo>
                    <a:pt x="6883" y="6250"/>
                    <a:pt x="6935" y="5686"/>
                    <a:pt x="6940" y="5088"/>
                  </a:cubicBezTo>
                  <a:close/>
                  <a:moveTo>
                    <a:pt x="6940" y="4720"/>
                  </a:moveTo>
                  <a:cubicBezTo>
                    <a:pt x="6935" y="4121"/>
                    <a:pt x="6883" y="3557"/>
                    <a:pt x="6791" y="3039"/>
                  </a:cubicBezTo>
                  <a:cubicBezTo>
                    <a:pt x="7804" y="2872"/>
                    <a:pt x="8431" y="2596"/>
                    <a:pt x="8701" y="2464"/>
                  </a:cubicBezTo>
                  <a:cubicBezTo>
                    <a:pt x="9127" y="3114"/>
                    <a:pt x="9386" y="3891"/>
                    <a:pt x="9415" y="4720"/>
                  </a:cubicBezTo>
                  <a:close/>
                  <a:moveTo>
                    <a:pt x="8494" y="2153"/>
                  </a:moveTo>
                  <a:cubicBezTo>
                    <a:pt x="8218" y="2280"/>
                    <a:pt x="7637" y="2521"/>
                    <a:pt x="6722" y="2671"/>
                  </a:cubicBezTo>
                  <a:cubicBezTo>
                    <a:pt x="6520" y="1698"/>
                    <a:pt x="6187" y="921"/>
                    <a:pt x="5772" y="461"/>
                  </a:cubicBezTo>
                  <a:cubicBezTo>
                    <a:pt x="6877" y="674"/>
                    <a:pt x="7832" y="1290"/>
                    <a:pt x="8494" y="2153"/>
                  </a:cubicBezTo>
                  <a:close/>
                  <a:moveTo>
                    <a:pt x="4028" y="461"/>
                  </a:moveTo>
                  <a:cubicBezTo>
                    <a:pt x="3614" y="921"/>
                    <a:pt x="3280" y="1698"/>
                    <a:pt x="3079" y="2671"/>
                  </a:cubicBezTo>
                  <a:cubicBezTo>
                    <a:pt x="2164" y="2516"/>
                    <a:pt x="1583" y="2280"/>
                    <a:pt x="1306" y="2153"/>
                  </a:cubicBezTo>
                  <a:cubicBezTo>
                    <a:pt x="1968" y="1290"/>
                    <a:pt x="2924" y="674"/>
                    <a:pt x="4028" y="461"/>
                  </a:cubicBezTo>
                  <a:close/>
                  <a:moveTo>
                    <a:pt x="1306" y="7655"/>
                  </a:moveTo>
                  <a:cubicBezTo>
                    <a:pt x="1583" y="7528"/>
                    <a:pt x="2164" y="7286"/>
                    <a:pt x="3079" y="7137"/>
                  </a:cubicBezTo>
                  <a:cubicBezTo>
                    <a:pt x="3280" y="8109"/>
                    <a:pt x="3614" y="8886"/>
                    <a:pt x="4028" y="9346"/>
                  </a:cubicBezTo>
                  <a:cubicBezTo>
                    <a:pt x="2924" y="9128"/>
                    <a:pt x="1968" y="8512"/>
                    <a:pt x="1306" y="7655"/>
                  </a:cubicBezTo>
                  <a:close/>
                  <a:moveTo>
                    <a:pt x="5772" y="9346"/>
                  </a:moveTo>
                  <a:cubicBezTo>
                    <a:pt x="6187" y="8886"/>
                    <a:pt x="6520" y="8109"/>
                    <a:pt x="6722" y="7137"/>
                  </a:cubicBezTo>
                  <a:cubicBezTo>
                    <a:pt x="7637" y="7286"/>
                    <a:pt x="8218" y="7528"/>
                    <a:pt x="8494" y="7655"/>
                  </a:cubicBezTo>
                  <a:cubicBezTo>
                    <a:pt x="7832" y="8512"/>
                    <a:pt x="6877" y="9128"/>
                    <a:pt x="5772" y="9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2" name="Google Shape;1239;p62">
              <a:extLst>
                <a:ext uri="{FF2B5EF4-FFF2-40B4-BE49-F238E27FC236}">
                  <a16:creationId xmlns:a16="http://schemas.microsoft.com/office/drawing/2014/main" id="{8781CC2D-6464-319F-0429-5E2832AC8C30}"/>
                </a:ext>
              </a:extLst>
            </p:cNvPr>
            <p:cNvSpPr/>
            <p:nvPr/>
          </p:nvSpPr>
          <p:spPr>
            <a:xfrm>
              <a:off x="6152662" y="1867648"/>
              <a:ext cx="353754" cy="450759"/>
            </a:xfrm>
            <a:custGeom>
              <a:avLst/>
              <a:gdLst/>
              <a:ahLst/>
              <a:cxnLst/>
              <a:rect l="l" t="t" r="r" b="b"/>
              <a:pathLst>
                <a:path w="6821" h="8691" extrusionOk="0">
                  <a:moveTo>
                    <a:pt x="6164" y="3540"/>
                  </a:moveTo>
                  <a:lnTo>
                    <a:pt x="5830" y="3540"/>
                  </a:lnTo>
                  <a:lnTo>
                    <a:pt x="5830" y="2418"/>
                  </a:lnTo>
                  <a:cubicBezTo>
                    <a:pt x="5830" y="1077"/>
                    <a:pt x="4748" y="1"/>
                    <a:pt x="3413" y="1"/>
                  </a:cubicBezTo>
                  <a:cubicBezTo>
                    <a:pt x="2078" y="1"/>
                    <a:pt x="991" y="1088"/>
                    <a:pt x="991" y="2418"/>
                  </a:cubicBezTo>
                  <a:lnTo>
                    <a:pt x="991" y="3540"/>
                  </a:lnTo>
                  <a:lnTo>
                    <a:pt x="663" y="3540"/>
                  </a:lnTo>
                  <a:cubicBezTo>
                    <a:pt x="294" y="3540"/>
                    <a:pt x="1" y="3833"/>
                    <a:pt x="1" y="4202"/>
                  </a:cubicBezTo>
                  <a:lnTo>
                    <a:pt x="1" y="8029"/>
                  </a:lnTo>
                  <a:cubicBezTo>
                    <a:pt x="1" y="8397"/>
                    <a:pt x="294" y="8690"/>
                    <a:pt x="663" y="8690"/>
                  </a:cubicBezTo>
                  <a:lnTo>
                    <a:pt x="6158" y="8690"/>
                  </a:lnTo>
                  <a:cubicBezTo>
                    <a:pt x="6521" y="8690"/>
                    <a:pt x="6820" y="8397"/>
                    <a:pt x="6820" y="8029"/>
                  </a:cubicBezTo>
                  <a:lnTo>
                    <a:pt x="6820" y="4202"/>
                  </a:lnTo>
                  <a:cubicBezTo>
                    <a:pt x="6820" y="3833"/>
                    <a:pt x="6521" y="3540"/>
                    <a:pt x="6164" y="3540"/>
                  </a:cubicBezTo>
                  <a:close/>
                  <a:moveTo>
                    <a:pt x="1273" y="2418"/>
                  </a:moveTo>
                  <a:cubicBezTo>
                    <a:pt x="1273" y="1238"/>
                    <a:pt x="2234" y="277"/>
                    <a:pt x="3413" y="277"/>
                  </a:cubicBezTo>
                  <a:cubicBezTo>
                    <a:pt x="4593" y="277"/>
                    <a:pt x="5560" y="1238"/>
                    <a:pt x="5560" y="2418"/>
                  </a:cubicBezTo>
                  <a:lnTo>
                    <a:pt x="5560" y="3540"/>
                  </a:lnTo>
                  <a:lnTo>
                    <a:pt x="4818" y="3540"/>
                  </a:lnTo>
                  <a:lnTo>
                    <a:pt x="4818" y="2418"/>
                  </a:lnTo>
                  <a:cubicBezTo>
                    <a:pt x="4818" y="1647"/>
                    <a:pt x="4190" y="1014"/>
                    <a:pt x="3413" y="1014"/>
                  </a:cubicBezTo>
                  <a:cubicBezTo>
                    <a:pt x="2636" y="1014"/>
                    <a:pt x="2015" y="1641"/>
                    <a:pt x="2015" y="2418"/>
                  </a:cubicBezTo>
                  <a:lnTo>
                    <a:pt x="2015" y="3540"/>
                  </a:lnTo>
                  <a:lnTo>
                    <a:pt x="1273" y="3540"/>
                  </a:lnTo>
                  <a:close/>
                  <a:moveTo>
                    <a:pt x="4536" y="3540"/>
                  </a:moveTo>
                  <a:lnTo>
                    <a:pt x="2285" y="3540"/>
                  </a:lnTo>
                  <a:lnTo>
                    <a:pt x="2285" y="2418"/>
                  </a:lnTo>
                  <a:cubicBezTo>
                    <a:pt x="2285" y="1796"/>
                    <a:pt x="2792" y="1290"/>
                    <a:pt x="3413" y="1290"/>
                  </a:cubicBezTo>
                  <a:cubicBezTo>
                    <a:pt x="4041" y="1290"/>
                    <a:pt x="4541" y="1790"/>
                    <a:pt x="4541" y="2418"/>
                  </a:cubicBezTo>
                  <a:lnTo>
                    <a:pt x="4541" y="3540"/>
                  </a:lnTo>
                  <a:close/>
                  <a:moveTo>
                    <a:pt x="6544" y="8029"/>
                  </a:moveTo>
                  <a:cubicBezTo>
                    <a:pt x="6544" y="8236"/>
                    <a:pt x="6371" y="8408"/>
                    <a:pt x="6164" y="8408"/>
                  </a:cubicBezTo>
                  <a:lnTo>
                    <a:pt x="663" y="8408"/>
                  </a:lnTo>
                  <a:cubicBezTo>
                    <a:pt x="450" y="8408"/>
                    <a:pt x="277" y="8236"/>
                    <a:pt x="277" y="8029"/>
                  </a:cubicBezTo>
                  <a:lnTo>
                    <a:pt x="277" y="4202"/>
                  </a:lnTo>
                  <a:cubicBezTo>
                    <a:pt x="277" y="3995"/>
                    <a:pt x="450" y="3822"/>
                    <a:pt x="663" y="3822"/>
                  </a:cubicBezTo>
                  <a:lnTo>
                    <a:pt x="991" y="3822"/>
                  </a:lnTo>
                  <a:lnTo>
                    <a:pt x="2285" y="3822"/>
                  </a:lnTo>
                  <a:lnTo>
                    <a:pt x="4536" y="3822"/>
                  </a:lnTo>
                  <a:lnTo>
                    <a:pt x="5830" y="3822"/>
                  </a:lnTo>
                  <a:lnTo>
                    <a:pt x="6164" y="3822"/>
                  </a:lnTo>
                  <a:cubicBezTo>
                    <a:pt x="6371" y="3822"/>
                    <a:pt x="6544" y="3995"/>
                    <a:pt x="6544" y="42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3" name="Google Shape;1240;p62">
              <a:extLst>
                <a:ext uri="{FF2B5EF4-FFF2-40B4-BE49-F238E27FC236}">
                  <a16:creationId xmlns:a16="http://schemas.microsoft.com/office/drawing/2014/main" id="{A0749261-231E-E626-1494-822FEF2E957C}"/>
                </a:ext>
              </a:extLst>
            </p:cNvPr>
            <p:cNvSpPr/>
            <p:nvPr/>
          </p:nvSpPr>
          <p:spPr>
            <a:xfrm>
              <a:off x="6250267" y="2119858"/>
              <a:ext cx="168398" cy="128107"/>
            </a:xfrm>
            <a:custGeom>
              <a:avLst/>
              <a:gdLst/>
              <a:ahLst/>
              <a:cxnLst/>
              <a:rect l="l" t="t" r="r" b="b"/>
              <a:pathLst>
                <a:path w="3247" h="2470" extrusionOk="0">
                  <a:moveTo>
                    <a:pt x="3246" y="317"/>
                  </a:moveTo>
                  <a:lnTo>
                    <a:pt x="1491" y="2469"/>
                  </a:lnTo>
                  <a:lnTo>
                    <a:pt x="1" y="1013"/>
                  </a:lnTo>
                  <a:lnTo>
                    <a:pt x="340" y="662"/>
                  </a:lnTo>
                  <a:lnTo>
                    <a:pt x="1445" y="1744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4" name="Google Shape;1241;p62">
              <a:extLst>
                <a:ext uri="{FF2B5EF4-FFF2-40B4-BE49-F238E27FC236}">
                  <a16:creationId xmlns:a16="http://schemas.microsoft.com/office/drawing/2014/main" id="{B6DFA982-3CB0-5485-5F5A-01AD331E995C}"/>
                </a:ext>
              </a:extLst>
            </p:cNvPr>
            <p:cNvSpPr/>
            <p:nvPr/>
          </p:nvSpPr>
          <p:spPr>
            <a:xfrm>
              <a:off x="7858367" y="3112569"/>
              <a:ext cx="308945" cy="394018"/>
            </a:xfrm>
            <a:custGeom>
              <a:avLst/>
              <a:gdLst/>
              <a:ahLst/>
              <a:cxnLst/>
              <a:rect l="l" t="t" r="r" b="b"/>
              <a:pathLst>
                <a:path w="5957" h="7597" extrusionOk="0">
                  <a:moveTo>
                    <a:pt x="5381" y="3102"/>
                  </a:moveTo>
                  <a:lnTo>
                    <a:pt x="5094" y="3102"/>
                  </a:lnTo>
                  <a:lnTo>
                    <a:pt x="5094" y="2118"/>
                  </a:lnTo>
                  <a:cubicBezTo>
                    <a:pt x="5094" y="950"/>
                    <a:pt x="4144" y="0"/>
                    <a:pt x="2976" y="0"/>
                  </a:cubicBezTo>
                  <a:cubicBezTo>
                    <a:pt x="1813" y="0"/>
                    <a:pt x="864" y="950"/>
                    <a:pt x="864" y="2118"/>
                  </a:cubicBezTo>
                  <a:lnTo>
                    <a:pt x="864" y="3102"/>
                  </a:lnTo>
                  <a:lnTo>
                    <a:pt x="576" y="3102"/>
                  </a:lnTo>
                  <a:cubicBezTo>
                    <a:pt x="260" y="3102"/>
                    <a:pt x="1" y="3361"/>
                    <a:pt x="1" y="3677"/>
                  </a:cubicBezTo>
                  <a:lnTo>
                    <a:pt x="1" y="7021"/>
                  </a:lnTo>
                  <a:cubicBezTo>
                    <a:pt x="1" y="7337"/>
                    <a:pt x="260" y="7596"/>
                    <a:pt x="576" y="7596"/>
                  </a:cubicBezTo>
                  <a:lnTo>
                    <a:pt x="5370" y="7596"/>
                  </a:lnTo>
                  <a:cubicBezTo>
                    <a:pt x="5686" y="7596"/>
                    <a:pt x="5945" y="7337"/>
                    <a:pt x="5945" y="7021"/>
                  </a:cubicBezTo>
                  <a:lnTo>
                    <a:pt x="5945" y="3677"/>
                  </a:lnTo>
                  <a:cubicBezTo>
                    <a:pt x="5957" y="3361"/>
                    <a:pt x="5698" y="3102"/>
                    <a:pt x="5381" y="3102"/>
                  </a:cubicBezTo>
                  <a:close/>
                  <a:moveTo>
                    <a:pt x="1105" y="2124"/>
                  </a:moveTo>
                  <a:cubicBezTo>
                    <a:pt x="1105" y="1093"/>
                    <a:pt x="1946" y="253"/>
                    <a:pt x="2976" y="253"/>
                  </a:cubicBezTo>
                  <a:cubicBezTo>
                    <a:pt x="4006" y="253"/>
                    <a:pt x="4846" y="1093"/>
                    <a:pt x="4846" y="2124"/>
                  </a:cubicBezTo>
                  <a:lnTo>
                    <a:pt x="4846" y="3108"/>
                  </a:lnTo>
                  <a:lnTo>
                    <a:pt x="4202" y="3108"/>
                  </a:lnTo>
                  <a:lnTo>
                    <a:pt x="4202" y="2124"/>
                  </a:lnTo>
                  <a:cubicBezTo>
                    <a:pt x="4202" y="1450"/>
                    <a:pt x="3655" y="904"/>
                    <a:pt x="2976" y="904"/>
                  </a:cubicBezTo>
                  <a:cubicBezTo>
                    <a:pt x="2302" y="904"/>
                    <a:pt x="1756" y="1450"/>
                    <a:pt x="1756" y="2124"/>
                  </a:cubicBezTo>
                  <a:lnTo>
                    <a:pt x="1756" y="3108"/>
                  </a:lnTo>
                  <a:lnTo>
                    <a:pt x="1105" y="3108"/>
                  </a:lnTo>
                  <a:close/>
                  <a:moveTo>
                    <a:pt x="3960" y="3102"/>
                  </a:moveTo>
                  <a:lnTo>
                    <a:pt x="1997" y="3102"/>
                  </a:lnTo>
                  <a:lnTo>
                    <a:pt x="1997" y="2118"/>
                  </a:lnTo>
                  <a:cubicBezTo>
                    <a:pt x="1997" y="1577"/>
                    <a:pt x="2435" y="1128"/>
                    <a:pt x="2982" y="1128"/>
                  </a:cubicBezTo>
                  <a:cubicBezTo>
                    <a:pt x="3523" y="1128"/>
                    <a:pt x="3966" y="1571"/>
                    <a:pt x="3966" y="2118"/>
                  </a:cubicBezTo>
                  <a:lnTo>
                    <a:pt x="3966" y="3102"/>
                  </a:lnTo>
                  <a:close/>
                  <a:moveTo>
                    <a:pt x="5709" y="7021"/>
                  </a:moveTo>
                  <a:cubicBezTo>
                    <a:pt x="5709" y="7211"/>
                    <a:pt x="5560" y="7355"/>
                    <a:pt x="5381" y="7355"/>
                  </a:cubicBezTo>
                  <a:lnTo>
                    <a:pt x="582" y="7355"/>
                  </a:lnTo>
                  <a:cubicBezTo>
                    <a:pt x="392" y="7355"/>
                    <a:pt x="248" y="7205"/>
                    <a:pt x="248" y="7021"/>
                  </a:cubicBezTo>
                  <a:lnTo>
                    <a:pt x="248" y="3677"/>
                  </a:lnTo>
                  <a:cubicBezTo>
                    <a:pt x="248" y="3487"/>
                    <a:pt x="403" y="3344"/>
                    <a:pt x="582" y="3344"/>
                  </a:cubicBezTo>
                  <a:lnTo>
                    <a:pt x="870" y="3344"/>
                  </a:lnTo>
                  <a:lnTo>
                    <a:pt x="1997" y="3344"/>
                  </a:lnTo>
                  <a:lnTo>
                    <a:pt x="3960" y="3344"/>
                  </a:lnTo>
                  <a:lnTo>
                    <a:pt x="5094" y="3344"/>
                  </a:lnTo>
                  <a:lnTo>
                    <a:pt x="5381" y="3344"/>
                  </a:lnTo>
                  <a:cubicBezTo>
                    <a:pt x="5565" y="3344"/>
                    <a:pt x="5709" y="3499"/>
                    <a:pt x="5709" y="36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5" name="Google Shape;1242;p62">
              <a:extLst>
                <a:ext uri="{FF2B5EF4-FFF2-40B4-BE49-F238E27FC236}">
                  <a16:creationId xmlns:a16="http://schemas.microsoft.com/office/drawing/2014/main" id="{130C5015-7CD6-FA9F-2FDC-4D77E17CA226}"/>
                </a:ext>
              </a:extLst>
            </p:cNvPr>
            <p:cNvSpPr/>
            <p:nvPr/>
          </p:nvSpPr>
          <p:spPr>
            <a:xfrm>
              <a:off x="7943421" y="3334024"/>
              <a:ext cx="146926" cy="111043"/>
            </a:xfrm>
            <a:custGeom>
              <a:avLst/>
              <a:gdLst/>
              <a:ahLst/>
              <a:cxnLst/>
              <a:rect l="l" t="t" r="r" b="b"/>
              <a:pathLst>
                <a:path w="2833" h="2141" extrusionOk="0">
                  <a:moveTo>
                    <a:pt x="2832" y="265"/>
                  </a:moveTo>
                  <a:lnTo>
                    <a:pt x="1301" y="2141"/>
                  </a:lnTo>
                  <a:lnTo>
                    <a:pt x="1" y="875"/>
                  </a:lnTo>
                  <a:lnTo>
                    <a:pt x="294" y="576"/>
                  </a:lnTo>
                  <a:lnTo>
                    <a:pt x="1255" y="1514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6" name="Google Shape;1243;p62">
              <a:extLst>
                <a:ext uri="{FF2B5EF4-FFF2-40B4-BE49-F238E27FC236}">
                  <a16:creationId xmlns:a16="http://schemas.microsoft.com/office/drawing/2014/main" id="{8605D01E-0459-BC52-26F4-1EFDD417DB99}"/>
                </a:ext>
              </a:extLst>
            </p:cNvPr>
            <p:cNvSpPr/>
            <p:nvPr/>
          </p:nvSpPr>
          <p:spPr>
            <a:xfrm>
              <a:off x="6230248" y="1924386"/>
              <a:ext cx="1742165" cy="1871756"/>
            </a:xfrm>
            <a:custGeom>
              <a:avLst/>
              <a:gdLst/>
              <a:ahLst/>
              <a:cxnLst/>
              <a:rect l="l" t="t" r="r" b="b"/>
              <a:pathLst>
                <a:path w="33592" h="36089" extrusionOk="0">
                  <a:moveTo>
                    <a:pt x="16794" y="0"/>
                  </a:moveTo>
                  <a:cubicBezTo>
                    <a:pt x="9928" y="351"/>
                    <a:pt x="4075" y="5059"/>
                    <a:pt x="1" y="9426"/>
                  </a:cubicBezTo>
                  <a:cubicBezTo>
                    <a:pt x="1" y="34604"/>
                    <a:pt x="16794" y="36089"/>
                    <a:pt x="16794" y="36089"/>
                  </a:cubicBezTo>
                  <a:cubicBezTo>
                    <a:pt x="16794" y="36089"/>
                    <a:pt x="33592" y="34604"/>
                    <a:pt x="33592" y="9426"/>
                  </a:cubicBezTo>
                  <a:cubicBezTo>
                    <a:pt x="29512" y="5059"/>
                    <a:pt x="23665" y="351"/>
                    <a:pt x="16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7" name="Google Shape;1244;p62">
              <a:extLst>
                <a:ext uri="{FF2B5EF4-FFF2-40B4-BE49-F238E27FC236}">
                  <a16:creationId xmlns:a16="http://schemas.microsoft.com/office/drawing/2014/main" id="{48AE5C98-CE3B-09D4-4BA6-B9BFA3C6CBE4}"/>
                </a:ext>
              </a:extLst>
            </p:cNvPr>
            <p:cNvSpPr/>
            <p:nvPr/>
          </p:nvSpPr>
          <p:spPr>
            <a:xfrm>
              <a:off x="6250267" y="1946428"/>
              <a:ext cx="1702179" cy="1828241"/>
            </a:xfrm>
            <a:custGeom>
              <a:avLst/>
              <a:gdLst/>
              <a:ahLst/>
              <a:cxnLst/>
              <a:rect l="l" t="t" r="r" b="b"/>
              <a:pathLst>
                <a:path w="32821" h="35250" extrusionOk="0">
                  <a:moveTo>
                    <a:pt x="16408" y="1"/>
                  </a:moveTo>
                  <a:cubicBezTo>
                    <a:pt x="9697" y="346"/>
                    <a:pt x="3989" y="4933"/>
                    <a:pt x="1" y="9209"/>
                  </a:cubicBezTo>
                  <a:cubicBezTo>
                    <a:pt x="1" y="33793"/>
                    <a:pt x="16408" y="35249"/>
                    <a:pt x="16408" y="35249"/>
                  </a:cubicBezTo>
                  <a:cubicBezTo>
                    <a:pt x="16408" y="35249"/>
                    <a:pt x="32820" y="33793"/>
                    <a:pt x="32820" y="9209"/>
                  </a:cubicBezTo>
                  <a:cubicBezTo>
                    <a:pt x="28826" y="4933"/>
                    <a:pt x="23112" y="340"/>
                    <a:pt x="16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8" name="Google Shape;1245;p62">
              <a:extLst>
                <a:ext uri="{FF2B5EF4-FFF2-40B4-BE49-F238E27FC236}">
                  <a16:creationId xmlns:a16="http://schemas.microsoft.com/office/drawing/2014/main" id="{E1A4D86E-D9D2-29BA-C7AE-3B093996DD9A}"/>
                </a:ext>
              </a:extLst>
            </p:cNvPr>
            <p:cNvSpPr/>
            <p:nvPr/>
          </p:nvSpPr>
          <p:spPr>
            <a:xfrm>
              <a:off x="6269975" y="1967640"/>
              <a:ext cx="1662452" cy="1785816"/>
            </a:xfrm>
            <a:custGeom>
              <a:avLst/>
              <a:gdLst/>
              <a:ahLst/>
              <a:cxnLst/>
              <a:rect l="l" t="t" r="r" b="b"/>
              <a:pathLst>
                <a:path w="32055" h="34432" extrusionOk="0">
                  <a:moveTo>
                    <a:pt x="16028" y="1"/>
                  </a:moveTo>
                  <a:cubicBezTo>
                    <a:pt x="9479" y="334"/>
                    <a:pt x="3896" y="4823"/>
                    <a:pt x="0" y="8995"/>
                  </a:cubicBezTo>
                  <a:cubicBezTo>
                    <a:pt x="0" y="33010"/>
                    <a:pt x="16028" y="34432"/>
                    <a:pt x="16028" y="34432"/>
                  </a:cubicBezTo>
                  <a:cubicBezTo>
                    <a:pt x="16028" y="34432"/>
                    <a:pt x="32055" y="33004"/>
                    <a:pt x="32055" y="8995"/>
                  </a:cubicBezTo>
                  <a:cubicBezTo>
                    <a:pt x="28159" y="4823"/>
                    <a:pt x="22582" y="329"/>
                    <a:pt x="160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19" name="Google Shape;1246;p62">
              <a:extLst>
                <a:ext uri="{FF2B5EF4-FFF2-40B4-BE49-F238E27FC236}">
                  <a16:creationId xmlns:a16="http://schemas.microsoft.com/office/drawing/2014/main" id="{23C6611D-7265-CE2F-2687-04C6A5A97602}"/>
                </a:ext>
              </a:extLst>
            </p:cNvPr>
            <p:cNvSpPr/>
            <p:nvPr/>
          </p:nvSpPr>
          <p:spPr>
            <a:xfrm>
              <a:off x="6329669" y="2031535"/>
              <a:ext cx="1543065" cy="1657761"/>
            </a:xfrm>
            <a:custGeom>
              <a:avLst/>
              <a:gdLst/>
              <a:ahLst/>
              <a:cxnLst/>
              <a:rect l="l" t="t" r="r" b="b"/>
              <a:pathLst>
                <a:path w="29753" h="31962" extrusionOk="0">
                  <a:moveTo>
                    <a:pt x="14877" y="0"/>
                  </a:moveTo>
                  <a:cubicBezTo>
                    <a:pt x="8794" y="311"/>
                    <a:pt x="3614" y="4472"/>
                    <a:pt x="0" y="8345"/>
                  </a:cubicBezTo>
                  <a:cubicBezTo>
                    <a:pt x="0" y="30644"/>
                    <a:pt x="14877" y="31962"/>
                    <a:pt x="14877" y="31962"/>
                  </a:cubicBezTo>
                  <a:cubicBezTo>
                    <a:pt x="14877" y="31962"/>
                    <a:pt x="29753" y="30644"/>
                    <a:pt x="29753" y="8345"/>
                  </a:cubicBezTo>
                  <a:cubicBezTo>
                    <a:pt x="26139" y="4483"/>
                    <a:pt x="20959" y="311"/>
                    <a:pt x="14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0" name="Google Shape;1247;p62">
              <a:extLst>
                <a:ext uri="{FF2B5EF4-FFF2-40B4-BE49-F238E27FC236}">
                  <a16:creationId xmlns:a16="http://schemas.microsoft.com/office/drawing/2014/main" id="{328B1505-D25E-F816-CF2B-CD7F7A26718F}"/>
                </a:ext>
              </a:extLst>
            </p:cNvPr>
            <p:cNvSpPr/>
            <p:nvPr/>
          </p:nvSpPr>
          <p:spPr>
            <a:xfrm>
              <a:off x="6349947" y="2053577"/>
              <a:ext cx="1502820" cy="1613935"/>
            </a:xfrm>
            <a:custGeom>
              <a:avLst/>
              <a:gdLst/>
              <a:ahLst/>
              <a:cxnLst/>
              <a:rect l="l" t="t" r="r" b="b"/>
              <a:pathLst>
                <a:path w="28977" h="31118" extrusionOk="0">
                  <a:moveTo>
                    <a:pt x="14486" y="1"/>
                  </a:moveTo>
                  <a:cubicBezTo>
                    <a:pt x="8570" y="300"/>
                    <a:pt x="3523" y="4357"/>
                    <a:pt x="1" y="8127"/>
                  </a:cubicBezTo>
                  <a:cubicBezTo>
                    <a:pt x="1" y="29840"/>
                    <a:pt x="14486" y="31117"/>
                    <a:pt x="14486" y="31117"/>
                  </a:cubicBezTo>
                  <a:cubicBezTo>
                    <a:pt x="14486" y="31117"/>
                    <a:pt x="28976" y="29828"/>
                    <a:pt x="28976" y="8127"/>
                  </a:cubicBezTo>
                  <a:cubicBezTo>
                    <a:pt x="25449" y="4357"/>
                    <a:pt x="20407" y="300"/>
                    <a:pt x="14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1" name="Google Shape;1248;p62">
              <a:extLst>
                <a:ext uri="{FF2B5EF4-FFF2-40B4-BE49-F238E27FC236}">
                  <a16:creationId xmlns:a16="http://schemas.microsoft.com/office/drawing/2014/main" id="{3434250A-7D58-55DD-A033-C97F8D7B1622}"/>
                </a:ext>
              </a:extLst>
            </p:cNvPr>
            <p:cNvSpPr/>
            <p:nvPr/>
          </p:nvSpPr>
          <p:spPr>
            <a:xfrm>
              <a:off x="6386359" y="2092683"/>
              <a:ext cx="716975" cy="1535723"/>
            </a:xfrm>
            <a:custGeom>
              <a:avLst/>
              <a:gdLst/>
              <a:ahLst/>
              <a:cxnLst/>
              <a:rect l="l" t="t" r="r" b="b"/>
              <a:pathLst>
                <a:path w="13784" h="29610" extrusionOk="0">
                  <a:moveTo>
                    <a:pt x="13784" y="29609"/>
                  </a:moveTo>
                  <a:lnTo>
                    <a:pt x="13784" y="1"/>
                  </a:lnTo>
                  <a:cubicBezTo>
                    <a:pt x="8155" y="289"/>
                    <a:pt x="3356" y="4144"/>
                    <a:pt x="12" y="7735"/>
                  </a:cubicBezTo>
                  <a:cubicBezTo>
                    <a:pt x="1" y="28384"/>
                    <a:pt x="13784" y="29609"/>
                    <a:pt x="13784" y="296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2" name="Google Shape;1249;p62">
              <a:extLst>
                <a:ext uri="{FF2B5EF4-FFF2-40B4-BE49-F238E27FC236}">
                  <a16:creationId xmlns:a16="http://schemas.microsoft.com/office/drawing/2014/main" id="{039A1074-ED33-F314-7806-5D1CCA998110}"/>
                </a:ext>
              </a:extLst>
            </p:cNvPr>
            <p:cNvSpPr/>
            <p:nvPr/>
          </p:nvSpPr>
          <p:spPr>
            <a:xfrm>
              <a:off x="7098763" y="2092683"/>
              <a:ext cx="716973" cy="1535723"/>
            </a:xfrm>
            <a:custGeom>
              <a:avLst/>
              <a:gdLst/>
              <a:ahLst/>
              <a:cxnLst/>
              <a:rect l="l" t="t" r="r" b="b"/>
              <a:pathLst>
                <a:path w="13778" h="29610" extrusionOk="0">
                  <a:moveTo>
                    <a:pt x="1" y="29609"/>
                  </a:moveTo>
                  <a:lnTo>
                    <a:pt x="1" y="1"/>
                  </a:lnTo>
                  <a:cubicBezTo>
                    <a:pt x="5635" y="289"/>
                    <a:pt x="10434" y="4144"/>
                    <a:pt x="13778" y="7735"/>
                  </a:cubicBezTo>
                  <a:cubicBezTo>
                    <a:pt x="13778" y="28384"/>
                    <a:pt x="1" y="29609"/>
                    <a:pt x="1" y="296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3" name="Google Shape;1250;p62">
              <a:extLst>
                <a:ext uri="{FF2B5EF4-FFF2-40B4-BE49-F238E27FC236}">
                  <a16:creationId xmlns:a16="http://schemas.microsoft.com/office/drawing/2014/main" id="{EA32FF22-72B3-5671-E0A1-8299F6A9B3FA}"/>
                </a:ext>
              </a:extLst>
            </p:cNvPr>
            <p:cNvSpPr/>
            <p:nvPr/>
          </p:nvSpPr>
          <p:spPr>
            <a:xfrm>
              <a:off x="6799128" y="2718254"/>
              <a:ext cx="604146" cy="491058"/>
            </a:xfrm>
            <a:custGeom>
              <a:avLst/>
              <a:gdLst/>
              <a:ahLst/>
              <a:cxnLst/>
              <a:rect l="l" t="t" r="r" b="b"/>
              <a:pathLst>
                <a:path w="11649" h="9468" extrusionOk="0">
                  <a:moveTo>
                    <a:pt x="10860" y="9468"/>
                  </a:moveTo>
                  <a:lnTo>
                    <a:pt x="783" y="9468"/>
                  </a:lnTo>
                  <a:cubicBezTo>
                    <a:pt x="352" y="9468"/>
                    <a:pt x="1" y="9117"/>
                    <a:pt x="1" y="8685"/>
                  </a:cubicBezTo>
                  <a:lnTo>
                    <a:pt x="1" y="784"/>
                  </a:lnTo>
                  <a:cubicBezTo>
                    <a:pt x="1" y="352"/>
                    <a:pt x="352" y="1"/>
                    <a:pt x="783" y="1"/>
                  </a:cubicBezTo>
                  <a:lnTo>
                    <a:pt x="10860" y="1"/>
                  </a:lnTo>
                  <a:cubicBezTo>
                    <a:pt x="11292" y="1"/>
                    <a:pt x="11648" y="352"/>
                    <a:pt x="11648" y="784"/>
                  </a:cubicBezTo>
                  <a:lnTo>
                    <a:pt x="11648" y="8685"/>
                  </a:lnTo>
                  <a:cubicBezTo>
                    <a:pt x="11648" y="9117"/>
                    <a:pt x="11292" y="9468"/>
                    <a:pt x="10860" y="94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4" name="Google Shape;1251;p62">
              <a:extLst>
                <a:ext uri="{FF2B5EF4-FFF2-40B4-BE49-F238E27FC236}">
                  <a16:creationId xmlns:a16="http://schemas.microsoft.com/office/drawing/2014/main" id="{3040CB88-95DA-F06B-0ED1-71AB6B2B09B7}"/>
                </a:ext>
              </a:extLst>
            </p:cNvPr>
            <p:cNvSpPr/>
            <p:nvPr/>
          </p:nvSpPr>
          <p:spPr>
            <a:xfrm>
              <a:off x="6835276" y="2747816"/>
              <a:ext cx="532161" cy="432243"/>
            </a:xfrm>
            <a:custGeom>
              <a:avLst/>
              <a:gdLst/>
              <a:ahLst/>
              <a:cxnLst/>
              <a:rect l="l" t="t" r="r" b="b"/>
              <a:pathLst>
                <a:path w="10261" h="8334" extrusionOk="0">
                  <a:moveTo>
                    <a:pt x="9570" y="8334"/>
                  </a:moveTo>
                  <a:lnTo>
                    <a:pt x="691" y="8334"/>
                  </a:lnTo>
                  <a:cubicBezTo>
                    <a:pt x="311" y="8334"/>
                    <a:pt x="0" y="8029"/>
                    <a:pt x="0" y="7643"/>
                  </a:cubicBezTo>
                  <a:lnTo>
                    <a:pt x="0" y="691"/>
                  </a:lnTo>
                  <a:cubicBezTo>
                    <a:pt x="0" y="306"/>
                    <a:pt x="311" y="1"/>
                    <a:pt x="691" y="1"/>
                  </a:cubicBezTo>
                  <a:lnTo>
                    <a:pt x="9570" y="1"/>
                  </a:lnTo>
                  <a:cubicBezTo>
                    <a:pt x="9950" y="1"/>
                    <a:pt x="10261" y="306"/>
                    <a:pt x="10261" y="691"/>
                  </a:cubicBezTo>
                  <a:lnTo>
                    <a:pt x="10261" y="7643"/>
                  </a:lnTo>
                  <a:cubicBezTo>
                    <a:pt x="10249" y="8029"/>
                    <a:pt x="9950" y="8334"/>
                    <a:pt x="9570" y="83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5" name="Google Shape;1252;p62">
              <a:extLst>
                <a:ext uri="{FF2B5EF4-FFF2-40B4-BE49-F238E27FC236}">
                  <a16:creationId xmlns:a16="http://schemas.microsoft.com/office/drawing/2014/main" id="{BE0A5ADA-B984-3E1D-7801-26A9155842C3}"/>
                </a:ext>
              </a:extLst>
            </p:cNvPr>
            <p:cNvSpPr/>
            <p:nvPr/>
          </p:nvSpPr>
          <p:spPr>
            <a:xfrm>
              <a:off x="6900623" y="2421027"/>
              <a:ext cx="402972" cy="297290"/>
            </a:xfrm>
            <a:custGeom>
              <a:avLst/>
              <a:gdLst/>
              <a:ahLst/>
              <a:cxnLst/>
              <a:rect l="l" t="t" r="r" b="b"/>
              <a:pathLst>
                <a:path w="7769" h="5732" extrusionOk="0">
                  <a:moveTo>
                    <a:pt x="7752" y="5732"/>
                  </a:moveTo>
                  <a:lnTo>
                    <a:pt x="6308" y="5732"/>
                  </a:lnTo>
                  <a:lnTo>
                    <a:pt x="6308" y="3885"/>
                  </a:lnTo>
                  <a:cubicBezTo>
                    <a:pt x="6308" y="2538"/>
                    <a:pt x="5214" y="1450"/>
                    <a:pt x="3879" y="1450"/>
                  </a:cubicBezTo>
                  <a:cubicBezTo>
                    <a:pt x="2532" y="1450"/>
                    <a:pt x="1445" y="2544"/>
                    <a:pt x="1445" y="3885"/>
                  </a:cubicBezTo>
                  <a:lnTo>
                    <a:pt x="1445" y="5732"/>
                  </a:lnTo>
                  <a:lnTo>
                    <a:pt x="0" y="5732"/>
                  </a:lnTo>
                  <a:lnTo>
                    <a:pt x="0" y="3885"/>
                  </a:lnTo>
                  <a:cubicBezTo>
                    <a:pt x="0" y="1738"/>
                    <a:pt x="1738" y="0"/>
                    <a:pt x="3885" y="0"/>
                  </a:cubicBezTo>
                  <a:cubicBezTo>
                    <a:pt x="6026" y="0"/>
                    <a:pt x="7769" y="1738"/>
                    <a:pt x="7769" y="3885"/>
                  </a:cubicBezTo>
                  <a:lnTo>
                    <a:pt x="7769" y="57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6" name="Google Shape;1253;p62">
              <a:extLst>
                <a:ext uri="{FF2B5EF4-FFF2-40B4-BE49-F238E27FC236}">
                  <a16:creationId xmlns:a16="http://schemas.microsoft.com/office/drawing/2014/main" id="{C8D51C2B-315B-B509-BE0C-99C50383AA10}"/>
                </a:ext>
              </a:extLst>
            </p:cNvPr>
            <p:cNvSpPr/>
            <p:nvPr/>
          </p:nvSpPr>
          <p:spPr>
            <a:xfrm>
              <a:off x="6954923" y="2836450"/>
              <a:ext cx="311642" cy="265393"/>
            </a:xfrm>
            <a:custGeom>
              <a:avLst/>
              <a:gdLst/>
              <a:ahLst/>
              <a:cxnLst/>
              <a:rect l="l" t="t" r="r" b="b"/>
              <a:pathLst>
                <a:path w="6009" h="5117" extrusionOk="0">
                  <a:moveTo>
                    <a:pt x="2694" y="5117"/>
                  </a:moveTo>
                  <a:lnTo>
                    <a:pt x="1" y="2637"/>
                  </a:lnTo>
                  <a:lnTo>
                    <a:pt x="1123" y="1422"/>
                  </a:lnTo>
                  <a:lnTo>
                    <a:pt x="2521" y="2706"/>
                  </a:lnTo>
                  <a:lnTo>
                    <a:pt x="4720" y="1"/>
                  </a:lnTo>
                  <a:lnTo>
                    <a:pt x="6009" y="10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27" name="Google Shape;1254;p62">
              <a:extLst>
                <a:ext uri="{FF2B5EF4-FFF2-40B4-BE49-F238E27FC236}">
                  <a16:creationId xmlns:a16="http://schemas.microsoft.com/office/drawing/2014/main" id="{59AF8694-618A-560E-A150-D29996FAFA8A}"/>
                </a:ext>
              </a:extLst>
            </p:cNvPr>
            <p:cNvSpPr/>
            <p:nvPr/>
          </p:nvSpPr>
          <p:spPr>
            <a:xfrm>
              <a:off x="7402340" y="2515314"/>
              <a:ext cx="493679" cy="493755"/>
            </a:xfrm>
            <a:custGeom>
              <a:avLst/>
              <a:gdLst/>
              <a:ahLst/>
              <a:cxnLst/>
              <a:rect l="l" t="t" r="r" b="b"/>
              <a:pathLst>
                <a:path w="9519" h="9520" extrusionOk="0">
                  <a:moveTo>
                    <a:pt x="9432" y="7689"/>
                  </a:moveTo>
                  <a:lnTo>
                    <a:pt x="7689" y="9433"/>
                  </a:lnTo>
                  <a:cubicBezTo>
                    <a:pt x="7602" y="9519"/>
                    <a:pt x="7458" y="9519"/>
                    <a:pt x="7366" y="9433"/>
                  </a:cubicBezTo>
                  <a:lnTo>
                    <a:pt x="4265" y="6331"/>
                  </a:lnTo>
                  <a:lnTo>
                    <a:pt x="3027" y="7994"/>
                  </a:lnTo>
                  <a:cubicBezTo>
                    <a:pt x="2981" y="8057"/>
                    <a:pt x="2895" y="8092"/>
                    <a:pt x="2814" y="8080"/>
                  </a:cubicBezTo>
                  <a:cubicBezTo>
                    <a:pt x="2728" y="8063"/>
                    <a:pt x="2665" y="8006"/>
                    <a:pt x="2636" y="7931"/>
                  </a:cubicBezTo>
                  <a:lnTo>
                    <a:pt x="29" y="317"/>
                  </a:lnTo>
                  <a:cubicBezTo>
                    <a:pt x="0" y="237"/>
                    <a:pt x="23" y="144"/>
                    <a:pt x="87" y="81"/>
                  </a:cubicBezTo>
                  <a:cubicBezTo>
                    <a:pt x="150" y="18"/>
                    <a:pt x="236" y="1"/>
                    <a:pt x="322" y="24"/>
                  </a:cubicBezTo>
                  <a:lnTo>
                    <a:pt x="7936" y="2636"/>
                  </a:lnTo>
                  <a:cubicBezTo>
                    <a:pt x="8017" y="2665"/>
                    <a:pt x="8074" y="2728"/>
                    <a:pt x="8086" y="2815"/>
                  </a:cubicBezTo>
                  <a:cubicBezTo>
                    <a:pt x="8103" y="2901"/>
                    <a:pt x="8063" y="2982"/>
                    <a:pt x="7999" y="3028"/>
                  </a:cubicBezTo>
                  <a:lnTo>
                    <a:pt x="6336" y="4265"/>
                  </a:lnTo>
                  <a:lnTo>
                    <a:pt x="9438" y="7367"/>
                  </a:lnTo>
                  <a:cubicBezTo>
                    <a:pt x="9519" y="7459"/>
                    <a:pt x="9519" y="7603"/>
                    <a:pt x="9432" y="7689"/>
                  </a:cubicBezTo>
                  <a:close/>
                  <a:moveTo>
                    <a:pt x="7533" y="8949"/>
                  </a:moveTo>
                  <a:lnTo>
                    <a:pt x="8949" y="7534"/>
                  </a:lnTo>
                  <a:lnTo>
                    <a:pt x="5818" y="4403"/>
                  </a:lnTo>
                  <a:cubicBezTo>
                    <a:pt x="5778" y="4357"/>
                    <a:pt x="5749" y="4294"/>
                    <a:pt x="5755" y="4225"/>
                  </a:cubicBezTo>
                  <a:cubicBezTo>
                    <a:pt x="5761" y="4161"/>
                    <a:pt x="5790" y="4092"/>
                    <a:pt x="5847" y="4058"/>
                  </a:cubicBezTo>
                  <a:lnTo>
                    <a:pt x="7372" y="2918"/>
                  </a:lnTo>
                  <a:lnTo>
                    <a:pt x="604" y="605"/>
                  </a:lnTo>
                  <a:lnTo>
                    <a:pt x="2918" y="7373"/>
                  </a:lnTo>
                  <a:lnTo>
                    <a:pt x="4057" y="5848"/>
                  </a:lnTo>
                  <a:cubicBezTo>
                    <a:pt x="4092" y="5796"/>
                    <a:pt x="4161" y="5761"/>
                    <a:pt x="4224" y="5755"/>
                  </a:cubicBezTo>
                  <a:cubicBezTo>
                    <a:pt x="4288" y="5750"/>
                    <a:pt x="4351" y="5778"/>
                    <a:pt x="4403" y="58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E493088-39CD-EC71-8900-3D4D78B4A117}"/>
              </a:ext>
            </a:extLst>
          </p:cNvPr>
          <p:cNvSpPr txBox="1"/>
          <p:nvPr/>
        </p:nvSpPr>
        <p:spPr>
          <a:xfrm>
            <a:off x="955268" y="1515956"/>
            <a:ext cx="5680497" cy="1184940"/>
          </a:xfrm>
          <a:prstGeom prst="rect">
            <a:avLst/>
          </a:prstGeom>
          <a:noFill/>
          <a:effectLst>
            <a:outerShdw blurRad="1231900" dist="1308100" dir="5400000" sx="107000" sy="107000" algn="ctr" rotWithShape="0">
              <a:srgbClr val="000000">
                <a:alpha val="43137"/>
              </a:srgbClr>
            </a:outerShdw>
            <a:reflection blurRad="546100" stA="37000" endPos="65000" dist="1270000" dir="5400000" sy="-100000" algn="bl" rotWithShape="0"/>
          </a:effectLst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700" b="1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50800" sx="1000" sy="1000" algn="ctr" rotWithShape="0">
                    <a:srgbClr val="000000">
                      <a:alpha val="44000"/>
                    </a:srgbClr>
                  </a:outerShdw>
                  <a:reflection stA="89000" endPos="46000" dist="63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 YOU!</a:t>
            </a:r>
            <a:endParaRPr lang="en-IN" sz="5700" b="1" dirty="0">
              <a:solidFill>
                <a:schemeClr val="accent4">
                  <a:lumMod val="10000"/>
                </a:schemeClr>
              </a:solidFill>
              <a:effectLst>
                <a:outerShdw blurRad="50800" dist="50800" sx="1000" sy="1000" algn="ctr" rotWithShape="0">
                  <a:srgbClr val="000000">
                    <a:alpha val="44000"/>
                  </a:srgbClr>
                </a:outerShdw>
                <a:reflection stA="89000" endPos="46000" dist="63500" dir="5400000" sy="-10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D0BA0-BA26-929F-76A6-A5B29205C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505056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0B09CB-3C6E-AEB3-F0B9-70D119BFE149}"/>
              </a:ext>
            </a:extLst>
          </p:cNvPr>
          <p:cNvSpPr txBox="1"/>
          <p:nvPr/>
        </p:nvSpPr>
        <p:spPr>
          <a:xfrm>
            <a:off x="1923467" y="3346306"/>
            <a:ext cx="6769168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</a:t>
            </a:r>
            <a:endParaRPr lang="en-I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1546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subTitle" idx="1"/>
          </p:nvPr>
        </p:nvSpPr>
        <p:spPr>
          <a:xfrm>
            <a:off x="4003582" y="3075011"/>
            <a:ext cx="4232194" cy="8970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covers the design of an AI-powered robot controlled by hand gestures, using an accelerometer, Arduino, and motor driver.</a:t>
            </a:r>
          </a:p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 lang="en-US" sz="800" dirty="0"/>
          </a:p>
        </p:txBody>
      </p:sp>
      <p:cxnSp>
        <p:nvCxnSpPr>
          <p:cNvPr id="370" name="Google Shape;370;p33"/>
          <p:cNvCxnSpPr>
            <a:endCxn id="369" idx="1"/>
          </p:cNvCxnSpPr>
          <p:nvPr/>
        </p:nvCxnSpPr>
        <p:spPr>
          <a:xfrm rot="16200000" flipH="1">
            <a:off x="1700249" y="1220193"/>
            <a:ext cx="4261366" cy="345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371" name="Google Shape;371;p33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72" name="Google Shape;372;p33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73" name="Google Shape;373;p33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4231" extrusionOk="0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avLst/>
                <a:gdLst/>
                <a:ahLst/>
                <a:cxnLst/>
                <a:rect l="l" t="t" r="r" b="b"/>
                <a:pathLst>
                  <a:path w="3298" h="3298" extrusionOk="0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2505" extrusionOk="0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2504" extrusionOk="0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4231" extrusionOk="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avLst/>
                <a:gdLst/>
                <a:ahLst/>
                <a:cxnLst/>
                <a:rect l="l" t="t" r="r" b="b"/>
                <a:pathLst>
                  <a:path w="34075" h="8058" extrusionOk="0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avLst/>
                <a:gdLst/>
                <a:ahLst/>
                <a:cxnLst/>
                <a:rect l="l" t="t" r="r" b="b"/>
                <a:pathLst>
                  <a:path w="12074" h="8887" extrusionOk="0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avLst/>
                <a:gdLst/>
                <a:ahLst/>
                <a:cxnLst/>
                <a:rect l="l" t="t" r="r" b="b"/>
                <a:pathLst>
                  <a:path w="11833" h="8454" extrusionOk="0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avLst/>
                <a:gdLst/>
                <a:ahLst/>
                <a:cxnLst/>
                <a:rect l="l" t="t" r="r" b="b"/>
                <a:pathLst>
                  <a:path w="30761" h="25679" extrusionOk="0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avLst/>
                <a:gdLst/>
                <a:ahLst/>
                <a:cxnLst/>
                <a:rect l="l" t="t" r="r" b="b"/>
                <a:pathLst>
                  <a:path w="30778" h="25639" extrusionOk="0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avLst/>
                <a:gdLst/>
                <a:ahLst/>
                <a:cxnLst/>
                <a:rect l="l" t="t" r="r" b="b"/>
                <a:pathLst>
                  <a:path w="30732" h="22819" extrusionOk="0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avLst/>
                <a:gdLst/>
                <a:ahLst/>
                <a:cxnLst/>
                <a:rect l="l" t="t" r="r" b="b"/>
                <a:pathLst>
                  <a:path w="28401" h="19608" extrusionOk="0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avLst/>
                <a:gdLst/>
                <a:ahLst/>
                <a:cxnLst/>
                <a:rect l="l" t="t" r="r" b="b"/>
                <a:pathLst>
                  <a:path w="28215" h="19384" extrusionOk="0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avLst/>
                <a:gdLst/>
                <a:ahLst/>
                <a:cxnLst/>
                <a:rect l="l" t="t" r="r" b="b"/>
                <a:pathLst>
                  <a:path w="15176" h="12466" extrusionOk="0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avLst/>
                <a:gdLst/>
                <a:ahLst/>
                <a:cxnLst/>
                <a:rect l="l" t="t" r="r" b="b"/>
                <a:pathLst>
                  <a:path w="13531" h="11638" extrusionOk="0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avLst/>
                <a:gdLst/>
                <a:ahLst/>
                <a:cxnLst/>
                <a:rect l="l" t="t" r="r" b="b"/>
                <a:pathLst>
                  <a:path w="17363" h="22393" extrusionOk="0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avLst/>
                <a:gdLst/>
                <a:ahLst/>
                <a:cxnLst/>
                <a:rect l="l" t="t" r="r" b="b"/>
                <a:pathLst>
                  <a:path w="12155" h="17697" extrusionOk="0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avLst/>
                <a:gdLst/>
                <a:ahLst/>
                <a:cxnLst/>
                <a:rect l="l" t="t" r="r" b="b"/>
                <a:pathLst>
                  <a:path w="13237" h="4473" extrusionOk="0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avLst/>
                <a:gdLst/>
                <a:ahLst/>
                <a:cxnLst/>
                <a:rect l="l" t="t" r="r" b="b"/>
                <a:pathLst>
                  <a:path w="16149" h="13737" extrusionOk="0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avLst/>
                <a:gdLst/>
                <a:ahLst/>
                <a:cxnLst/>
                <a:rect l="l" t="t" r="r" b="b"/>
                <a:pathLst>
                  <a:path w="13945" h="8109" extrusionOk="0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avLst/>
                <a:gdLst/>
                <a:ahLst/>
                <a:cxnLst/>
                <a:rect l="l" t="t" r="r" b="b"/>
                <a:pathLst>
                  <a:path w="11884" h="4975" extrusionOk="0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1966" extrusionOk="0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avLst/>
                <a:gdLst/>
                <a:ahLst/>
                <a:cxnLst/>
                <a:rect l="l" t="t" r="r" b="b"/>
                <a:pathLst>
                  <a:path w="13271" h="7402" extrusionOk="0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avLst/>
                <a:gdLst/>
                <a:ahLst/>
                <a:cxnLst/>
                <a:rect l="l" t="t" r="r" b="b"/>
                <a:pathLst>
                  <a:path w="16961" h="8483" extrusionOk="0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avLst/>
                <a:gdLst/>
                <a:ahLst/>
                <a:cxnLst/>
                <a:rect l="l" t="t" r="r" b="b"/>
                <a:pathLst>
                  <a:path w="402" h="3718" extrusionOk="0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avLst/>
                <a:gdLst/>
                <a:ahLst/>
                <a:cxnLst/>
                <a:rect l="l" t="t" r="r" b="b"/>
                <a:pathLst>
                  <a:path w="5105" h="3758" extrusionOk="0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3995" extrusionOk="0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284" extrusionOk="0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avLst/>
                <a:gdLst/>
                <a:ahLst/>
                <a:cxnLst/>
                <a:rect l="l" t="t" r="r" b="b"/>
                <a:pathLst>
                  <a:path w="3505" h="5653" extrusionOk="0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5779" extrusionOk="0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avLst/>
                <a:gdLst/>
                <a:ahLst/>
                <a:cxnLst/>
                <a:rect l="l" t="t" r="r" b="b"/>
                <a:pathLst>
                  <a:path w="12472" h="14624" extrusionOk="0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avLst/>
                <a:gdLst/>
                <a:ahLst/>
                <a:cxnLst/>
                <a:rect l="l" t="t" r="r" b="b"/>
                <a:pathLst>
                  <a:path w="18704" h="2159" extrusionOk="0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617" extrusionOk="0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3793" extrusionOk="0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1693" extrusionOk="0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821" extrusionOk="0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45" extrusionOk="0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3989" extrusionOk="0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avLst/>
                <a:gdLst/>
                <a:ahLst/>
                <a:cxnLst/>
                <a:rect l="l" t="t" r="r" b="b"/>
                <a:pathLst>
                  <a:path w="6935" h="5652" extrusionOk="0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10832" extrusionOk="0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10832" extrusionOk="0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10832" extrusionOk="0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0832" extrusionOk="0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avLst/>
                <a:gdLst/>
                <a:ahLst/>
                <a:cxnLst/>
                <a:rect l="l" t="t" r="r" b="b"/>
                <a:pathLst>
                  <a:path w="669" h="3332" extrusionOk="0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2780" h="1123" extrusionOk="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3" extrusionOk="0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761" extrusionOk="0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4893" extrusionOk="0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avLst/>
                <a:gdLst/>
                <a:ahLst/>
                <a:cxnLst/>
                <a:rect l="l" t="t" r="r" b="b"/>
                <a:pathLst>
                  <a:path w="2095" h="3850" extrusionOk="0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1516" extrusionOk="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grpSp>
            <p:nvGrpSpPr>
              <p:cNvPr id="425" name="Google Shape;425;p33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6" name="Google Shape;426;p33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427" extrusionOk="0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7" name="Google Shape;427;p33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2" h="427" extrusionOk="0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r>
                    <a:rPr lang="en"/>
                    <a:t>    </a:t>
                  </a:r>
                  <a:endParaRPr dirty="0"/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3" h="427" extrusionOk="0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0" name="Google Shape;430;p33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8" h="421" extrusionOk="0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1" name="Google Shape;431;p33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421" extrusionOk="0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1" h="421" extrusionOk="0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421" extrusionOk="0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434" name="Google Shape;434;p33"/>
            <p:cNvSpPr/>
            <p:nvPr/>
          </p:nvSpPr>
          <p:spPr>
            <a:xfrm>
              <a:off x="1049321" y="900579"/>
              <a:ext cx="136492" cy="136492"/>
            </a:xfrm>
            <a:custGeom>
              <a:avLst/>
              <a:gdLst/>
              <a:ahLst/>
              <a:cxnLst/>
              <a:rect l="l" t="t" r="r" b="b"/>
              <a:pathLst>
                <a:path w="4231" h="4231" extrusionOk="0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3EE62C-5480-33E5-96E9-68FBEEC0BD7A}"/>
              </a:ext>
            </a:extLst>
          </p:cNvPr>
          <p:cNvSpPr txBox="1"/>
          <p:nvPr/>
        </p:nvSpPr>
        <p:spPr>
          <a:xfrm>
            <a:off x="4024912" y="734731"/>
            <a:ext cx="50561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>
              <a:spcBef>
                <a:spcPts val="155"/>
              </a:spcBef>
            </a:pPr>
            <a:r>
              <a:rPr lang="en-US" sz="4000" b="1" spc="-235" dirty="0">
                <a:solidFill>
                  <a:srgbClr val="151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-  </a:t>
            </a:r>
            <a:r>
              <a:rPr lang="en-US" sz="4000" b="1" spc="225" dirty="0">
                <a:solidFill>
                  <a:srgbClr val="151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Powered</a:t>
            </a:r>
            <a:r>
              <a:rPr lang="en-US" sz="4000" b="1" spc="-25" dirty="0">
                <a:solidFill>
                  <a:srgbClr val="151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204" dirty="0">
                <a:solidFill>
                  <a:srgbClr val="151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 </a:t>
            </a:r>
            <a:r>
              <a:rPr lang="en-US" sz="4000" b="1" spc="135" dirty="0">
                <a:solidFill>
                  <a:srgbClr val="151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</a:t>
            </a:r>
            <a:r>
              <a:rPr lang="en-US" sz="4000" b="1" spc="-50" dirty="0">
                <a:solidFill>
                  <a:srgbClr val="151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spc="160" dirty="0">
                <a:solidFill>
                  <a:srgbClr val="151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</a:p>
          <a:p>
            <a:pPr marL="12700"/>
            <a:r>
              <a:rPr lang="en-US" sz="4000" b="1" spc="155" dirty="0">
                <a:solidFill>
                  <a:srgbClr val="1516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>
          <a:extLst>
            <a:ext uri="{FF2B5EF4-FFF2-40B4-BE49-F238E27FC236}">
              <a16:creationId xmlns:a16="http://schemas.microsoft.com/office/drawing/2014/main" id="{9381A4F9-D9E0-F3FB-5AC3-147A5FCAB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2" name="Google Shape;502;p36">
            <a:extLst>
              <a:ext uri="{FF2B5EF4-FFF2-40B4-BE49-F238E27FC236}">
                <a16:creationId xmlns:a16="http://schemas.microsoft.com/office/drawing/2014/main" id="{8A2739E2-192E-E2FC-AFBA-FE181A8B0643}"/>
              </a:ext>
            </a:extLst>
          </p:cNvPr>
          <p:cNvCxnSpPr/>
          <p:nvPr/>
        </p:nvCxnSpPr>
        <p:spPr>
          <a:xfrm rot="10800000" flipH="1">
            <a:off x="8799164" y="913426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>
            <a:extLst>
              <a:ext uri="{FF2B5EF4-FFF2-40B4-BE49-F238E27FC236}">
                <a16:creationId xmlns:a16="http://schemas.microsoft.com/office/drawing/2014/main" id="{27B0E999-7B65-78E0-4B0D-119607DE8EF9}"/>
              </a:ext>
            </a:extLst>
          </p:cNvPr>
          <p:cNvCxnSpPr/>
          <p:nvPr/>
        </p:nvCxnSpPr>
        <p:spPr>
          <a:xfrm rot="10800000" flipH="1">
            <a:off x="-1036691" y="4552204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70D9D7-B546-DC99-02FE-34A9A7683850}"/>
              </a:ext>
            </a:extLst>
          </p:cNvPr>
          <p:cNvSpPr txBox="1"/>
          <p:nvPr/>
        </p:nvSpPr>
        <p:spPr>
          <a:xfrm>
            <a:off x="2408774" y="149718"/>
            <a:ext cx="627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of Contents</a:t>
            </a:r>
          </a:p>
        </p:txBody>
      </p:sp>
      <p:cxnSp>
        <p:nvCxnSpPr>
          <p:cNvPr id="10" name="Google Shape;444;p34">
            <a:extLst>
              <a:ext uri="{FF2B5EF4-FFF2-40B4-BE49-F238E27FC236}">
                <a16:creationId xmlns:a16="http://schemas.microsoft.com/office/drawing/2014/main" id="{7E6DBC81-9671-84F6-4843-D333B5C93B86}"/>
              </a:ext>
            </a:extLst>
          </p:cNvPr>
          <p:cNvCxnSpPr/>
          <p:nvPr/>
        </p:nvCxnSpPr>
        <p:spPr>
          <a:xfrm rot="10800000">
            <a:off x="6144429" y="4882790"/>
            <a:ext cx="3971984" cy="521420"/>
          </a:xfrm>
          <a:prstGeom prst="bentConnector3">
            <a:avLst>
              <a:gd name="adj1" fmla="val 2779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" name="Google Shape;444;p34">
            <a:extLst>
              <a:ext uri="{FF2B5EF4-FFF2-40B4-BE49-F238E27FC236}">
                <a16:creationId xmlns:a16="http://schemas.microsoft.com/office/drawing/2014/main" id="{DA8945D8-FCB1-030F-B53B-2B31D59B2DD2}"/>
              </a:ext>
            </a:extLst>
          </p:cNvPr>
          <p:cNvCxnSpPr/>
          <p:nvPr/>
        </p:nvCxnSpPr>
        <p:spPr>
          <a:xfrm rot="10800000">
            <a:off x="5906127" y="4718056"/>
            <a:ext cx="4631944" cy="551452"/>
          </a:xfrm>
          <a:prstGeom prst="bentConnector3">
            <a:avLst>
              <a:gd name="adj1" fmla="val 29229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B0EF6BC-B2D1-1B11-887F-5DA4D3D83BBF}"/>
              </a:ext>
            </a:extLst>
          </p:cNvPr>
          <p:cNvSpPr txBox="1"/>
          <p:nvPr/>
        </p:nvSpPr>
        <p:spPr>
          <a:xfrm>
            <a:off x="922801" y="1329647"/>
            <a:ext cx="38041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Design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Results</a:t>
            </a: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FFB02-D39B-903C-B626-11FAE4B0E336}"/>
              </a:ext>
            </a:extLst>
          </p:cNvPr>
          <p:cNvSpPr txBox="1"/>
          <p:nvPr/>
        </p:nvSpPr>
        <p:spPr>
          <a:xfrm>
            <a:off x="4696327" y="1354730"/>
            <a:ext cx="422328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Real-Life Applications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Prospects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38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39"/>
          <p:cNvGrpSpPr/>
          <p:nvPr/>
        </p:nvGrpSpPr>
        <p:grpSpPr>
          <a:xfrm>
            <a:off x="5824825" y="1527650"/>
            <a:ext cx="2854173" cy="2794752"/>
            <a:chOff x="5824825" y="1527650"/>
            <a:chExt cx="2854173" cy="2794752"/>
          </a:xfrm>
        </p:grpSpPr>
        <p:sp>
          <p:nvSpPr>
            <p:cNvPr id="534" name="Google Shape;534;p39"/>
            <p:cNvSpPr/>
            <p:nvPr/>
          </p:nvSpPr>
          <p:spPr>
            <a:xfrm>
              <a:off x="6851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477175" y="4122900"/>
              <a:ext cx="1157331" cy="199500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974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grpSp>
          <p:nvGrpSpPr>
            <p:cNvPr id="537" name="Google Shape;537;p39"/>
            <p:cNvGrpSpPr/>
            <p:nvPr/>
          </p:nvGrpSpPr>
          <p:grpSpPr>
            <a:xfrm>
              <a:off x="5824825" y="1527650"/>
              <a:ext cx="2854173" cy="2794752"/>
              <a:chOff x="5824825" y="1527650"/>
              <a:chExt cx="2854173" cy="2794752"/>
            </a:xfrm>
          </p:grpSpPr>
          <p:sp>
            <p:nvSpPr>
              <p:cNvPr id="538" name="Google Shape;538;p39"/>
              <p:cNvSpPr/>
              <p:nvPr/>
            </p:nvSpPr>
            <p:spPr>
              <a:xfrm>
                <a:off x="6408134" y="1694871"/>
                <a:ext cx="256051" cy="259184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219" extrusionOk="0">
                    <a:moveTo>
                      <a:pt x="1" y="3482"/>
                    </a:moveTo>
                    <a:lnTo>
                      <a:pt x="2907" y="4219"/>
                    </a:lnTo>
                    <a:cubicBezTo>
                      <a:pt x="3143" y="3528"/>
                      <a:pt x="3592" y="2936"/>
                      <a:pt x="4167" y="2521"/>
                    </a:cubicBezTo>
                    <a:lnTo>
                      <a:pt x="2550" y="1"/>
                    </a:lnTo>
                    <a:cubicBezTo>
                      <a:pt x="1348" y="835"/>
                      <a:pt x="438" y="2061"/>
                      <a:pt x="1" y="34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6724577" y="1833832"/>
                <a:ext cx="467808" cy="591841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9634" extrusionOk="0">
                    <a:moveTo>
                      <a:pt x="1094" y="9634"/>
                    </a:moveTo>
                    <a:cubicBezTo>
                      <a:pt x="4691" y="9634"/>
                      <a:pt x="7614" y="6705"/>
                      <a:pt x="7614" y="3114"/>
                    </a:cubicBezTo>
                    <a:cubicBezTo>
                      <a:pt x="7614" y="1986"/>
                      <a:pt x="7326" y="927"/>
                      <a:pt x="6820" y="0"/>
                    </a:cubicBezTo>
                    <a:lnTo>
                      <a:pt x="4259" y="1560"/>
                    </a:lnTo>
                    <a:cubicBezTo>
                      <a:pt x="4489" y="2026"/>
                      <a:pt x="4622" y="2550"/>
                      <a:pt x="4622" y="3114"/>
                    </a:cubicBezTo>
                    <a:cubicBezTo>
                      <a:pt x="4622" y="5065"/>
                      <a:pt x="3039" y="6641"/>
                      <a:pt x="1094" y="6641"/>
                    </a:cubicBezTo>
                    <a:cubicBezTo>
                      <a:pt x="950" y="6641"/>
                      <a:pt x="806" y="6630"/>
                      <a:pt x="668" y="6613"/>
                    </a:cubicBezTo>
                    <a:lnTo>
                      <a:pt x="1" y="9536"/>
                    </a:lnTo>
                    <a:cubicBezTo>
                      <a:pt x="352" y="9594"/>
                      <a:pt x="720" y="9634"/>
                      <a:pt x="1094" y="9634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6363964" y="1606469"/>
                <a:ext cx="853482" cy="853543"/>
              </a:xfrm>
              <a:custGeom>
                <a:avLst/>
                <a:gdLst/>
                <a:ahLst/>
                <a:cxnLst/>
                <a:rect l="l" t="t" r="r" b="b"/>
                <a:pathLst>
                  <a:path w="13893" h="13894" extrusionOk="0">
                    <a:moveTo>
                      <a:pt x="12264" y="6953"/>
                    </a:moveTo>
                    <a:cubicBezTo>
                      <a:pt x="12264" y="3966"/>
                      <a:pt x="9836" y="1537"/>
                      <a:pt x="6849" y="1537"/>
                    </a:cubicBezTo>
                    <a:cubicBezTo>
                      <a:pt x="3862" y="1537"/>
                      <a:pt x="1434" y="3966"/>
                      <a:pt x="1434" y="6953"/>
                    </a:cubicBezTo>
                    <a:cubicBezTo>
                      <a:pt x="1434" y="9940"/>
                      <a:pt x="3862" y="12368"/>
                      <a:pt x="6849" y="12368"/>
                    </a:cubicBezTo>
                    <a:cubicBezTo>
                      <a:pt x="9836" y="12368"/>
                      <a:pt x="12264" y="9940"/>
                      <a:pt x="12264" y="6953"/>
                    </a:cubicBezTo>
                    <a:close/>
                    <a:moveTo>
                      <a:pt x="1497" y="6953"/>
                    </a:moveTo>
                    <a:cubicBezTo>
                      <a:pt x="1497" y="4001"/>
                      <a:pt x="3902" y="1607"/>
                      <a:pt x="6843" y="1607"/>
                    </a:cubicBezTo>
                    <a:cubicBezTo>
                      <a:pt x="9790" y="1607"/>
                      <a:pt x="12189" y="4012"/>
                      <a:pt x="12189" y="6953"/>
                    </a:cubicBezTo>
                    <a:cubicBezTo>
                      <a:pt x="12189" y="9893"/>
                      <a:pt x="9784" y="12299"/>
                      <a:pt x="6843" y="12299"/>
                    </a:cubicBezTo>
                    <a:cubicBezTo>
                      <a:pt x="3902" y="12299"/>
                      <a:pt x="1497" y="9899"/>
                      <a:pt x="1497" y="6953"/>
                    </a:cubicBezTo>
                    <a:close/>
                    <a:moveTo>
                      <a:pt x="12914" y="7016"/>
                    </a:moveTo>
                    <a:lnTo>
                      <a:pt x="12914" y="6884"/>
                    </a:lnTo>
                    <a:lnTo>
                      <a:pt x="13893" y="6884"/>
                    </a:lnTo>
                    <a:lnTo>
                      <a:pt x="13893" y="7016"/>
                    </a:lnTo>
                    <a:close/>
                    <a:moveTo>
                      <a:pt x="979" y="6884"/>
                    </a:moveTo>
                    <a:lnTo>
                      <a:pt x="979" y="7016"/>
                    </a:lnTo>
                    <a:lnTo>
                      <a:pt x="1" y="7016"/>
                    </a:lnTo>
                    <a:lnTo>
                      <a:pt x="1" y="6884"/>
                    </a:lnTo>
                    <a:close/>
                    <a:moveTo>
                      <a:pt x="12886" y="6360"/>
                    </a:moveTo>
                    <a:lnTo>
                      <a:pt x="13858" y="6274"/>
                    </a:lnTo>
                    <a:lnTo>
                      <a:pt x="13870" y="6406"/>
                    </a:lnTo>
                    <a:lnTo>
                      <a:pt x="12897" y="6492"/>
                    </a:lnTo>
                    <a:close/>
                    <a:moveTo>
                      <a:pt x="1008" y="7534"/>
                    </a:moveTo>
                    <a:lnTo>
                      <a:pt x="35" y="7620"/>
                    </a:lnTo>
                    <a:lnTo>
                      <a:pt x="24" y="7488"/>
                    </a:lnTo>
                    <a:lnTo>
                      <a:pt x="996" y="7402"/>
                    </a:lnTo>
                    <a:close/>
                    <a:moveTo>
                      <a:pt x="12805" y="5854"/>
                    </a:moveTo>
                    <a:lnTo>
                      <a:pt x="13760" y="5681"/>
                    </a:lnTo>
                    <a:lnTo>
                      <a:pt x="13783" y="5808"/>
                    </a:lnTo>
                    <a:lnTo>
                      <a:pt x="12828" y="5980"/>
                    </a:lnTo>
                    <a:close/>
                    <a:moveTo>
                      <a:pt x="1083" y="8052"/>
                    </a:moveTo>
                    <a:lnTo>
                      <a:pt x="121" y="8225"/>
                    </a:lnTo>
                    <a:lnTo>
                      <a:pt x="104" y="8098"/>
                    </a:lnTo>
                    <a:lnTo>
                      <a:pt x="1059" y="7925"/>
                    </a:lnTo>
                    <a:close/>
                    <a:moveTo>
                      <a:pt x="12690" y="5341"/>
                    </a:moveTo>
                    <a:lnTo>
                      <a:pt x="13634" y="5088"/>
                    </a:lnTo>
                    <a:lnTo>
                      <a:pt x="13668" y="5221"/>
                    </a:lnTo>
                    <a:lnTo>
                      <a:pt x="12725" y="5468"/>
                    </a:lnTo>
                    <a:close/>
                    <a:moveTo>
                      <a:pt x="1198" y="8564"/>
                    </a:moveTo>
                    <a:lnTo>
                      <a:pt x="254" y="8817"/>
                    </a:lnTo>
                    <a:lnTo>
                      <a:pt x="219" y="8685"/>
                    </a:lnTo>
                    <a:lnTo>
                      <a:pt x="1157" y="8432"/>
                    </a:lnTo>
                    <a:close/>
                    <a:moveTo>
                      <a:pt x="12523" y="4852"/>
                    </a:moveTo>
                    <a:lnTo>
                      <a:pt x="13438" y="4518"/>
                    </a:lnTo>
                    <a:lnTo>
                      <a:pt x="13484" y="4645"/>
                    </a:lnTo>
                    <a:lnTo>
                      <a:pt x="12569" y="4973"/>
                    </a:lnTo>
                    <a:close/>
                    <a:moveTo>
                      <a:pt x="1359" y="9053"/>
                    </a:moveTo>
                    <a:lnTo>
                      <a:pt x="444" y="9381"/>
                    </a:lnTo>
                    <a:lnTo>
                      <a:pt x="403" y="9260"/>
                    </a:lnTo>
                    <a:lnTo>
                      <a:pt x="1318" y="8932"/>
                    </a:lnTo>
                    <a:close/>
                    <a:moveTo>
                      <a:pt x="12322" y="4369"/>
                    </a:moveTo>
                    <a:lnTo>
                      <a:pt x="13208" y="3960"/>
                    </a:lnTo>
                    <a:lnTo>
                      <a:pt x="13265" y="4081"/>
                    </a:lnTo>
                    <a:lnTo>
                      <a:pt x="12379" y="4490"/>
                    </a:lnTo>
                    <a:close/>
                    <a:moveTo>
                      <a:pt x="1560" y="9537"/>
                    </a:moveTo>
                    <a:lnTo>
                      <a:pt x="680" y="9945"/>
                    </a:lnTo>
                    <a:lnTo>
                      <a:pt x="622" y="9824"/>
                    </a:lnTo>
                    <a:lnTo>
                      <a:pt x="1503" y="9410"/>
                    </a:lnTo>
                    <a:close/>
                    <a:moveTo>
                      <a:pt x="12080" y="3908"/>
                    </a:moveTo>
                    <a:lnTo>
                      <a:pt x="12920" y="3419"/>
                    </a:lnTo>
                    <a:lnTo>
                      <a:pt x="12983" y="3534"/>
                    </a:lnTo>
                    <a:lnTo>
                      <a:pt x="12143" y="4024"/>
                    </a:lnTo>
                    <a:close/>
                    <a:moveTo>
                      <a:pt x="1808" y="9997"/>
                    </a:moveTo>
                    <a:lnTo>
                      <a:pt x="962" y="10486"/>
                    </a:lnTo>
                    <a:lnTo>
                      <a:pt x="898" y="10371"/>
                    </a:lnTo>
                    <a:lnTo>
                      <a:pt x="1744" y="9882"/>
                    </a:lnTo>
                    <a:close/>
                    <a:moveTo>
                      <a:pt x="11792" y="3477"/>
                    </a:moveTo>
                    <a:lnTo>
                      <a:pt x="12586" y="2919"/>
                    </a:lnTo>
                    <a:lnTo>
                      <a:pt x="12667" y="3022"/>
                    </a:lnTo>
                    <a:lnTo>
                      <a:pt x="11867" y="3586"/>
                    </a:lnTo>
                    <a:close/>
                    <a:moveTo>
                      <a:pt x="2095" y="10429"/>
                    </a:moveTo>
                    <a:lnTo>
                      <a:pt x="1295" y="10987"/>
                    </a:lnTo>
                    <a:lnTo>
                      <a:pt x="1215" y="10878"/>
                    </a:lnTo>
                    <a:lnTo>
                      <a:pt x="2015" y="10319"/>
                    </a:lnTo>
                    <a:close/>
                    <a:moveTo>
                      <a:pt x="11476" y="3068"/>
                    </a:moveTo>
                    <a:lnTo>
                      <a:pt x="12224" y="2441"/>
                    </a:lnTo>
                    <a:lnTo>
                      <a:pt x="12310" y="2545"/>
                    </a:lnTo>
                    <a:lnTo>
                      <a:pt x="11562" y="3166"/>
                    </a:lnTo>
                    <a:close/>
                    <a:moveTo>
                      <a:pt x="2418" y="10837"/>
                    </a:moveTo>
                    <a:lnTo>
                      <a:pt x="1669" y="11465"/>
                    </a:lnTo>
                    <a:lnTo>
                      <a:pt x="1583" y="11361"/>
                    </a:lnTo>
                    <a:lnTo>
                      <a:pt x="2331" y="10734"/>
                    </a:lnTo>
                    <a:close/>
                    <a:moveTo>
                      <a:pt x="11113" y="2688"/>
                    </a:moveTo>
                    <a:lnTo>
                      <a:pt x="11804" y="1998"/>
                    </a:lnTo>
                    <a:lnTo>
                      <a:pt x="11902" y="2090"/>
                    </a:lnTo>
                    <a:lnTo>
                      <a:pt x="11211" y="2781"/>
                    </a:lnTo>
                    <a:close/>
                    <a:moveTo>
                      <a:pt x="2769" y="11217"/>
                    </a:moveTo>
                    <a:lnTo>
                      <a:pt x="2078" y="11908"/>
                    </a:lnTo>
                    <a:lnTo>
                      <a:pt x="1986" y="11816"/>
                    </a:lnTo>
                    <a:lnTo>
                      <a:pt x="2677" y="11125"/>
                    </a:lnTo>
                    <a:close/>
                    <a:moveTo>
                      <a:pt x="10728" y="2343"/>
                    </a:moveTo>
                    <a:lnTo>
                      <a:pt x="11355" y="1595"/>
                    </a:lnTo>
                    <a:lnTo>
                      <a:pt x="11453" y="1676"/>
                    </a:lnTo>
                    <a:lnTo>
                      <a:pt x="10825" y="2424"/>
                    </a:lnTo>
                    <a:close/>
                    <a:moveTo>
                      <a:pt x="3160" y="11562"/>
                    </a:moveTo>
                    <a:lnTo>
                      <a:pt x="2533" y="12311"/>
                    </a:lnTo>
                    <a:lnTo>
                      <a:pt x="2429" y="12224"/>
                    </a:lnTo>
                    <a:lnTo>
                      <a:pt x="3056" y="11476"/>
                    </a:lnTo>
                    <a:close/>
                    <a:moveTo>
                      <a:pt x="10307" y="2027"/>
                    </a:moveTo>
                    <a:lnTo>
                      <a:pt x="10871" y="1227"/>
                    </a:lnTo>
                    <a:lnTo>
                      <a:pt x="10981" y="1307"/>
                    </a:lnTo>
                    <a:lnTo>
                      <a:pt x="10417" y="2101"/>
                    </a:lnTo>
                    <a:close/>
                    <a:moveTo>
                      <a:pt x="3574" y="11879"/>
                    </a:moveTo>
                    <a:lnTo>
                      <a:pt x="3016" y="12679"/>
                    </a:lnTo>
                    <a:lnTo>
                      <a:pt x="2907" y="12598"/>
                    </a:lnTo>
                    <a:lnTo>
                      <a:pt x="3471" y="11798"/>
                    </a:lnTo>
                    <a:close/>
                    <a:moveTo>
                      <a:pt x="9870" y="1750"/>
                    </a:moveTo>
                    <a:lnTo>
                      <a:pt x="10359" y="910"/>
                    </a:lnTo>
                    <a:lnTo>
                      <a:pt x="10474" y="974"/>
                    </a:lnTo>
                    <a:lnTo>
                      <a:pt x="9985" y="1814"/>
                    </a:lnTo>
                    <a:close/>
                    <a:moveTo>
                      <a:pt x="4017" y="12155"/>
                    </a:moveTo>
                    <a:lnTo>
                      <a:pt x="3528" y="12995"/>
                    </a:lnTo>
                    <a:lnTo>
                      <a:pt x="3413" y="12932"/>
                    </a:lnTo>
                    <a:lnTo>
                      <a:pt x="3902" y="12086"/>
                    </a:lnTo>
                    <a:close/>
                    <a:moveTo>
                      <a:pt x="9404" y="1514"/>
                    </a:moveTo>
                    <a:lnTo>
                      <a:pt x="9813" y="628"/>
                    </a:lnTo>
                    <a:lnTo>
                      <a:pt x="9933" y="686"/>
                    </a:lnTo>
                    <a:lnTo>
                      <a:pt x="9525" y="1572"/>
                    </a:lnTo>
                    <a:close/>
                    <a:moveTo>
                      <a:pt x="4484" y="12391"/>
                    </a:moveTo>
                    <a:lnTo>
                      <a:pt x="4075" y="13277"/>
                    </a:lnTo>
                    <a:lnTo>
                      <a:pt x="3948" y="13220"/>
                    </a:lnTo>
                    <a:lnTo>
                      <a:pt x="4363" y="12334"/>
                    </a:lnTo>
                    <a:close/>
                    <a:moveTo>
                      <a:pt x="8921" y="1319"/>
                    </a:moveTo>
                    <a:lnTo>
                      <a:pt x="9254" y="404"/>
                    </a:lnTo>
                    <a:lnTo>
                      <a:pt x="9375" y="450"/>
                    </a:lnTo>
                    <a:lnTo>
                      <a:pt x="9041" y="1365"/>
                    </a:lnTo>
                    <a:close/>
                    <a:moveTo>
                      <a:pt x="4967" y="12587"/>
                    </a:moveTo>
                    <a:lnTo>
                      <a:pt x="4633" y="13496"/>
                    </a:lnTo>
                    <a:lnTo>
                      <a:pt x="4512" y="13456"/>
                    </a:lnTo>
                    <a:lnTo>
                      <a:pt x="4840" y="12541"/>
                    </a:lnTo>
                    <a:close/>
                    <a:moveTo>
                      <a:pt x="8426" y="1169"/>
                    </a:moveTo>
                    <a:lnTo>
                      <a:pt x="8679" y="225"/>
                    </a:lnTo>
                    <a:lnTo>
                      <a:pt x="8805" y="260"/>
                    </a:lnTo>
                    <a:lnTo>
                      <a:pt x="8552" y="1204"/>
                    </a:lnTo>
                    <a:close/>
                    <a:moveTo>
                      <a:pt x="5462" y="12736"/>
                    </a:moveTo>
                    <a:lnTo>
                      <a:pt x="5209" y="13680"/>
                    </a:lnTo>
                    <a:lnTo>
                      <a:pt x="5082" y="13640"/>
                    </a:lnTo>
                    <a:lnTo>
                      <a:pt x="5330" y="12702"/>
                    </a:lnTo>
                    <a:close/>
                    <a:moveTo>
                      <a:pt x="7913" y="1060"/>
                    </a:moveTo>
                    <a:lnTo>
                      <a:pt x="8086" y="105"/>
                    </a:lnTo>
                    <a:lnTo>
                      <a:pt x="8218" y="128"/>
                    </a:lnTo>
                    <a:lnTo>
                      <a:pt x="8046" y="1083"/>
                    </a:lnTo>
                    <a:close/>
                    <a:moveTo>
                      <a:pt x="5974" y="12834"/>
                    </a:moveTo>
                    <a:lnTo>
                      <a:pt x="5801" y="13795"/>
                    </a:lnTo>
                    <a:lnTo>
                      <a:pt x="5669" y="13772"/>
                    </a:lnTo>
                    <a:lnTo>
                      <a:pt x="5842" y="12817"/>
                    </a:lnTo>
                    <a:close/>
                    <a:moveTo>
                      <a:pt x="7396" y="1002"/>
                    </a:moveTo>
                    <a:lnTo>
                      <a:pt x="7482" y="30"/>
                    </a:lnTo>
                    <a:lnTo>
                      <a:pt x="7614" y="47"/>
                    </a:lnTo>
                    <a:lnTo>
                      <a:pt x="7528" y="1020"/>
                    </a:lnTo>
                    <a:close/>
                    <a:moveTo>
                      <a:pt x="6492" y="12903"/>
                    </a:moveTo>
                    <a:lnTo>
                      <a:pt x="6406" y="13870"/>
                    </a:lnTo>
                    <a:lnTo>
                      <a:pt x="6273" y="13859"/>
                    </a:lnTo>
                    <a:lnTo>
                      <a:pt x="6360" y="12886"/>
                    </a:lnTo>
                    <a:close/>
                    <a:moveTo>
                      <a:pt x="6878" y="979"/>
                    </a:moveTo>
                    <a:lnTo>
                      <a:pt x="6878" y="1"/>
                    </a:lnTo>
                    <a:lnTo>
                      <a:pt x="7010" y="1"/>
                    </a:lnTo>
                    <a:lnTo>
                      <a:pt x="7010" y="979"/>
                    </a:lnTo>
                    <a:close/>
                    <a:moveTo>
                      <a:pt x="7010" y="13893"/>
                    </a:moveTo>
                    <a:lnTo>
                      <a:pt x="6878" y="13893"/>
                    </a:lnTo>
                    <a:lnTo>
                      <a:pt x="6878" y="12915"/>
                    </a:lnTo>
                    <a:lnTo>
                      <a:pt x="7010" y="12915"/>
                    </a:lnTo>
                    <a:close/>
                    <a:moveTo>
                      <a:pt x="6360" y="1008"/>
                    </a:moveTo>
                    <a:lnTo>
                      <a:pt x="6273" y="41"/>
                    </a:lnTo>
                    <a:lnTo>
                      <a:pt x="6400" y="24"/>
                    </a:lnTo>
                    <a:lnTo>
                      <a:pt x="6492" y="997"/>
                    </a:lnTo>
                    <a:close/>
                    <a:moveTo>
                      <a:pt x="7534" y="12886"/>
                    </a:moveTo>
                    <a:lnTo>
                      <a:pt x="7620" y="13859"/>
                    </a:lnTo>
                    <a:lnTo>
                      <a:pt x="7488" y="13870"/>
                    </a:lnTo>
                    <a:lnTo>
                      <a:pt x="7396" y="12903"/>
                    </a:lnTo>
                    <a:close/>
                    <a:moveTo>
                      <a:pt x="5842" y="1089"/>
                    </a:moveTo>
                    <a:lnTo>
                      <a:pt x="5669" y="133"/>
                    </a:lnTo>
                    <a:lnTo>
                      <a:pt x="5801" y="110"/>
                    </a:lnTo>
                    <a:lnTo>
                      <a:pt x="5974" y="1066"/>
                    </a:lnTo>
                    <a:close/>
                    <a:moveTo>
                      <a:pt x="8046" y="12817"/>
                    </a:moveTo>
                    <a:lnTo>
                      <a:pt x="8218" y="13772"/>
                    </a:lnTo>
                    <a:lnTo>
                      <a:pt x="8086" y="13795"/>
                    </a:lnTo>
                    <a:lnTo>
                      <a:pt x="7913" y="12834"/>
                    </a:lnTo>
                    <a:close/>
                    <a:moveTo>
                      <a:pt x="5330" y="1204"/>
                    </a:moveTo>
                    <a:lnTo>
                      <a:pt x="5082" y="260"/>
                    </a:lnTo>
                    <a:lnTo>
                      <a:pt x="5209" y="225"/>
                    </a:lnTo>
                    <a:lnTo>
                      <a:pt x="5462" y="1169"/>
                    </a:lnTo>
                    <a:close/>
                    <a:moveTo>
                      <a:pt x="8552" y="12702"/>
                    </a:moveTo>
                    <a:lnTo>
                      <a:pt x="8805" y="13640"/>
                    </a:lnTo>
                    <a:lnTo>
                      <a:pt x="8679" y="13680"/>
                    </a:lnTo>
                    <a:lnTo>
                      <a:pt x="8426" y="12736"/>
                    </a:lnTo>
                    <a:close/>
                    <a:moveTo>
                      <a:pt x="4840" y="1371"/>
                    </a:moveTo>
                    <a:lnTo>
                      <a:pt x="4512" y="456"/>
                    </a:lnTo>
                    <a:lnTo>
                      <a:pt x="4633" y="415"/>
                    </a:lnTo>
                    <a:lnTo>
                      <a:pt x="4967" y="1325"/>
                    </a:lnTo>
                    <a:close/>
                    <a:moveTo>
                      <a:pt x="9041" y="12535"/>
                    </a:moveTo>
                    <a:lnTo>
                      <a:pt x="9375" y="13450"/>
                    </a:lnTo>
                    <a:lnTo>
                      <a:pt x="9254" y="13490"/>
                    </a:lnTo>
                    <a:lnTo>
                      <a:pt x="8921" y="12575"/>
                    </a:lnTo>
                    <a:close/>
                    <a:moveTo>
                      <a:pt x="4363" y="1572"/>
                    </a:moveTo>
                    <a:lnTo>
                      <a:pt x="3948" y="686"/>
                    </a:lnTo>
                    <a:lnTo>
                      <a:pt x="4075" y="628"/>
                    </a:lnTo>
                    <a:lnTo>
                      <a:pt x="4484" y="1514"/>
                    </a:lnTo>
                    <a:close/>
                    <a:moveTo>
                      <a:pt x="9525" y="12334"/>
                    </a:moveTo>
                    <a:lnTo>
                      <a:pt x="9933" y="13220"/>
                    </a:lnTo>
                    <a:lnTo>
                      <a:pt x="9813" y="13277"/>
                    </a:lnTo>
                    <a:lnTo>
                      <a:pt x="9404" y="12391"/>
                    </a:lnTo>
                    <a:close/>
                    <a:moveTo>
                      <a:pt x="3902" y="1814"/>
                    </a:moveTo>
                    <a:lnTo>
                      <a:pt x="3413" y="974"/>
                    </a:lnTo>
                    <a:lnTo>
                      <a:pt x="3528" y="910"/>
                    </a:lnTo>
                    <a:lnTo>
                      <a:pt x="4017" y="1750"/>
                    </a:lnTo>
                    <a:close/>
                    <a:moveTo>
                      <a:pt x="9985" y="12086"/>
                    </a:moveTo>
                    <a:lnTo>
                      <a:pt x="10474" y="12932"/>
                    </a:lnTo>
                    <a:lnTo>
                      <a:pt x="10359" y="12995"/>
                    </a:lnTo>
                    <a:lnTo>
                      <a:pt x="9870" y="12155"/>
                    </a:lnTo>
                    <a:close/>
                    <a:moveTo>
                      <a:pt x="3471" y="2101"/>
                    </a:moveTo>
                    <a:lnTo>
                      <a:pt x="2907" y="1307"/>
                    </a:lnTo>
                    <a:lnTo>
                      <a:pt x="3016" y="1227"/>
                    </a:lnTo>
                    <a:lnTo>
                      <a:pt x="3574" y="2027"/>
                    </a:lnTo>
                    <a:close/>
                    <a:moveTo>
                      <a:pt x="10417" y="11798"/>
                    </a:moveTo>
                    <a:lnTo>
                      <a:pt x="10981" y="12598"/>
                    </a:lnTo>
                    <a:lnTo>
                      <a:pt x="10871" y="12679"/>
                    </a:lnTo>
                    <a:lnTo>
                      <a:pt x="10307" y="11879"/>
                    </a:lnTo>
                    <a:close/>
                    <a:moveTo>
                      <a:pt x="3056" y="2418"/>
                    </a:moveTo>
                    <a:lnTo>
                      <a:pt x="2435" y="1681"/>
                    </a:lnTo>
                    <a:lnTo>
                      <a:pt x="2533" y="1595"/>
                    </a:lnTo>
                    <a:lnTo>
                      <a:pt x="3160" y="2343"/>
                    </a:lnTo>
                    <a:close/>
                    <a:moveTo>
                      <a:pt x="10825" y="11476"/>
                    </a:moveTo>
                    <a:lnTo>
                      <a:pt x="11453" y="12224"/>
                    </a:lnTo>
                    <a:lnTo>
                      <a:pt x="11355" y="12311"/>
                    </a:lnTo>
                    <a:lnTo>
                      <a:pt x="10728" y="11562"/>
                    </a:lnTo>
                    <a:close/>
                    <a:moveTo>
                      <a:pt x="2677" y="2781"/>
                    </a:moveTo>
                    <a:lnTo>
                      <a:pt x="1986" y="2090"/>
                    </a:lnTo>
                    <a:lnTo>
                      <a:pt x="2078" y="1998"/>
                    </a:lnTo>
                    <a:lnTo>
                      <a:pt x="2769" y="2688"/>
                    </a:lnTo>
                    <a:close/>
                    <a:moveTo>
                      <a:pt x="11211" y="11125"/>
                    </a:moveTo>
                    <a:lnTo>
                      <a:pt x="11902" y="11816"/>
                    </a:lnTo>
                    <a:lnTo>
                      <a:pt x="11804" y="11908"/>
                    </a:lnTo>
                    <a:lnTo>
                      <a:pt x="11113" y="11217"/>
                    </a:lnTo>
                    <a:close/>
                    <a:moveTo>
                      <a:pt x="2331" y="3166"/>
                    </a:moveTo>
                    <a:lnTo>
                      <a:pt x="1583" y="2545"/>
                    </a:lnTo>
                    <a:lnTo>
                      <a:pt x="1669" y="2441"/>
                    </a:lnTo>
                    <a:lnTo>
                      <a:pt x="2418" y="3068"/>
                    </a:lnTo>
                    <a:close/>
                    <a:moveTo>
                      <a:pt x="11556" y="10734"/>
                    </a:moveTo>
                    <a:lnTo>
                      <a:pt x="12304" y="11361"/>
                    </a:lnTo>
                    <a:lnTo>
                      <a:pt x="12218" y="11459"/>
                    </a:lnTo>
                    <a:lnTo>
                      <a:pt x="11470" y="10837"/>
                    </a:lnTo>
                    <a:close/>
                    <a:moveTo>
                      <a:pt x="2015" y="3586"/>
                    </a:moveTo>
                    <a:lnTo>
                      <a:pt x="1215" y="3022"/>
                    </a:lnTo>
                    <a:lnTo>
                      <a:pt x="1295" y="2919"/>
                    </a:lnTo>
                    <a:lnTo>
                      <a:pt x="2095" y="3477"/>
                    </a:lnTo>
                    <a:close/>
                    <a:moveTo>
                      <a:pt x="11873" y="10319"/>
                    </a:moveTo>
                    <a:lnTo>
                      <a:pt x="12667" y="10878"/>
                    </a:lnTo>
                    <a:lnTo>
                      <a:pt x="12592" y="10987"/>
                    </a:lnTo>
                    <a:lnTo>
                      <a:pt x="11792" y="10429"/>
                    </a:lnTo>
                    <a:close/>
                    <a:moveTo>
                      <a:pt x="1744" y="4024"/>
                    </a:moveTo>
                    <a:lnTo>
                      <a:pt x="898" y="3534"/>
                    </a:lnTo>
                    <a:lnTo>
                      <a:pt x="967" y="3419"/>
                    </a:lnTo>
                    <a:lnTo>
                      <a:pt x="1808" y="3908"/>
                    </a:lnTo>
                    <a:close/>
                    <a:moveTo>
                      <a:pt x="12143" y="9882"/>
                    </a:moveTo>
                    <a:lnTo>
                      <a:pt x="12983" y="10371"/>
                    </a:lnTo>
                    <a:lnTo>
                      <a:pt x="12920" y="10486"/>
                    </a:lnTo>
                    <a:lnTo>
                      <a:pt x="12080" y="9997"/>
                    </a:lnTo>
                    <a:close/>
                    <a:moveTo>
                      <a:pt x="1560" y="4369"/>
                    </a:moveTo>
                    <a:lnTo>
                      <a:pt x="1503" y="4490"/>
                    </a:lnTo>
                    <a:lnTo>
                      <a:pt x="622" y="4081"/>
                    </a:lnTo>
                    <a:lnTo>
                      <a:pt x="680" y="3960"/>
                    </a:lnTo>
                    <a:close/>
                    <a:moveTo>
                      <a:pt x="12322" y="9537"/>
                    </a:moveTo>
                    <a:lnTo>
                      <a:pt x="12379" y="9410"/>
                    </a:lnTo>
                    <a:lnTo>
                      <a:pt x="13265" y="9824"/>
                    </a:lnTo>
                    <a:lnTo>
                      <a:pt x="13208" y="9945"/>
                    </a:lnTo>
                    <a:close/>
                    <a:moveTo>
                      <a:pt x="1359" y="4852"/>
                    </a:moveTo>
                    <a:lnTo>
                      <a:pt x="1318" y="4973"/>
                    </a:lnTo>
                    <a:lnTo>
                      <a:pt x="403" y="4645"/>
                    </a:lnTo>
                    <a:lnTo>
                      <a:pt x="444" y="4518"/>
                    </a:lnTo>
                    <a:close/>
                    <a:moveTo>
                      <a:pt x="12523" y="9053"/>
                    </a:moveTo>
                    <a:lnTo>
                      <a:pt x="12569" y="8932"/>
                    </a:lnTo>
                    <a:lnTo>
                      <a:pt x="13484" y="9260"/>
                    </a:lnTo>
                    <a:lnTo>
                      <a:pt x="13438" y="9381"/>
                    </a:lnTo>
                    <a:close/>
                    <a:moveTo>
                      <a:pt x="1198" y="5341"/>
                    </a:moveTo>
                    <a:lnTo>
                      <a:pt x="1157" y="5468"/>
                    </a:lnTo>
                    <a:lnTo>
                      <a:pt x="219" y="5221"/>
                    </a:lnTo>
                    <a:lnTo>
                      <a:pt x="254" y="5088"/>
                    </a:lnTo>
                    <a:close/>
                    <a:moveTo>
                      <a:pt x="12690" y="8564"/>
                    </a:moveTo>
                    <a:lnTo>
                      <a:pt x="12725" y="8432"/>
                    </a:lnTo>
                    <a:lnTo>
                      <a:pt x="13668" y="8685"/>
                    </a:lnTo>
                    <a:lnTo>
                      <a:pt x="13634" y="8817"/>
                    </a:lnTo>
                    <a:close/>
                    <a:moveTo>
                      <a:pt x="1083" y="5854"/>
                    </a:moveTo>
                    <a:lnTo>
                      <a:pt x="1059" y="5980"/>
                    </a:lnTo>
                    <a:lnTo>
                      <a:pt x="104" y="5808"/>
                    </a:lnTo>
                    <a:lnTo>
                      <a:pt x="121" y="5681"/>
                    </a:lnTo>
                    <a:close/>
                    <a:moveTo>
                      <a:pt x="12805" y="8052"/>
                    </a:moveTo>
                    <a:lnTo>
                      <a:pt x="12828" y="7925"/>
                    </a:lnTo>
                    <a:lnTo>
                      <a:pt x="13783" y="8098"/>
                    </a:lnTo>
                    <a:lnTo>
                      <a:pt x="13760" y="8225"/>
                    </a:lnTo>
                    <a:close/>
                    <a:moveTo>
                      <a:pt x="1008" y="6360"/>
                    </a:moveTo>
                    <a:lnTo>
                      <a:pt x="996" y="6492"/>
                    </a:lnTo>
                    <a:lnTo>
                      <a:pt x="24" y="6406"/>
                    </a:lnTo>
                    <a:lnTo>
                      <a:pt x="35" y="6274"/>
                    </a:lnTo>
                    <a:close/>
                    <a:moveTo>
                      <a:pt x="12886" y="7534"/>
                    </a:moveTo>
                    <a:lnTo>
                      <a:pt x="12897" y="7402"/>
                    </a:lnTo>
                    <a:lnTo>
                      <a:pt x="13870" y="7488"/>
                    </a:lnTo>
                    <a:lnTo>
                      <a:pt x="13858" y="76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6573635" y="1921865"/>
                <a:ext cx="199103" cy="201929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3286" extrusionOk="0">
                    <a:moveTo>
                      <a:pt x="3240" y="576"/>
                    </a:moveTo>
                    <a:lnTo>
                      <a:pt x="979" y="0"/>
                    </a:lnTo>
                    <a:cubicBezTo>
                      <a:pt x="789" y="535"/>
                      <a:pt x="443" y="996"/>
                      <a:pt x="0" y="1318"/>
                    </a:cubicBezTo>
                    <a:lnTo>
                      <a:pt x="1266" y="3286"/>
                    </a:lnTo>
                    <a:cubicBezTo>
                      <a:pt x="2199" y="2636"/>
                      <a:pt x="2912" y="1686"/>
                      <a:pt x="3240" y="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6161418" y="1554496"/>
                <a:ext cx="364909" cy="461788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7516" extrusionOk="0">
                    <a:moveTo>
                      <a:pt x="5087" y="1"/>
                    </a:moveTo>
                    <a:cubicBezTo>
                      <a:pt x="2285" y="1"/>
                      <a:pt x="0" y="2280"/>
                      <a:pt x="0" y="5088"/>
                    </a:cubicBezTo>
                    <a:cubicBezTo>
                      <a:pt x="0" y="5963"/>
                      <a:pt x="225" y="6792"/>
                      <a:pt x="622" y="7517"/>
                    </a:cubicBezTo>
                    <a:lnTo>
                      <a:pt x="2613" y="6303"/>
                    </a:lnTo>
                    <a:cubicBezTo>
                      <a:pt x="2434" y="5934"/>
                      <a:pt x="2331" y="5526"/>
                      <a:pt x="2331" y="5094"/>
                    </a:cubicBezTo>
                    <a:cubicBezTo>
                      <a:pt x="2331" y="3575"/>
                      <a:pt x="3562" y="2343"/>
                      <a:pt x="5082" y="2343"/>
                    </a:cubicBezTo>
                    <a:cubicBezTo>
                      <a:pt x="5197" y="2343"/>
                      <a:pt x="5306" y="2355"/>
                      <a:pt x="5410" y="2366"/>
                    </a:cubicBezTo>
                    <a:lnTo>
                      <a:pt x="5939" y="87"/>
                    </a:lnTo>
                    <a:cubicBezTo>
                      <a:pt x="5663" y="24"/>
                      <a:pt x="5375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6142312" y="1527650"/>
                <a:ext cx="665375" cy="665068"/>
              </a:xfrm>
              <a:custGeom>
                <a:avLst/>
                <a:gdLst/>
                <a:ahLst/>
                <a:cxnLst/>
                <a:rect l="l" t="t" r="r" b="b"/>
                <a:pathLst>
                  <a:path w="10831" h="10826" extrusionOk="0">
                    <a:moveTo>
                      <a:pt x="1261" y="5410"/>
                    </a:moveTo>
                    <a:cubicBezTo>
                      <a:pt x="1261" y="7735"/>
                      <a:pt x="3154" y="9628"/>
                      <a:pt x="5485" y="9628"/>
                    </a:cubicBezTo>
                    <a:cubicBezTo>
                      <a:pt x="7815" y="9628"/>
                      <a:pt x="9709" y="7735"/>
                      <a:pt x="9709" y="5410"/>
                    </a:cubicBezTo>
                    <a:cubicBezTo>
                      <a:pt x="9709" y="3079"/>
                      <a:pt x="7815" y="1186"/>
                      <a:pt x="5485" y="1186"/>
                    </a:cubicBezTo>
                    <a:cubicBezTo>
                      <a:pt x="3165" y="1186"/>
                      <a:pt x="1261" y="3085"/>
                      <a:pt x="1261" y="5410"/>
                    </a:cubicBezTo>
                    <a:close/>
                    <a:moveTo>
                      <a:pt x="9657" y="5410"/>
                    </a:moveTo>
                    <a:cubicBezTo>
                      <a:pt x="9657" y="7712"/>
                      <a:pt x="7787" y="9582"/>
                      <a:pt x="5485" y="9582"/>
                    </a:cubicBezTo>
                    <a:cubicBezTo>
                      <a:pt x="3183" y="9582"/>
                      <a:pt x="1312" y="7712"/>
                      <a:pt x="1312" y="5410"/>
                    </a:cubicBezTo>
                    <a:cubicBezTo>
                      <a:pt x="1312" y="3108"/>
                      <a:pt x="3183" y="1238"/>
                      <a:pt x="5485" y="1238"/>
                    </a:cubicBezTo>
                    <a:cubicBezTo>
                      <a:pt x="7787" y="1238"/>
                      <a:pt x="9657" y="3114"/>
                      <a:pt x="9657" y="5410"/>
                    </a:cubicBezTo>
                    <a:close/>
                    <a:moveTo>
                      <a:pt x="760" y="5358"/>
                    </a:moveTo>
                    <a:lnTo>
                      <a:pt x="760" y="5456"/>
                    </a:lnTo>
                    <a:lnTo>
                      <a:pt x="0" y="5456"/>
                    </a:lnTo>
                    <a:lnTo>
                      <a:pt x="0" y="5358"/>
                    </a:lnTo>
                    <a:close/>
                    <a:moveTo>
                      <a:pt x="10071" y="5468"/>
                    </a:moveTo>
                    <a:lnTo>
                      <a:pt x="10071" y="5364"/>
                    </a:lnTo>
                    <a:lnTo>
                      <a:pt x="10831" y="5364"/>
                    </a:lnTo>
                    <a:lnTo>
                      <a:pt x="10831" y="5468"/>
                    </a:lnTo>
                    <a:close/>
                    <a:moveTo>
                      <a:pt x="783" y="5871"/>
                    </a:moveTo>
                    <a:lnTo>
                      <a:pt x="29" y="5934"/>
                    </a:lnTo>
                    <a:lnTo>
                      <a:pt x="18" y="5830"/>
                    </a:lnTo>
                    <a:lnTo>
                      <a:pt x="777" y="5767"/>
                    </a:lnTo>
                    <a:close/>
                    <a:moveTo>
                      <a:pt x="10048" y="4956"/>
                    </a:moveTo>
                    <a:lnTo>
                      <a:pt x="10802" y="4892"/>
                    </a:lnTo>
                    <a:lnTo>
                      <a:pt x="10808" y="4990"/>
                    </a:lnTo>
                    <a:lnTo>
                      <a:pt x="10054" y="5053"/>
                    </a:lnTo>
                    <a:close/>
                    <a:moveTo>
                      <a:pt x="841" y="6273"/>
                    </a:moveTo>
                    <a:lnTo>
                      <a:pt x="92" y="6400"/>
                    </a:lnTo>
                    <a:lnTo>
                      <a:pt x="69" y="6302"/>
                    </a:lnTo>
                    <a:lnTo>
                      <a:pt x="818" y="6170"/>
                    </a:lnTo>
                    <a:close/>
                    <a:moveTo>
                      <a:pt x="9991" y="4553"/>
                    </a:moveTo>
                    <a:lnTo>
                      <a:pt x="10739" y="4420"/>
                    </a:lnTo>
                    <a:lnTo>
                      <a:pt x="10762" y="4524"/>
                    </a:lnTo>
                    <a:lnTo>
                      <a:pt x="10014" y="4651"/>
                    </a:lnTo>
                    <a:close/>
                    <a:moveTo>
                      <a:pt x="933" y="6665"/>
                    </a:moveTo>
                    <a:lnTo>
                      <a:pt x="202" y="6860"/>
                    </a:lnTo>
                    <a:lnTo>
                      <a:pt x="167" y="6763"/>
                    </a:lnTo>
                    <a:lnTo>
                      <a:pt x="904" y="6567"/>
                    </a:lnTo>
                    <a:close/>
                    <a:moveTo>
                      <a:pt x="9899" y="4156"/>
                    </a:moveTo>
                    <a:lnTo>
                      <a:pt x="10629" y="3960"/>
                    </a:lnTo>
                    <a:lnTo>
                      <a:pt x="10658" y="4064"/>
                    </a:lnTo>
                    <a:lnTo>
                      <a:pt x="9927" y="4259"/>
                    </a:lnTo>
                    <a:close/>
                    <a:moveTo>
                      <a:pt x="1065" y="7050"/>
                    </a:moveTo>
                    <a:lnTo>
                      <a:pt x="351" y="7309"/>
                    </a:lnTo>
                    <a:lnTo>
                      <a:pt x="311" y="7206"/>
                    </a:lnTo>
                    <a:lnTo>
                      <a:pt x="1025" y="6947"/>
                    </a:lnTo>
                    <a:close/>
                    <a:moveTo>
                      <a:pt x="9772" y="3770"/>
                    </a:moveTo>
                    <a:lnTo>
                      <a:pt x="10486" y="3511"/>
                    </a:lnTo>
                    <a:lnTo>
                      <a:pt x="10520" y="3609"/>
                    </a:lnTo>
                    <a:lnTo>
                      <a:pt x="9812" y="3868"/>
                    </a:lnTo>
                    <a:close/>
                    <a:moveTo>
                      <a:pt x="1220" y="7424"/>
                    </a:moveTo>
                    <a:lnTo>
                      <a:pt x="530" y="7747"/>
                    </a:lnTo>
                    <a:lnTo>
                      <a:pt x="489" y="7655"/>
                    </a:lnTo>
                    <a:lnTo>
                      <a:pt x="1180" y="7327"/>
                    </a:lnTo>
                    <a:close/>
                    <a:moveTo>
                      <a:pt x="9611" y="3396"/>
                    </a:moveTo>
                    <a:lnTo>
                      <a:pt x="10296" y="3068"/>
                    </a:lnTo>
                    <a:lnTo>
                      <a:pt x="10342" y="3166"/>
                    </a:lnTo>
                    <a:lnTo>
                      <a:pt x="9651" y="3488"/>
                    </a:lnTo>
                    <a:close/>
                    <a:moveTo>
                      <a:pt x="1416" y="7781"/>
                    </a:moveTo>
                    <a:lnTo>
                      <a:pt x="754" y="8161"/>
                    </a:lnTo>
                    <a:lnTo>
                      <a:pt x="702" y="8075"/>
                    </a:lnTo>
                    <a:lnTo>
                      <a:pt x="1364" y="7695"/>
                    </a:lnTo>
                    <a:close/>
                    <a:moveTo>
                      <a:pt x="9421" y="3039"/>
                    </a:moveTo>
                    <a:lnTo>
                      <a:pt x="10083" y="2659"/>
                    </a:lnTo>
                    <a:lnTo>
                      <a:pt x="10135" y="2746"/>
                    </a:lnTo>
                    <a:lnTo>
                      <a:pt x="9473" y="3125"/>
                    </a:lnTo>
                    <a:close/>
                    <a:moveTo>
                      <a:pt x="1629" y="8121"/>
                    </a:moveTo>
                    <a:lnTo>
                      <a:pt x="1007" y="8558"/>
                    </a:lnTo>
                    <a:lnTo>
                      <a:pt x="950" y="8472"/>
                    </a:lnTo>
                    <a:lnTo>
                      <a:pt x="1571" y="8034"/>
                    </a:lnTo>
                    <a:close/>
                    <a:moveTo>
                      <a:pt x="9197" y="2694"/>
                    </a:moveTo>
                    <a:lnTo>
                      <a:pt x="9824" y="2257"/>
                    </a:lnTo>
                    <a:lnTo>
                      <a:pt x="9881" y="2343"/>
                    </a:lnTo>
                    <a:lnTo>
                      <a:pt x="9254" y="2780"/>
                    </a:lnTo>
                    <a:close/>
                    <a:moveTo>
                      <a:pt x="1882" y="8443"/>
                    </a:moveTo>
                    <a:lnTo>
                      <a:pt x="1301" y="8932"/>
                    </a:lnTo>
                    <a:lnTo>
                      <a:pt x="1238" y="8852"/>
                    </a:lnTo>
                    <a:lnTo>
                      <a:pt x="1819" y="8362"/>
                    </a:lnTo>
                    <a:close/>
                    <a:moveTo>
                      <a:pt x="8949" y="2377"/>
                    </a:moveTo>
                    <a:lnTo>
                      <a:pt x="9530" y="1888"/>
                    </a:lnTo>
                    <a:lnTo>
                      <a:pt x="9594" y="1969"/>
                    </a:lnTo>
                    <a:lnTo>
                      <a:pt x="9012" y="2458"/>
                    </a:lnTo>
                    <a:close/>
                    <a:moveTo>
                      <a:pt x="2164" y="8736"/>
                    </a:moveTo>
                    <a:lnTo>
                      <a:pt x="1623" y="9277"/>
                    </a:lnTo>
                    <a:lnTo>
                      <a:pt x="1548" y="9208"/>
                    </a:lnTo>
                    <a:lnTo>
                      <a:pt x="2089" y="8667"/>
                    </a:lnTo>
                    <a:close/>
                    <a:moveTo>
                      <a:pt x="8673" y="2084"/>
                    </a:moveTo>
                    <a:lnTo>
                      <a:pt x="9214" y="1543"/>
                    </a:lnTo>
                    <a:lnTo>
                      <a:pt x="9283" y="1618"/>
                    </a:lnTo>
                    <a:lnTo>
                      <a:pt x="8748" y="2159"/>
                    </a:lnTo>
                    <a:close/>
                    <a:moveTo>
                      <a:pt x="2463" y="9013"/>
                    </a:moveTo>
                    <a:lnTo>
                      <a:pt x="1974" y="9594"/>
                    </a:lnTo>
                    <a:lnTo>
                      <a:pt x="1899" y="9531"/>
                    </a:lnTo>
                    <a:lnTo>
                      <a:pt x="2389" y="8949"/>
                    </a:lnTo>
                    <a:close/>
                    <a:moveTo>
                      <a:pt x="8374" y="1813"/>
                    </a:moveTo>
                    <a:lnTo>
                      <a:pt x="8863" y="1226"/>
                    </a:lnTo>
                    <a:lnTo>
                      <a:pt x="8938" y="1295"/>
                    </a:lnTo>
                    <a:lnTo>
                      <a:pt x="8448" y="1877"/>
                    </a:lnTo>
                    <a:close/>
                    <a:moveTo>
                      <a:pt x="2791" y="9249"/>
                    </a:moveTo>
                    <a:lnTo>
                      <a:pt x="2348" y="9876"/>
                    </a:lnTo>
                    <a:lnTo>
                      <a:pt x="2262" y="9818"/>
                    </a:lnTo>
                    <a:lnTo>
                      <a:pt x="2699" y="9191"/>
                    </a:lnTo>
                    <a:close/>
                    <a:moveTo>
                      <a:pt x="8040" y="1566"/>
                    </a:moveTo>
                    <a:lnTo>
                      <a:pt x="8477" y="939"/>
                    </a:lnTo>
                    <a:lnTo>
                      <a:pt x="8563" y="996"/>
                    </a:lnTo>
                    <a:lnTo>
                      <a:pt x="8126" y="1623"/>
                    </a:lnTo>
                    <a:close/>
                    <a:moveTo>
                      <a:pt x="3131" y="9462"/>
                    </a:moveTo>
                    <a:lnTo>
                      <a:pt x="2751" y="10123"/>
                    </a:lnTo>
                    <a:lnTo>
                      <a:pt x="2665" y="10077"/>
                    </a:lnTo>
                    <a:lnTo>
                      <a:pt x="3045" y="9416"/>
                    </a:lnTo>
                    <a:close/>
                    <a:moveTo>
                      <a:pt x="7695" y="1353"/>
                    </a:moveTo>
                    <a:lnTo>
                      <a:pt x="8074" y="691"/>
                    </a:lnTo>
                    <a:lnTo>
                      <a:pt x="8161" y="737"/>
                    </a:lnTo>
                    <a:lnTo>
                      <a:pt x="7781" y="1399"/>
                    </a:lnTo>
                    <a:close/>
                    <a:moveTo>
                      <a:pt x="3493" y="9651"/>
                    </a:moveTo>
                    <a:lnTo>
                      <a:pt x="3171" y="10342"/>
                    </a:lnTo>
                    <a:lnTo>
                      <a:pt x="3079" y="10302"/>
                    </a:lnTo>
                    <a:lnTo>
                      <a:pt x="3401" y="9605"/>
                    </a:lnTo>
                    <a:close/>
                    <a:moveTo>
                      <a:pt x="7338" y="1169"/>
                    </a:moveTo>
                    <a:lnTo>
                      <a:pt x="7660" y="478"/>
                    </a:lnTo>
                    <a:lnTo>
                      <a:pt x="7752" y="524"/>
                    </a:lnTo>
                    <a:lnTo>
                      <a:pt x="7430" y="1215"/>
                    </a:lnTo>
                    <a:close/>
                    <a:moveTo>
                      <a:pt x="3873" y="9801"/>
                    </a:moveTo>
                    <a:lnTo>
                      <a:pt x="3614" y="10515"/>
                    </a:lnTo>
                    <a:lnTo>
                      <a:pt x="3517" y="10480"/>
                    </a:lnTo>
                    <a:lnTo>
                      <a:pt x="3775" y="9767"/>
                    </a:lnTo>
                    <a:close/>
                    <a:moveTo>
                      <a:pt x="6964" y="1019"/>
                    </a:moveTo>
                    <a:lnTo>
                      <a:pt x="7223" y="306"/>
                    </a:lnTo>
                    <a:lnTo>
                      <a:pt x="7320" y="346"/>
                    </a:lnTo>
                    <a:lnTo>
                      <a:pt x="7061" y="1054"/>
                    </a:lnTo>
                    <a:close/>
                    <a:moveTo>
                      <a:pt x="4265" y="9916"/>
                    </a:moveTo>
                    <a:lnTo>
                      <a:pt x="4069" y="10653"/>
                    </a:lnTo>
                    <a:lnTo>
                      <a:pt x="3965" y="10624"/>
                    </a:lnTo>
                    <a:lnTo>
                      <a:pt x="4161" y="9887"/>
                    </a:lnTo>
                    <a:close/>
                    <a:moveTo>
                      <a:pt x="6572" y="904"/>
                    </a:moveTo>
                    <a:lnTo>
                      <a:pt x="6768" y="173"/>
                    </a:lnTo>
                    <a:lnTo>
                      <a:pt x="6866" y="202"/>
                    </a:lnTo>
                    <a:lnTo>
                      <a:pt x="6676" y="933"/>
                    </a:lnTo>
                    <a:close/>
                    <a:moveTo>
                      <a:pt x="4662" y="10002"/>
                    </a:moveTo>
                    <a:lnTo>
                      <a:pt x="4529" y="10751"/>
                    </a:lnTo>
                    <a:lnTo>
                      <a:pt x="4426" y="10728"/>
                    </a:lnTo>
                    <a:lnTo>
                      <a:pt x="4558" y="9979"/>
                    </a:lnTo>
                    <a:close/>
                    <a:moveTo>
                      <a:pt x="6169" y="818"/>
                    </a:moveTo>
                    <a:lnTo>
                      <a:pt x="6302" y="70"/>
                    </a:lnTo>
                    <a:lnTo>
                      <a:pt x="6400" y="93"/>
                    </a:lnTo>
                    <a:lnTo>
                      <a:pt x="6273" y="841"/>
                    </a:lnTo>
                    <a:close/>
                    <a:moveTo>
                      <a:pt x="5065" y="10049"/>
                    </a:moveTo>
                    <a:lnTo>
                      <a:pt x="4996" y="10802"/>
                    </a:lnTo>
                    <a:lnTo>
                      <a:pt x="4898" y="10797"/>
                    </a:lnTo>
                    <a:lnTo>
                      <a:pt x="4961" y="10037"/>
                    </a:lnTo>
                    <a:close/>
                    <a:moveTo>
                      <a:pt x="5767" y="766"/>
                    </a:moveTo>
                    <a:lnTo>
                      <a:pt x="5830" y="12"/>
                    </a:lnTo>
                    <a:lnTo>
                      <a:pt x="5934" y="18"/>
                    </a:lnTo>
                    <a:lnTo>
                      <a:pt x="5870" y="778"/>
                    </a:lnTo>
                    <a:close/>
                    <a:moveTo>
                      <a:pt x="5467" y="10060"/>
                    </a:moveTo>
                    <a:lnTo>
                      <a:pt x="5467" y="10825"/>
                    </a:lnTo>
                    <a:lnTo>
                      <a:pt x="5364" y="10825"/>
                    </a:lnTo>
                    <a:lnTo>
                      <a:pt x="5364" y="10060"/>
                    </a:lnTo>
                    <a:close/>
                    <a:moveTo>
                      <a:pt x="5364" y="1"/>
                    </a:moveTo>
                    <a:lnTo>
                      <a:pt x="5467" y="1"/>
                    </a:lnTo>
                    <a:lnTo>
                      <a:pt x="5467" y="760"/>
                    </a:lnTo>
                    <a:lnTo>
                      <a:pt x="5364" y="760"/>
                    </a:lnTo>
                    <a:close/>
                    <a:moveTo>
                      <a:pt x="5876" y="10037"/>
                    </a:moveTo>
                    <a:lnTo>
                      <a:pt x="5939" y="10797"/>
                    </a:lnTo>
                    <a:lnTo>
                      <a:pt x="5841" y="10802"/>
                    </a:lnTo>
                    <a:lnTo>
                      <a:pt x="5772" y="10049"/>
                    </a:lnTo>
                    <a:close/>
                    <a:moveTo>
                      <a:pt x="4961" y="778"/>
                    </a:moveTo>
                    <a:lnTo>
                      <a:pt x="4898" y="18"/>
                    </a:lnTo>
                    <a:lnTo>
                      <a:pt x="4996" y="12"/>
                    </a:lnTo>
                    <a:lnTo>
                      <a:pt x="5065" y="766"/>
                    </a:lnTo>
                    <a:close/>
                    <a:moveTo>
                      <a:pt x="6279" y="9985"/>
                    </a:moveTo>
                    <a:lnTo>
                      <a:pt x="6405" y="10733"/>
                    </a:lnTo>
                    <a:lnTo>
                      <a:pt x="6308" y="10751"/>
                    </a:lnTo>
                    <a:lnTo>
                      <a:pt x="6175" y="10002"/>
                    </a:lnTo>
                    <a:close/>
                    <a:moveTo>
                      <a:pt x="4558" y="835"/>
                    </a:moveTo>
                    <a:lnTo>
                      <a:pt x="4432" y="87"/>
                    </a:lnTo>
                    <a:lnTo>
                      <a:pt x="4529" y="64"/>
                    </a:lnTo>
                    <a:lnTo>
                      <a:pt x="4662" y="812"/>
                    </a:lnTo>
                    <a:close/>
                    <a:moveTo>
                      <a:pt x="6676" y="9887"/>
                    </a:moveTo>
                    <a:lnTo>
                      <a:pt x="6866" y="10624"/>
                    </a:lnTo>
                    <a:lnTo>
                      <a:pt x="6768" y="10653"/>
                    </a:lnTo>
                    <a:lnTo>
                      <a:pt x="6572" y="9916"/>
                    </a:lnTo>
                    <a:close/>
                    <a:moveTo>
                      <a:pt x="4161" y="927"/>
                    </a:moveTo>
                    <a:lnTo>
                      <a:pt x="3971" y="191"/>
                    </a:lnTo>
                    <a:lnTo>
                      <a:pt x="4069" y="162"/>
                    </a:lnTo>
                    <a:lnTo>
                      <a:pt x="4265" y="898"/>
                    </a:lnTo>
                    <a:close/>
                    <a:moveTo>
                      <a:pt x="7056" y="9767"/>
                    </a:moveTo>
                    <a:lnTo>
                      <a:pt x="7315" y="10480"/>
                    </a:lnTo>
                    <a:lnTo>
                      <a:pt x="7211" y="10515"/>
                    </a:lnTo>
                    <a:lnTo>
                      <a:pt x="6952" y="9801"/>
                    </a:lnTo>
                    <a:close/>
                    <a:moveTo>
                      <a:pt x="3775" y="1054"/>
                    </a:moveTo>
                    <a:lnTo>
                      <a:pt x="3517" y="346"/>
                    </a:lnTo>
                    <a:lnTo>
                      <a:pt x="3614" y="306"/>
                    </a:lnTo>
                    <a:lnTo>
                      <a:pt x="3873" y="1019"/>
                    </a:lnTo>
                    <a:close/>
                    <a:moveTo>
                      <a:pt x="7430" y="9605"/>
                    </a:moveTo>
                    <a:lnTo>
                      <a:pt x="7752" y="10302"/>
                    </a:lnTo>
                    <a:lnTo>
                      <a:pt x="7660" y="10342"/>
                    </a:lnTo>
                    <a:lnTo>
                      <a:pt x="7338" y="9651"/>
                    </a:lnTo>
                    <a:close/>
                    <a:moveTo>
                      <a:pt x="3401" y="1215"/>
                    </a:moveTo>
                    <a:lnTo>
                      <a:pt x="3079" y="524"/>
                    </a:lnTo>
                    <a:lnTo>
                      <a:pt x="3171" y="478"/>
                    </a:lnTo>
                    <a:lnTo>
                      <a:pt x="3493" y="1169"/>
                    </a:lnTo>
                    <a:close/>
                    <a:moveTo>
                      <a:pt x="7787" y="9416"/>
                    </a:moveTo>
                    <a:lnTo>
                      <a:pt x="8172" y="10077"/>
                    </a:lnTo>
                    <a:lnTo>
                      <a:pt x="8086" y="10123"/>
                    </a:lnTo>
                    <a:lnTo>
                      <a:pt x="7700" y="9462"/>
                    </a:lnTo>
                    <a:close/>
                    <a:moveTo>
                      <a:pt x="3039" y="1411"/>
                    </a:moveTo>
                    <a:lnTo>
                      <a:pt x="2659" y="749"/>
                    </a:lnTo>
                    <a:lnTo>
                      <a:pt x="2745" y="697"/>
                    </a:lnTo>
                    <a:lnTo>
                      <a:pt x="3125" y="1359"/>
                    </a:lnTo>
                    <a:close/>
                    <a:moveTo>
                      <a:pt x="8126" y="9191"/>
                    </a:moveTo>
                    <a:lnTo>
                      <a:pt x="8563" y="9818"/>
                    </a:lnTo>
                    <a:lnTo>
                      <a:pt x="8477" y="9876"/>
                    </a:lnTo>
                    <a:lnTo>
                      <a:pt x="8040" y="9249"/>
                    </a:lnTo>
                    <a:close/>
                    <a:moveTo>
                      <a:pt x="2699" y="1629"/>
                    </a:moveTo>
                    <a:lnTo>
                      <a:pt x="2262" y="1008"/>
                    </a:lnTo>
                    <a:lnTo>
                      <a:pt x="2348" y="950"/>
                    </a:lnTo>
                    <a:lnTo>
                      <a:pt x="2791" y="1572"/>
                    </a:lnTo>
                    <a:close/>
                    <a:moveTo>
                      <a:pt x="8448" y="8938"/>
                    </a:moveTo>
                    <a:lnTo>
                      <a:pt x="8938" y="9525"/>
                    </a:lnTo>
                    <a:lnTo>
                      <a:pt x="8863" y="9588"/>
                    </a:lnTo>
                    <a:lnTo>
                      <a:pt x="8374" y="9007"/>
                    </a:lnTo>
                    <a:close/>
                    <a:moveTo>
                      <a:pt x="2389" y="1877"/>
                    </a:moveTo>
                    <a:lnTo>
                      <a:pt x="1899" y="1295"/>
                    </a:lnTo>
                    <a:lnTo>
                      <a:pt x="1974" y="1226"/>
                    </a:lnTo>
                    <a:lnTo>
                      <a:pt x="2463" y="1813"/>
                    </a:lnTo>
                    <a:close/>
                    <a:moveTo>
                      <a:pt x="8748" y="8667"/>
                    </a:moveTo>
                    <a:lnTo>
                      <a:pt x="9283" y="9208"/>
                    </a:lnTo>
                    <a:lnTo>
                      <a:pt x="9214" y="9277"/>
                    </a:lnTo>
                    <a:lnTo>
                      <a:pt x="8673" y="8736"/>
                    </a:lnTo>
                    <a:close/>
                    <a:moveTo>
                      <a:pt x="2089" y="2159"/>
                    </a:moveTo>
                    <a:lnTo>
                      <a:pt x="1548" y="1618"/>
                    </a:lnTo>
                    <a:lnTo>
                      <a:pt x="1623" y="1543"/>
                    </a:lnTo>
                    <a:lnTo>
                      <a:pt x="2164" y="2084"/>
                    </a:lnTo>
                    <a:close/>
                    <a:moveTo>
                      <a:pt x="9012" y="8362"/>
                    </a:moveTo>
                    <a:lnTo>
                      <a:pt x="9594" y="8852"/>
                    </a:lnTo>
                    <a:lnTo>
                      <a:pt x="9530" y="8932"/>
                    </a:lnTo>
                    <a:lnTo>
                      <a:pt x="8949" y="8443"/>
                    </a:lnTo>
                    <a:close/>
                    <a:moveTo>
                      <a:pt x="1819" y="2458"/>
                    </a:moveTo>
                    <a:lnTo>
                      <a:pt x="1238" y="1969"/>
                    </a:lnTo>
                    <a:lnTo>
                      <a:pt x="1301" y="1888"/>
                    </a:lnTo>
                    <a:lnTo>
                      <a:pt x="1882" y="2377"/>
                    </a:lnTo>
                    <a:close/>
                    <a:moveTo>
                      <a:pt x="9254" y="8034"/>
                    </a:moveTo>
                    <a:lnTo>
                      <a:pt x="9881" y="8472"/>
                    </a:lnTo>
                    <a:lnTo>
                      <a:pt x="9824" y="8558"/>
                    </a:lnTo>
                    <a:lnTo>
                      <a:pt x="9197" y="8121"/>
                    </a:lnTo>
                    <a:close/>
                    <a:moveTo>
                      <a:pt x="1571" y="2780"/>
                    </a:moveTo>
                    <a:lnTo>
                      <a:pt x="950" y="2343"/>
                    </a:lnTo>
                    <a:lnTo>
                      <a:pt x="1007" y="2257"/>
                    </a:lnTo>
                    <a:lnTo>
                      <a:pt x="1629" y="2694"/>
                    </a:lnTo>
                    <a:close/>
                    <a:moveTo>
                      <a:pt x="9473" y="7695"/>
                    </a:moveTo>
                    <a:lnTo>
                      <a:pt x="10135" y="8075"/>
                    </a:lnTo>
                    <a:lnTo>
                      <a:pt x="10083" y="8161"/>
                    </a:lnTo>
                    <a:lnTo>
                      <a:pt x="9421" y="7781"/>
                    </a:lnTo>
                    <a:close/>
                    <a:moveTo>
                      <a:pt x="1358" y="3125"/>
                    </a:moveTo>
                    <a:lnTo>
                      <a:pt x="697" y="2746"/>
                    </a:lnTo>
                    <a:lnTo>
                      <a:pt x="748" y="2659"/>
                    </a:lnTo>
                    <a:lnTo>
                      <a:pt x="1410" y="3039"/>
                    </a:lnTo>
                    <a:close/>
                    <a:moveTo>
                      <a:pt x="9611" y="7424"/>
                    </a:moveTo>
                    <a:lnTo>
                      <a:pt x="9651" y="7327"/>
                    </a:lnTo>
                    <a:lnTo>
                      <a:pt x="10342" y="7655"/>
                    </a:lnTo>
                    <a:lnTo>
                      <a:pt x="10296" y="7747"/>
                    </a:lnTo>
                    <a:close/>
                    <a:moveTo>
                      <a:pt x="1220" y="3396"/>
                    </a:moveTo>
                    <a:lnTo>
                      <a:pt x="1180" y="3488"/>
                    </a:lnTo>
                    <a:lnTo>
                      <a:pt x="489" y="3166"/>
                    </a:lnTo>
                    <a:lnTo>
                      <a:pt x="530" y="3068"/>
                    </a:lnTo>
                    <a:close/>
                    <a:moveTo>
                      <a:pt x="9772" y="7050"/>
                    </a:moveTo>
                    <a:lnTo>
                      <a:pt x="9812" y="6947"/>
                    </a:lnTo>
                    <a:lnTo>
                      <a:pt x="10520" y="7206"/>
                    </a:lnTo>
                    <a:lnTo>
                      <a:pt x="10486" y="7309"/>
                    </a:lnTo>
                    <a:close/>
                    <a:moveTo>
                      <a:pt x="1065" y="3770"/>
                    </a:moveTo>
                    <a:lnTo>
                      <a:pt x="1025" y="3868"/>
                    </a:lnTo>
                    <a:lnTo>
                      <a:pt x="311" y="3609"/>
                    </a:lnTo>
                    <a:lnTo>
                      <a:pt x="351" y="3511"/>
                    </a:lnTo>
                    <a:close/>
                    <a:moveTo>
                      <a:pt x="9899" y="6665"/>
                    </a:moveTo>
                    <a:lnTo>
                      <a:pt x="9927" y="6567"/>
                    </a:lnTo>
                    <a:lnTo>
                      <a:pt x="10658" y="6763"/>
                    </a:lnTo>
                    <a:lnTo>
                      <a:pt x="10629" y="6860"/>
                    </a:lnTo>
                    <a:close/>
                    <a:moveTo>
                      <a:pt x="933" y="4156"/>
                    </a:moveTo>
                    <a:lnTo>
                      <a:pt x="904" y="4259"/>
                    </a:lnTo>
                    <a:lnTo>
                      <a:pt x="167" y="4064"/>
                    </a:lnTo>
                    <a:lnTo>
                      <a:pt x="202" y="3960"/>
                    </a:lnTo>
                    <a:close/>
                    <a:moveTo>
                      <a:pt x="9991" y="6273"/>
                    </a:moveTo>
                    <a:lnTo>
                      <a:pt x="10014" y="6170"/>
                    </a:lnTo>
                    <a:lnTo>
                      <a:pt x="10762" y="6302"/>
                    </a:lnTo>
                    <a:lnTo>
                      <a:pt x="10739" y="6400"/>
                    </a:lnTo>
                    <a:close/>
                    <a:moveTo>
                      <a:pt x="841" y="4553"/>
                    </a:moveTo>
                    <a:lnTo>
                      <a:pt x="818" y="4651"/>
                    </a:lnTo>
                    <a:lnTo>
                      <a:pt x="69" y="4524"/>
                    </a:lnTo>
                    <a:lnTo>
                      <a:pt x="92" y="4420"/>
                    </a:lnTo>
                    <a:close/>
                    <a:moveTo>
                      <a:pt x="10048" y="5871"/>
                    </a:moveTo>
                    <a:lnTo>
                      <a:pt x="10054" y="5767"/>
                    </a:lnTo>
                    <a:lnTo>
                      <a:pt x="10808" y="5830"/>
                    </a:lnTo>
                    <a:lnTo>
                      <a:pt x="10802" y="5934"/>
                    </a:lnTo>
                    <a:close/>
                    <a:moveTo>
                      <a:pt x="783" y="4956"/>
                    </a:moveTo>
                    <a:lnTo>
                      <a:pt x="777" y="5053"/>
                    </a:lnTo>
                    <a:lnTo>
                      <a:pt x="18" y="4990"/>
                    </a:lnTo>
                    <a:lnTo>
                      <a:pt x="29" y="48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5824825" y="2060089"/>
                <a:ext cx="585145" cy="5381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8760" extrusionOk="0">
                    <a:moveTo>
                      <a:pt x="8765" y="0"/>
                    </a:moveTo>
                    <a:lnTo>
                      <a:pt x="754" y="0"/>
                    </a:lnTo>
                    <a:cubicBezTo>
                      <a:pt x="340" y="0"/>
                      <a:pt x="0" y="340"/>
                      <a:pt x="0" y="754"/>
                    </a:cubicBezTo>
                    <a:lnTo>
                      <a:pt x="0" y="6371"/>
                    </a:lnTo>
                    <a:cubicBezTo>
                      <a:pt x="0" y="6791"/>
                      <a:pt x="340" y="7131"/>
                      <a:pt x="754" y="7131"/>
                    </a:cubicBezTo>
                    <a:lnTo>
                      <a:pt x="4835" y="7131"/>
                    </a:lnTo>
                    <a:cubicBezTo>
                      <a:pt x="5301" y="7131"/>
                      <a:pt x="5755" y="7263"/>
                      <a:pt x="6147" y="7516"/>
                    </a:cubicBezTo>
                    <a:lnTo>
                      <a:pt x="7879" y="8661"/>
                    </a:lnTo>
                    <a:cubicBezTo>
                      <a:pt x="8028" y="8759"/>
                      <a:pt x="8224" y="8621"/>
                      <a:pt x="8190" y="8448"/>
                    </a:cubicBezTo>
                    <a:lnTo>
                      <a:pt x="7948" y="7372"/>
                    </a:lnTo>
                    <a:cubicBezTo>
                      <a:pt x="7919" y="7251"/>
                      <a:pt x="8017" y="7131"/>
                      <a:pt x="8144" y="7131"/>
                    </a:cubicBezTo>
                    <a:lnTo>
                      <a:pt x="8754" y="7131"/>
                    </a:lnTo>
                    <a:cubicBezTo>
                      <a:pt x="9174" y="7131"/>
                      <a:pt x="9513" y="6791"/>
                      <a:pt x="9513" y="6371"/>
                    </a:cubicBezTo>
                    <a:lnTo>
                      <a:pt x="9513" y="754"/>
                    </a:lnTo>
                    <a:cubicBezTo>
                      <a:pt x="9525" y="340"/>
                      <a:pt x="9185" y="0"/>
                      <a:pt x="8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5922074" y="2214900"/>
                <a:ext cx="204755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364" extrusionOk="0">
                    <a:moveTo>
                      <a:pt x="0" y="1"/>
                    </a:moveTo>
                    <a:lnTo>
                      <a:pt x="3332" y="1"/>
                    </a:lnTo>
                    <a:lnTo>
                      <a:pt x="3332" y="364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6144770" y="2214900"/>
                <a:ext cx="1680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364" extrusionOk="0">
                    <a:moveTo>
                      <a:pt x="1" y="1"/>
                    </a:moveTo>
                    <a:lnTo>
                      <a:pt x="2734" y="1"/>
                    </a:lnTo>
                    <a:lnTo>
                      <a:pt x="2734" y="364"/>
                    </a:lnTo>
                    <a:lnTo>
                      <a:pt x="1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5922074" y="2276455"/>
                <a:ext cx="132264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63" extrusionOk="0">
                    <a:moveTo>
                      <a:pt x="0" y="0"/>
                    </a:moveTo>
                    <a:lnTo>
                      <a:pt x="2152" y="0"/>
                    </a:lnTo>
                    <a:lnTo>
                      <a:pt x="21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6066319" y="2276455"/>
                <a:ext cx="166175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363" extrusionOk="0">
                    <a:moveTo>
                      <a:pt x="0" y="0"/>
                    </a:moveTo>
                    <a:lnTo>
                      <a:pt x="2705" y="0"/>
                    </a:lnTo>
                    <a:lnTo>
                      <a:pt x="2705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6252954" y="2276455"/>
                <a:ext cx="59467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966" h="363" extrusionOk="0">
                    <a:moveTo>
                      <a:pt x="1" y="0"/>
                    </a:moveTo>
                    <a:lnTo>
                      <a:pt x="967" y="0"/>
                    </a:lnTo>
                    <a:lnTo>
                      <a:pt x="967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5922074" y="2337950"/>
                <a:ext cx="101486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364" extrusionOk="0">
                    <a:moveTo>
                      <a:pt x="0" y="1"/>
                    </a:moveTo>
                    <a:lnTo>
                      <a:pt x="1652" y="1"/>
                    </a:lnTo>
                    <a:lnTo>
                      <a:pt x="16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6032347" y="2337950"/>
                <a:ext cx="831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364" extrusionOk="0">
                    <a:moveTo>
                      <a:pt x="1" y="1"/>
                    </a:moveTo>
                    <a:lnTo>
                      <a:pt x="1353" y="1"/>
                    </a:lnTo>
                    <a:lnTo>
                      <a:pt x="1353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7584704" y="2233329"/>
                <a:ext cx="925296" cy="2033231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33097" extrusionOk="0">
                    <a:moveTo>
                      <a:pt x="14434" y="12"/>
                    </a:moveTo>
                    <a:cubicBezTo>
                      <a:pt x="14532" y="0"/>
                      <a:pt x="14618" y="12"/>
                      <a:pt x="14693" y="52"/>
                    </a:cubicBezTo>
                    <a:cubicBezTo>
                      <a:pt x="14774" y="87"/>
                      <a:pt x="14837" y="144"/>
                      <a:pt x="14894" y="213"/>
                    </a:cubicBezTo>
                    <a:cubicBezTo>
                      <a:pt x="14952" y="288"/>
                      <a:pt x="14998" y="380"/>
                      <a:pt x="15027" y="489"/>
                    </a:cubicBezTo>
                    <a:cubicBezTo>
                      <a:pt x="15056" y="587"/>
                      <a:pt x="15061" y="714"/>
                      <a:pt x="15056" y="835"/>
                    </a:cubicBezTo>
                    <a:lnTo>
                      <a:pt x="13145" y="32198"/>
                    </a:lnTo>
                    <a:cubicBezTo>
                      <a:pt x="13139" y="32342"/>
                      <a:pt x="13110" y="32469"/>
                      <a:pt x="13070" y="32584"/>
                    </a:cubicBezTo>
                    <a:cubicBezTo>
                      <a:pt x="13024" y="32699"/>
                      <a:pt x="12967" y="32803"/>
                      <a:pt x="12898" y="32883"/>
                    </a:cubicBezTo>
                    <a:cubicBezTo>
                      <a:pt x="12823" y="32958"/>
                      <a:pt x="12748" y="33016"/>
                      <a:pt x="12662" y="33056"/>
                    </a:cubicBezTo>
                    <a:cubicBezTo>
                      <a:pt x="12570" y="33090"/>
                      <a:pt x="12477" y="33096"/>
                      <a:pt x="12380" y="33085"/>
                    </a:cubicBezTo>
                    <a:lnTo>
                      <a:pt x="496" y="30771"/>
                    </a:lnTo>
                    <a:cubicBezTo>
                      <a:pt x="415" y="30760"/>
                      <a:pt x="341" y="30714"/>
                      <a:pt x="277" y="30656"/>
                    </a:cubicBezTo>
                    <a:cubicBezTo>
                      <a:pt x="214" y="30599"/>
                      <a:pt x="156" y="30524"/>
                      <a:pt x="110" y="30426"/>
                    </a:cubicBezTo>
                    <a:cubicBezTo>
                      <a:pt x="70" y="30334"/>
                      <a:pt x="36" y="30230"/>
                      <a:pt x="18" y="30121"/>
                    </a:cubicBezTo>
                    <a:cubicBezTo>
                      <a:pt x="1" y="30000"/>
                      <a:pt x="1" y="29879"/>
                      <a:pt x="7" y="29758"/>
                    </a:cubicBezTo>
                    <a:lnTo>
                      <a:pt x="2337" y="2250"/>
                    </a:lnTo>
                    <a:cubicBezTo>
                      <a:pt x="2343" y="2135"/>
                      <a:pt x="2372" y="2026"/>
                      <a:pt x="2407" y="1928"/>
                    </a:cubicBezTo>
                    <a:cubicBezTo>
                      <a:pt x="2447" y="1825"/>
                      <a:pt x="2493" y="1732"/>
                      <a:pt x="2550" y="1652"/>
                    </a:cubicBezTo>
                    <a:cubicBezTo>
                      <a:pt x="2608" y="1571"/>
                      <a:pt x="2677" y="1508"/>
                      <a:pt x="2746" y="1456"/>
                    </a:cubicBezTo>
                    <a:cubicBezTo>
                      <a:pt x="2821" y="1410"/>
                      <a:pt x="2890" y="1381"/>
                      <a:pt x="2970" y="1376"/>
                    </a:cubicBezTo>
                    <a:lnTo>
                      <a:pt x="5474" y="1076"/>
                    </a:lnTo>
                    <a:cubicBezTo>
                      <a:pt x="5531" y="1071"/>
                      <a:pt x="5589" y="1076"/>
                      <a:pt x="5635" y="1105"/>
                    </a:cubicBezTo>
                    <a:cubicBezTo>
                      <a:pt x="5687" y="1134"/>
                      <a:pt x="5733" y="1168"/>
                      <a:pt x="5767" y="1220"/>
                    </a:cubicBezTo>
                    <a:cubicBezTo>
                      <a:pt x="5802" y="1272"/>
                      <a:pt x="5831" y="1335"/>
                      <a:pt x="5848" y="1410"/>
                    </a:cubicBezTo>
                    <a:cubicBezTo>
                      <a:pt x="5859" y="1479"/>
                      <a:pt x="5865" y="1560"/>
                      <a:pt x="5859" y="1646"/>
                    </a:cubicBezTo>
                    <a:cubicBezTo>
                      <a:pt x="5854" y="1732"/>
                      <a:pt x="5859" y="1813"/>
                      <a:pt x="5877" y="1882"/>
                    </a:cubicBezTo>
                    <a:cubicBezTo>
                      <a:pt x="5888" y="1957"/>
                      <a:pt x="5917" y="2020"/>
                      <a:pt x="5951" y="2072"/>
                    </a:cubicBezTo>
                    <a:cubicBezTo>
                      <a:pt x="5992" y="2124"/>
                      <a:pt x="6032" y="2164"/>
                      <a:pt x="6084" y="2193"/>
                    </a:cubicBezTo>
                    <a:cubicBezTo>
                      <a:pt x="6136" y="2222"/>
                      <a:pt x="6193" y="2227"/>
                      <a:pt x="6251" y="2222"/>
                    </a:cubicBezTo>
                    <a:lnTo>
                      <a:pt x="10498" y="1761"/>
                    </a:lnTo>
                    <a:cubicBezTo>
                      <a:pt x="10567" y="1755"/>
                      <a:pt x="10630" y="1732"/>
                      <a:pt x="10688" y="1692"/>
                    </a:cubicBezTo>
                    <a:cubicBezTo>
                      <a:pt x="10745" y="1652"/>
                      <a:pt x="10803" y="1594"/>
                      <a:pt x="10843" y="1531"/>
                    </a:cubicBezTo>
                    <a:cubicBezTo>
                      <a:pt x="10895" y="1468"/>
                      <a:pt x="10929" y="1393"/>
                      <a:pt x="10958" y="1318"/>
                    </a:cubicBezTo>
                    <a:cubicBezTo>
                      <a:pt x="10987" y="1238"/>
                      <a:pt x="11010" y="1151"/>
                      <a:pt x="11016" y="1059"/>
                    </a:cubicBezTo>
                    <a:cubicBezTo>
                      <a:pt x="11027" y="961"/>
                      <a:pt x="11045" y="875"/>
                      <a:pt x="11073" y="800"/>
                    </a:cubicBezTo>
                    <a:cubicBezTo>
                      <a:pt x="11102" y="720"/>
                      <a:pt x="11148" y="639"/>
                      <a:pt x="11188" y="581"/>
                    </a:cubicBezTo>
                    <a:cubicBezTo>
                      <a:pt x="11240" y="518"/>
                      <a:pt x="11292" y="466"/>
                      <a:pt x="11355" y="426"/>
                    </a:cubicBezTo>
                    <a:cubicBezTo>
                      <a:pt x="11413" y="380"/>
                      <a:pt x="11476" y="357"/>
                      <a:pt x="11551" y="3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8377377" y="2203596"/>
                <a:ext cx="244010" cy="2112787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4392" extrusionOk="0">
                    <a:moveTo>
                      <a:pt x="3960" y="1457"/>
                    </a:moveTo>
                    <a:cubicBezTo>
                      <a:pt x="3919" y="835"/>
                      <a:pt x="2935" y="202"/>
                      <a:pt x="2389" y="1"/>
                    </a:cubicBezTo>
                    <a:cubicBezTo>
                      <a:pt x="2786" y="634"/>
                      <a:pt x="2757" y="1434"/>
                      <a:pt x="2711" y="2176"/>
                    </a:cubicBezTo>
                    <a:cubicBezTo>
                      <a:pt x="2020" y="12178"/>
                      <a:pt x="1571" y="22191"/>
                      <a:pt x="915" y="32199"/>
                    </a:cubicBezTo>
                    <a:cubicBezTo>
                      <a:pt x="864" y="33028"/>
                      <a:pt x="725" y="34000"/>
                      <a:pt x="0" y="34392"/>
                    </a:cubicBezTo>
                    <a:cubicBezTo>
                      <a:pt x="553" y="34271"/>
                      <a:pt x="1784" y="33805"/>
                      <a:pt x="2003" y="33269"/>
                    </a:cubicBezTo>
                    <a:cubicBezTo>
                      <a:pt x="2210" y="32746"/>
                      <a:pt x="2245" y="32170"/>
                      <a:pt x="2273" y="31601"/>
                    </a:cubicBezTo>
                    <a:lnTo>
                      <a:pt x="3971" y="1842"/>
                    </a:lnTo>
                    <a:cubicBezTo>
                      <a:pt x="3965" y="1848"/>
                      <a:pt x="3965" y="1589"/>
                      <a:pt x="3960" y="1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7552206" y="2184183"/>
                <a:ext cx="995268" cy="2138220"/>
              </a:xfrm>
              <a:custGeom>
                <a:avLst/>
                <a:gdLst/>
                <a:ahLst/>
                <a:cxnLst/>
                <a:rect l="l" t="t" r="r" b="b"/>
                <a:pathLst>
                  <a:path w="16201" h="34806" extrusionOk="0">
                    <a:moveTo>
                      <a:pt x="15015" y="23"/>
                    </a:moveTo>
                    <a:cubicBezTo>
                      <a:pt x="15188" y="0"/>
                      <a:pt x="15354" y="29"/>
                      <a:pt x="15504" y="92"/>
                    </a:cubicBezTo>
                    <a:cubicBezTo>
                      <a:pt x="15654" y="156"/>
                      <a:pt x="15786" y="265"/>
                      <a:pt x="15884" y="403"/>
                    </a:cubicBezTo>
                    <a:cubicBezTo>
                      <a:pt x="15993" y="541"/>
                      <a:pt x="16074" y="714"/>
                      <a:pt x="16131" y="910"/>
                    </a:cubicBezTo>
                    <a:cubicBezTo>
                      <a:pt x="16183" y="1099"/>
                      <a:pt x="16200" y="1324"/>
                      <a:pt x="16189" y="1560"/>
                    </a:cubicBezTo>
                    <a:lnTo>
                      <a:pt x="14301" y="33114"/>
                    </a:lnTo>
                    <a:cubicBezTo>
                      <a:pt x="14290" y="33378"/>
                      <a:pt x="14232" y="33626"/>
                      <a:pt x="14146" y="33839"/>
                    </a:cubicBezTo>
                    <a:cubicBezTo>
                      <a:pt x="14060" y="34057"/>
                      <a:pt x="13950" y="34242"/>
                      <a:pt x="13812" y="34391"/>
                    </a:cubicBezTo>
                    <a:cubicBezTo>
                      <a:pt x="13686" y="34547"/>
                      <a:pt x="13524" y="34650"/>
                      <a:pt x="13363" y="34719"/>
                    </a:cubicBezTo>
                    <a:cubicBezTo>
                      <a:pt x="13196" y="34782"/>
                      <a:pt x="13018" y="34805"/>
                      <a:pt x="12834" y="34759"/>
                    </a:cubicBezTo>
                    <a:lnTo>
                      <a:pt x="939" y="32360"/>
                    </a:lnTo>
                    <a:cubicBezTo>
                      <a:pt x="789" y="32331"/>
                      <a:pt x="651" y="32250"/>
                      <a:pt x="536" y="32141"/>
                    </a:cubicBezTo>
                    <a:cubicBezTo>
                      <a:pt x="415" y="32026"/>
                      <a:pt x="311" y="31882"/>
                      <a:pt x="225" y="31709"/>
                    </a:cubicBezTo>
                    <a:cubicBezTo>
                      <a:pt x="144" y="31537"/>
                      <a:pt x="81" y="31341"/>
                      <a:pt x="47" y="31128"/>
                    </a:cubicBezTo>
                    <a:cubicBezTo>
                      <a:pt x="12" y="30909"/>
                      <a:pt x="1" y="30691"/>
                      <a:pt x="24" y="30449"/>
                    </a:cubicBezTo>
                    <a:lnTo>
                      <a:pt x="2372" y="3085"/>
                    </a:lnTo>
                    <a:cubicBezTo>
                      <a:pt x="2389" y="2878"/>
                      <a:pt x="2435" y="2676"/>
                      <a:pt x="2498" y="2481"/>
                    </a:cubicBezTo>
                    <a:cubicBezTo>
                      <a:pt x="2561" y="2296"/>
                      <a:pt x="2659" y="2124"/>
                      <a:pt x="2763" y="1974"/>
                    </a:cubicBezTo>
                    <a:cubicBezTo>
                      <a:pt x="2872" y="1819"/>
                      <a:pt x="2987" y="1698"/>
                      <a:pt x="3125" y="1606"/>
                    </a:cubicBezTo>
                    <a:cubicBezTo>
                      <a:pt x="3252" y="1514"/>
                      <a:pt x="3396" y="1456"/>
                      <a:pt x="3540" y="1433"/>
                    </a:cubicBezTo>
                    <a:close/>
                    <a:moveTo>
                      <a:pt x="13680" y="33004"/>
                    </a:moveTo>
                    <a:lnTo>
                      <a:pt x="15585" y="1640"/>
                    </a:lnTo>
                    <a:cubicBezTo>
                      <a:pt x="15590" y="1520"/>
                      <a:pt x="15585" y="1399"/>
                      <a:pt x="15556" y="1295"/>
                    </a:cubicBezTo>
                    <a:cubicBezTo>
                      <a:pt x="15527" y="1197"/>
                      <a:pt x="15481" y="1099"/>
                      <a:pt x="15423" y="1025"/>
                    </a:cubicBezTo>
                    <a:cubicBezTo>
                      <a:pt x="15366" y="950"/>
                      <a:pt x="15303" y="892"/>
                      <a:pt x="15222" y="858"/>
                    </a:cubicBezTo>
                    <a:cubicBezTo>
                      <a:pt x="15147" y="823"/>
                      <a:pt x="15061" y="806"/>
                      <a:pt x="14963" y="823"/>
                    </a:cubicBezTo>
                    <a:lnTo>
                      <a:pt x="12057" y="1169"/>
                    </a:lnTo>
                    <a:cubicBezTo>
                      <a:pt x="11994" y="1174"/>
                      <a:pt x="11930" y="1203"/>
                      <a:pt x="11867" y="1238"/>
                    </a:cubicBezTo>
                    <a:cubicBezTo>
                      <a:pt x="11809" y="1284"/>
                      <a:pt x="11752" y="1330"/>
                      <a:pt x="11700" y="1399"/>
                    </a:cubicBezTo>
                    <a:cubicBezTo>
                      <a:pt x="11648" y="1462"/>
                      <a:pt x="11614" y="1531"/>
                      <a:pt x="11585" y="1612"/>
                    </a:cubicBezTo>
                    <a:cubicBezTo>
                      <a:pt x="11556" y="1692"/>
                      <a:pt x="11533" y="1779"/>
                      <a:pt x="11527" y="1871"/>
                    </a:cubicBezTo>
                    <a:cubicBezTo>
                      <a:pt x="11522" y="1963"/>
                      <a:pt x="11499" y="2049"/>
                      <a:pt x="11470" y="2130"/>
                    </a:cubicBezTo>
                    <a:cubicBezTo>
                      <a:pt x="11441" y="2210"/>
                      <a:pt x="11395" y="2291"/>
                      <a:pt x="11355" y="2348"/>
                    </a:cubicBezTo>
                    <a:cubicBezTo>
                      <a:pt x="11303" y="2412"/>
                      <a:pt x="11251" y="2463"/>
                      <a:pt x="11194" y="2504"/>
                    </a:cubicBezTo>
                    <a:cubicBezTo>
                      <a:pt x="11136" y="2538"/>
                      <a:pt x="11073" y="2567"/>
                      <a:pt x="11010" y="2578"/>
                    </a:cubicBezTo>
                    <a:lnTo>
                      <a:pt x="6757" y="3039"/>
                    </a:lnTo>
                    <a:cubicBezTo>
                      <a:pt x="6699" y="3045"/>
                      <a:pt x="6642" y="3027"/>
                      <a:pt x="6590" y="3010"/>
                    </a:cubicBezTo>
                    <a:cubicBezTo>
                      <a:pt x="6544" y="2981"/>
                      <a:pt x="6498" y="2941"/>
                      <a:pt x="6463" y="2883"/>
                    </a:cubicBezTo>
                    <a:cubicBezTo>
                      <a:pt x="6429" y="2837"/>
                      <a:pt x="6400" y="2768"/>
                      <a:pt x="6383" y="2699"/>
                    </a:cubicBezTo>
                    <a:cubicBezTo>
                      <a:pt x="6371" y="2625"/>
                      <a:pt x="6360" y="2550"/>
                      <a:pt x="6371" y="2463"/>
                    </a:cubicBezTo>
                    <a:cubicBezTo>
                      <a:pt x="6377" y="2377"/>
                      <a:pt x="6371" y="2296"/>
                      <a:pt x="6354" y="2222"/>
                    </a:cubicBezTo>
                    <a:cubicBezTo>
                      <a:pt x="6342" y="2153"/>
                      <a:pt x="6314" y="2089"/>
                      <a:pt x="6273" y="2038"/>
                    </a:cubicBezTo>
                    <a:cubicBezTo>
                      <a:pt x="6239" y="1986"/>
                      <a:pt x="6199" y="1945"/>
                      <a:pt x="6147" y="1922"/>
                    </a:cubicBezTo>
                    <a:cubicBezTo>
                      <a:pt x="6095" y="1894"/>
                      <a:pt x="6037" y="1888"/>
                      <a:pt x="5980" y="1894"/>
                    </a:cubicBezTo>
                    <a:lnTo>
                      <a:pt x="3476" y="2187"/>
                    </a:lnTo>
                    <a:cubicBezTo>
                      <a:pt x="3396" y="2193"/>
                      <a:pt x="3327" y="2233"/>
                      <a:pt x="3252" y="2273"/>
                    </a:cubicBezTo>
                    <a:cubicBezTo>
                      <a:pt x="3183" y="2325"/>
                      <a:pt x="3120" y="2389"/>
                      <a:pt x="3062" y="2469"/>
                    </a:cubicBezTo>
                    <a:cubicBezTo>
                      <a:pt x="3005" y="2550"/>
                      <a:pt x="2953" y="2642"/>
                      <a:pt x="2918" y="2740"/>
                    </a:cubicBezTo>
                    <a:cubicBezTo>
                      <a:pt x="2878" y="2843"/>
                      <a:pt x="2849" y="2953"/>
                      <a:pt x="2843" y="3068"/>
                    </a:cubicBezTo>
                    <a:lnTo>
                      <a:pt x="513" y="30576"/>
                    </a:lnTo>
                    <a:cubicBezTo>
                      <a:pt x="501" y="30697"/>
                      <a:pt x="507" y="30817"/>
                      <a:pt x="530" y="30932"/>
                    </a:cubicBezTo>
                    <a:cubicBezTo>
                      <a:pt x="547" y="31048"/>
                      <a:pt x="576" y="31157"/>
                      <a:pt x="622" y="31243"/>
                    </a:cubicBezTo>
                    <a:cubicBezTo>
                      <a:pt x="662" y="31335"/>
                      <a:pt x="720" y="31416"/>
                      <a:pt x="789" y="31473"/>
                    </a:cubicBezTo>
                    <a:cubicBezTo>
                      <a:pt x="852" y="31531"/>
                      <a:pt x="921" y="31571"/>
                      <a:pt x="1002" y="31589"/>
                    </a:cubicBezTo>
                    <a:lnTo>
                      <a:pt x="12886" y="33896"/>
                    </a:lnTo>
                    <a:cubicBezTo>
                      <a:pt x="12989" y="33919"/>
                      <a:pt x="13081" y="33902"/>
                      <a:pt x="13168" y="33867"/>
                    </a:cubicBezTo>
                    <a:cubicBezTo>
                      <a:pt x="13254" y="33833"/>
                      <a:pt x="13340" y="33775"/>
                      <a:pt x="13404" y="33695"/>
                    </a:cubicBezTo>
                    <a:cubicBezTo>
                      <a:pt x="13478" y="33614"/>
                      <a:pt x="13536" y="33516"/>
                      <a:pt x="13576" y="33401"/>
                    </a:cubicBezTo>
                    <a:cubicBezTo>
                      <a:pt x="13639" y="33269"/>
                      <a:pt x="13668" y="33142"/>
                      <a:pt x="13680" y="33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7565659" y="2256674"/>
                <a:ext cx="657942" cy="1658432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26996" extrusionOk="0">
                    <a:moveTo>
                      <a:pt x="5128" y="0"/>
                    </a:moveTo>
                    <a:lnTo>
                      <a:pt x="4575" y="63"/>
                    </a:lnTo>
                    <a:lnTo>
                      <a:pt x="4575" y="311"/>
                    </a:lnTo>
                    <a:cubicBezTo>
                      <a:pt x="4558" y="230"/>
                      <a:pt x="4541" y="150"/>
                      <a:pt x="4518" y="69"/>
                    </a:cubicBezTo>
                    <a:lnTo>
                      <a:pt x="3793" y="167"/>
                    </a:lnTo>
                    <a:cubicBezTo>
                      <a:pt x="3821" y="276"/>
                      <a:pt x="3850" y="374"/>
                      <a:pt x="3867" y="483"/>
                    </a:cubicBezTo>
                    <a:cubicBezTo>
                      <a:pt x="3660" y="524"/>
                      <a:pt x="3505" y="714"/>
                      <a:pt x="3505" y="927"/>
                    </a:cubicBezTo>
                    <a:lnTo>
                      <a:pt x="3505" y="1105"/>
                    </a:lnTo>
                    <a:cubicBezTo>
                      <a:pt x="3407" y="817"/>
                      <a:pt x="3286" y="541"/>
                      <a:pt x="3142" y="265"/>
                    </a:cubicBezTo>
                    <a:cubicBezTo>
                      <a:pt x="3062" y="294"/>
                      <a:pt x="2987" y="340"/>
                      <a:pt x="2906" y="386"/>
                    </a:cubicBezTo>
                    <a:cubicBezTo>
                      <a:pt x="2774" y="483"/>
                      <a:pt x="2653" y="604"/>
                      <a:pt x="2544" y="754"/>
                    </a:cubicBezTo>
                    <a:cubicBezTo>
                      <a:pt x="2440" y="909"/>
                      <a:pt x="2354" y="1076"/>
                      <a:pt x="2279" y="1266"/>
                    </a:cubicBezTo>
                    <a:cubicBezTo>
                      <a:pt x="2216" y="1456"/>
                      <a:pt x="2164" y="1652"/>
                      <a:pt x="2153" y="1870"/>
                    </a:cubicBezTo>
                    <a:lnTo>
                      <a:pt x="1675" y="7424"/>
                    </a:lnTo>
                    <a:cubicBezTo>
                      <a:pt x="2527" y="6647"/>
                      <a:pt x="3160" y="5720"/>
                      <a:pt x="3493" y="4696"/>
                    </a:cubicBezTo>
                    <a:lnTo>
                      <a:pt x="3493" y="4926"/>
                    </a:lnTo>
                    <a:cubicBezTo>
                      <a:pt x="3493" y="5179"/>
                      <a:pt x="3706" y="5387"/>
                      <a:pt x="3954" y="5387"/>
                    </a:cubicBezTo>
                    <a:lnTo>
                      <a:pt x="4126" y="5387"/>
                    </a:lnTo>
                    <a:cubicBezTo>
                      <a:pt x="3925" y="5962"/>
                      <a:pt x="3447" y="6946"/>
                      <a:pt x="2337" y="7735"/>
                    </a:cubicBezTo>
                    <a:cubicBezTo>
                      <a:pt x="2135" y="7631"/>
                      <a:pt x="1911" y="7539"/>
                      <a:pt x="1675" y="7447"/>
                    </a:cubicBezTo>
                    <a:lnTo>
                      <a:pt x="0" y="26996"/>
                    </a:lnTo>
                    <a:cubicBezTo>
                      <a:pt x="1836" y="24343"/>
                      <a:pt x="3085" y="20372"/>
                      <a:pt x="3919" y="16712"/>
                    </a:cubicBezTo>
                    <a:cubicBezTo>
                      <a:pt x="4339" y="17144"/>
                      <a:pt x="4759" y="17558"/>
                      <a:pt x="5191" y="17949"/>
                    </a:cubicBezTo>
                    <a:cubicBezTo>
                      <a:pt x="6705" y="19322"/>
                      <a:pt x="8203" y="20337"/>
                      <a:pt x="9021" y="20337"/>
                    </a:cubicBezTo>
                    <a:cubicBezTo>
                      <a:pt x="9208" y="20337"/>
                      <a:pt x="9359" y="20284"/>
                      <a:pt x="9467" y="20171"/>
                    </a:cubicBezTo>
                    <a:cubicBezTo>
                      <a:pt x="10710" y="18859"/>
                      <a:pt x="7683" y="12695"/>
                      <a:pt x="5277" y="10393"/>
                    </a:cubicBezTo>
                    <a:cubicBezTo>
                      <a:pt x="5036" y="10163"/>
                      <a:pt x="4788" y="9979"/>
                      <a:pt x="4552" y="9829"/>
                    </a:cubicBezTo>
                    <a:cubicBezTo>
                      <a:pt x="4213" y="9087"/>
                      <a:pt x="3637" y="8460"/>
                      <a:pt x="2912" y="8045"/>
                    </a:cubicBezTo>
                    <a:cubicBezTo>
                      <a:pt x="4092" y="7107"/>
                      <a:pt x="4581" y="5968"/>
                      <a:pt x="4759" y="5387"/>
                    </a:cubicBezTo>
                    <a:lnTo>
                      <a:pt x="5162" y="5387"/>
                    </a:lnTo>
                    <a:cubicBezTo>
                      <a:pt x="5416" y="5387"/>
                      <a:pt x="5623" y="5179"/>
                      <a:pt x="5623" y="4926"/>
                    </a:cubicBezTo>
                    <a:lnTo>
                      <a:pt x="5623" y="938"/>
                    </a:lnTo>
                    <a:cubicBezTo>
                      <a:pt x="5623" y="685"/>
                      <a:pt x="5416" y="478"/>
                      <a:pt x="5162" y="478"/>
                    </a:cubicBezTo>
                    <a:lnTo>
                      <a:pt x="5128" y="478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7516881" y="2637066"/>
                <a:ext cx="627533" cy="824854"/>
              </a:xfrm>
              <a:custGeom>
                <a:avLst/>
                <a:gdLst/>
                <a:ahLst/>
                <a:cxnLst/>
                <a:rect l="l" t="t" r="r" b="b"/>
                <a:pathLst>
                  <a:path w="10215" h="13426" extrusionOk="0">
                    <a:moveTo>
                      <a:pt x="4788" y="2268"/>
                    </a:moveTo>
                    <a:cubicBezTo>
                      <a:pt x="7188" y="4570"/>
                      <a:pt x="10215" y="10733"/>
                      <a:pt x="8972" y="12045"/>
                    </a:cubicBezTo>
                    <a:cubicBezTo>
                      <a:pt x="7654" y="13426"/>
                      <a:pt x="23" y="5899"/>
                      <a:pt x="12" y="3338"/>
                    </a:cubicBezTo>
                    <a:cubicBezTo>
                      <a:pt x="0" y="1917"/>
                      <a:pt x="2429" y="0"/>
                      <a:pt x="4788" y="2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7516943" y="2712444"/>
                <a:ext cx="326637" cy="52813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8597" extrusionOk="0">
                    <a:moveTo>
                      <a:pt x="2502" y="1"/>
                    </a:moveTo>
                    <a:cubicBezTo>
                      <a:pt x="1081" y="1"/>
                      <a:pt x="1" y="1166"/>
                      <a:pt x="5" y="2111"/>
                    </a:cubicBezTo>
                    <a:cubicBezTo>
                      <a:pt x="22" y="3532"/>
                      <a:pt x="2376" y="6485"/>
                      <a:pt x="4701" y="8597"/>
                    </a:cubicBezTo>
                    <a:cubicBezTo>
                      <a:pt x="4816" y="8154"/>
                      <a:pt x="4891" y="7710"/>
                      <a:pt x="4937" y="7256"/>
                    </a:cubicBezTo>
                    <a:cubicBezTo>
                      <a:pt x="5132" y="5196"/>
                      <a:pt x="5317" y="3199"/>
                      <a:pt x="4816" y="1069"/>
                    </a:cubicBezTo>
                    <a:lnTo>
                      <a:pt x="4787" y="1041"/>
                    </a:lnTo>
                    <a:cubicBezTo>
                      <a:pt x="4002" y="290"/>
                      <a:pt x="3210" y="1"/>
                      <a:pt x="2502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6575355" y="2597810"/>
                <a:ext cx="1230739" cy="1389419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2617" extrusionOk="0">
                    <a:moveTo>
                      <a:pt x="10020" y="22617"/>
                    </a:moveTo>
                    <a:cubicBezTo>
                      <a:pt x="4075" y="22617"/>
                      <a:pt x="1399" y="11015"/>
                      <a:pt x="364" y="4426"/>
                    </a:cubicBezTo>
                    <a:cubicBezTo>
                      <a:pt x="1" y="2095"/>
                      <a:pt x="1900" y="0"/>
                      <a:pt x="4386" y="0"/>
                    </a:cubicBezTo>
                    <a:lnTo>
                      <a:pt x="15643" y="0"/>
                    </a:lnTo>
                    <a:cubicBezTo>
                      <a:pt x="18134" y="0"/>
                      <a:pt x="20034" y="2095"/>
                      <a:pt x="19665" y="4426"/>
                    </a:cubicBezTo>
                    <a:cubicBezTo>
                      <a:pt x="18629" y="11015"/>
                      <a:pt x="15959" y="22617"/>
                      <a:pt x="10020" y="226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906665" y="2978940"/>
                <a:ext cx="567821" cy="273313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4449" extrusionOk="0">
                    <a:moveTo>
                      <a:pt x="8287" y="4449"/>
                    </a:moveTo>
                    <a:lnTo>
                      <a:pt x="956" y="4449"/>
                    </a:lnTo>
                    <a:cubicBezTo>
                      <a:pt x="432" y="4449"/>
                      <a:pt x="0" y="4029"/>
                      <a:pt x="0" y="3493"/>
                    </a:cubicBezTo>
                    <a:lnTo>
                      <a:pt x="0" y="955"/>
                    </a:lnTo>
                    <a:cubicBezTo>
                      <a:pt x="0" y="432"/>
                      <a:pt x="426" y="0"/>
                      <a:pt x="956" y="0"/>
                    </a:cubicBezTo>
                    <a:lnTo>
                      <a:pt x="8287" y="0"/>
                    </a:lnTo>
                    <a:cubicBezTo>
                      <a:pt x="8811" y="0"/>
                      <a:pt x="9242" y="420"/>
                      <a:pt x="9242" y="955"/>
                    </a:cubicBezTo>
                    <a:lnTo>
                      <a:pt x="9242" y="3493"/>
                    </a:lnTo>
                    <a:cubicBezTo>
                      <a:pt x="9242" y="4029"/>
                      <a:pt x="8811" y="4449"/>
                      <a:pt x="8287" y="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904896" y="2934159"/>
                <a:ext cx="567452" cy="141172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2298" extrusionOk="0">
                    <a:moveTo>
                      <a:pt x="7677" y="1"/>
                    </a:moveTo>
                    <a:lnTo>
                      <a:pt x="1565" y="1"/>
                    </a:lnTo>
                    <a:cubicBezTo>
                      <a:pt x="702" y="1"/>
                      <a:pt x="0" y="697"/>
                      <a:pt x="0" y="1560"/>
                    </a:cubicBezTo>
                    <a:lnTo>
                      <a:pt x="0" y="2297"/>
                    </a:lnTo>
                    <a:cubicBezTo>
                      <a:pt x="0" y="1434"/>
                      <a:pt x="702" y="732"/>
                      <a:pt x="1565" y="732"/>
                    </a:cubicBezTo>
                    <a:lnTo>
                      <a:pt x="7677" y="732"/>
                    </a:lnTo>
                    <a:cubicBezTo>
                      <a:pt x="8540" y="732"/>
                      <a:pt x="9236" y="1434"/>
                      <a:pt x="9236" y="2297"/>
                    </a:cubicBezTo>
                    <a:lnTo>
                      <a:pt x="9236" y="1560"/>
                    </a:lnTo>
                    <a:cubicBezTo>
                      <a:pt x="9236" y="697"/>
                      <a:pt x="8534" y="1"/>
                      <a:pt x="7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680038" y="2537729"/>
                <a:ext cx="1021745" cy="305872"/>
              </a:xfrm>
              <a:custGeom>
                <a:avLst/>
                <a:gdLst/>
                <a:ahLst/>
                <a:cxnLst/>
                <a:rect l="l" t="t" r="r" b="b"/>
                <a:pathLst>
                  <a:path w="16632" h="4979" extrusionOk="0">
                    <a:moveTo>
                      <a:pt x="16632" y="2492"/>
                    </a:moveTo>
                    <a:cubicBezTo>
                      <a:pt x="16632" y="3862"/>
                      <a:pt x="12908" y="4978"/>
                      <a:pt x="8316" y="4978"/>
                    </a:cubicBezTo>
                    <a:cubicBezTo>
                      <a:pt x="3724" y="4978"/>
                      <a:pt x="0" y="3862"/>
                      <a:pt x="0" y="2492"/>
                    </a:cubicBezTo>
                    <a:cubicBezTo>
                      <a:pt x="0" y="1117"/>
                      <a:pt x="3724" y="0"/>
                      <a:pt x="8316" y="0"/>
                    </a:cubicBezTo>
                    <a:cubicBezTo>
                      <a:pt x="12908" y="0"/>
                      <a:pt x="16632" y="1117"/>
                      <a:pt x="16632" y="24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661976" y="1892869"/>
                <a:ext cx="1057868" cy="846786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3784" extrusionOk="0">
                    <a:moveTo>
                      <a:pt x="17219" y="6895"/>
                    </a:moveTo>
                    <a:cubicBezTo>
                      <a:pt x="17219" y="10699"/>
                      <a:pt x="13364" y="13783"/>
                      <a:pt x="8610" y="13783"/>
                    </a:cubicBezTo>
                    <a:cubicBezTo>
                      <a:pt x="3851" y="13783"/>
                      <a:pt x="1" y="10699"/>
                      <a:pt x="1" y="6895"/>
                    </a:cubicBezTo>
                    <a:cubicBezTo>
                      <a:pt x="1" y="3085"/>
                      <a:pt x="3851" y="0"/>
                      <a:pt x="8610" y="0"/>
                    </a:cubicBezTo>
                    <a:cubicBezTo>
                      <a:pt x="13364" y="0"/>
                      <a:pt x="17219" y="3085"/>
                      <a:pt x="17219" y="68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754986" y="2078457"/>
                <a:ext cx="871543" cy="563582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9174" extrusionOk="0">
                    <a:moveTo>
                      <a:pt x="2820" y="1"/>
                    </a:moveTo>
                    <a:cubicBezTo>
                      <a:pt x="1266" y="1"/>
                      <a:pt x="0" y="1261"/>
                      <a:pt x="0" y="2820"/>
                    </a:cubicBezTo>
                    <a:lnTo>
                      <a:pt x="0" y="2820"/>
                    </a:lnTo>
                    <a:cubicBezTo>
                      <a:pt x="0" y="5825"/>
                      <a:pt x="3177" y="9174"/>
                      <a:pt x="7096" y="9174"/>
                    </a:cubicBezTo>
                    <a:cubicBezTo>
                      <a:pt x="11015" y="9174"/>
                      <a:pt x="14186" y="5825"/>
                      <a:pt x="14186" y="2820"/>
                    </a:cubicBezTo>
                    <a:lnTo>
                      <a:pt x="14186" y="2820"/>
                    </a:lnTo>
                    <a:cubicBezTo>
                      <a:pt x="14186" y="1267"/>
                      <a:pt x="12932" y="1"/>
                      <a:pt x="11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824959" y="2140320"/>
                <a:ext cx="731907" cy="248617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047" extrusionOk="0">
                    <a:moveTo>
                      <a:pt x="9882" y="4046"/>
                    </a:moveTo>
                    <a:lnTo>
                      <a:pt x="2021" y="4046"/>
                    </a:lnTo>
                    <a:cubicBezTo>
                      <a:pt x="904" y="4046"/>
                      <a:pt x="1" y="3137"/>
                      <a:pt x="1" y="2026"/>
                    </a:cubicBezTo>
                    <a:lnTo>
                      <a:pt x="1" y="2026"/>
                    </a:lnTo>
                    <a:cubicBezTo>
                      <a:pt x="1" y="910"/>
                      <a:pt x="904" y="1"/>
                      <a:pt x="2021" y="1"/>
                    </a:cubicBezTo>
                    <a:lnTo>
                      <a:pt x="9882" y="1"/>
                    </a:lnTo>
                    <a:cubicBezTo>
                      <a:pt x="10998" y="1"/>
                      <a:pt x="11908" y="910"/>
                      <a:pt x="11908" y="2026"/>
                    </a:cubicBezTo>
                    <a:lnTo>
                      <a:pt x="11908" y="2026"/>
                    </a:lnTo>
                    <a:cubicBezTo>
                      <a:pt x="11913" y="3137"/>
                      <a:pt x="11004" y="4046"/>
                      <a:pt x="9882" y="40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105709" y="2445088"/>
                <a:ext cx="170107" cy="6088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991" extrusionOk="0">
                    <a:moveTo>
                      <a:pt x="2032" y="990"/>
                    </a:moveTo>
                    <a:lnTo>
                      <a:pt x="731" y="990"/>
                    </a:lnTo>
                    <a:cubicBezTo>
                      <a:pt x="328" y="990"/>
                      <a:pt x="0" y="662"/>
                      <a:pt x="0" y="259"/>
                    </a:cubicBezTo>
                    <a:lnTo>
                      <a:pt x="0" y="259"/>
                    </a:lnTo>
                    <a:cubicBezTo>
                      <a:pt x="0" y="115"/>
                      <a:pt x="115" y="0"/>
                      <a:pt x="259" y="0"/>
                    </a:cubicBezTo>
                    <a:lnTo>
                      <a:pt x="2509" y="0"/>
                    </a:lnTo>
                    <a:cubicBezTo>
                      <a:pt x="2653" y="0"/>
                      <a:pt x="2768" y="115"/>
                      <a:pt x="2768" y="259"/>
                    </a:cubicBezTo>
                    <a:lnTo>
                      <a:pt x="2768" y="259"/>
                    </a:lnTo>
                    <a:cubicBezTo>
                      <a:pt x="2768" y="668"/>
                      <a:pt x="2446" y="990"/>
                      <a:pt x="2032" y="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45184" y="2233329"/>
                <a:ext cx="134046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232" extrusionOk="0">
                    <a:moveTo>
                      <a:pt x="1957" y="1232"/>
                    </a:moveTo>
                    <a:lnTo>
                      <a:pt x="213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98" y="0"/>
                      <a:pt x="213" y="0"/>
                    </a:cubicBezTo>
                    <a:lnTo>
                      <a:pt x="1957" y="0"/>
                    </a:lnTo>
                    <a:cubicBezTo>
                      <a:pt x="2078" y="0"/>
                      <a:pt x="2170" y="98"/>
                      <a:pt x="2170" y="213"/>
                    </a:cubicBezTo>
                    <a:lnTo>
                      <a:pt x="2170" y="1013"/>
                    </a:lnTo>
                    <a:cubicBezTo>
                      <a:pt x="2182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302602" y="2233329"/>
                <a:ext cx="133677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232" extrusionOk="0">
                    <a:moveTo>
                      <a:pt x="1957" y="1232"/>
                    </a:moveTo>
                    <a:lnTo>
                      <a:pt x="219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104" y="0"/>
                      <a:pt x="219" y="0"/>
                    </a:cubicBezTo>
                    <a:lnTo>
                      <a:pt x="1957" y="0"/>
                    </a:lnTo>
                    <a:cubicBezTo>
                      <a:pt x="2078" y="0"/>
                      <a:pt x="2176" y="98"/>
                      <a:pt x="2176" y="213"/>
                    </a:cubicBezTo>
                    <a:lnTo>
                      <a:pt x="2176" y="1013"/>
                    </a:lnTo>
                    <a:cubicBezTo>
                      <a:pt x="2176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768072" y="1921128"/>
                <a:ext cx="902628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4693" h="6176" extrusionOk="0">
                    <a:moveTo>
                      <a:pt x="6791" y="1"/>
                    </a:moveTo>
                    <a:cubicBezTo>
                      <a:pt x="3960" y="1"/>
                      <a:pt x="1474" y="1146"/>
                      <a:pt x="0" y="2878"/>
                    </a:cubicBezTo>
                    <a:cubicBezTo>
                      <a:pt x="1681" y="4524"/>
                      <a:pt x="4501" y="5727"/>
                      <a:pt x="7758" y="5974"/>
                    </a:cubicBezTo>
                    <a:cubicBezTo>
                      <a:pt x="10399" y="6176"/>
                      <a:pt x="12845" y="5710"/>
                      <a:pt x="14692" y="4795"/>
                    </a:cubicBezTo>
                    <a:cubicBezTo>
                      <a:pt x="13726" y="2032"/>
                      <a:pt x="10560" y="1"/>
                      <a:pt x="6791" y="1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767529" y="1927148"/>
                <a:ext cx="34709" cy="28394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622" extrusionOk="0">
                    <a:moveTo>
                      <a:pt x="282" y="4622"/>
                    </a:moveTo>
                    <a:lnTo>
                      <a:pt x="282" y="4622"/>
                    </a:lnTo>
                    <a:cubicBezTo>
                      <a:pt x="133" y="4622"/>
                      <a:pt x="0" y="4501"/>
                      <a:pt x="0" y="4345"/>
                    </a:cubicBezTo>
                    <a:lnTo>
                      <a:pt x="0" y="277"/>
                    </a:lnTo>
                    <a:cubicBezTo>
                      <a:pt x="0" y="127"/>
                      <a:pt x="121" y="1"/>
                      <a:pt x="282" y="1"/>
                    </a:cubicBezTo>
                    <a:lnTo>
                      <a:pt x="282" y="1"/>
                    </a:lnTo>
                    <a:cubicBezTo>
                      <a:pt x="432" y="1"/>
                      <a:pt x="564" y="121"/>
                      <a:pt x="564" y="277"/>
                    </a:cubicBezTo>
                    <a:lnTo>
                      <a:pt x="564" y="4345"/>
                    </a:lnTo>
                    <a:cubicBezTo>
                      <a:pt x="553" y="4501"/>
                      <a:pt x="432" y="4622"/>
                      <a:pt x="282" y="4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07178" y="1789600"/>
                <a:ext cx="1167463" cy="435311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7086" extrusionOk="0">
                    <a:moveTo>
                      <a:pt x="19003" y="7085"/>
                    </a:moveTo>
                    <a:lnTo>
                      <a:pt x="18278" y="7085"/>
                    </a:lnTo>
                    <a:cubicBezTo>
                      <a:pt x="18278" y="3580"/>
                      <a:pt x="14342" y="732"/>
                      <a:pt x="9502" y="732"/>
                    </a:cubicBezTo>
                    <a:cubicBezTo>
                      <a:pt x="4662" y="732"/>
                      <a:pt x="726" y="3580"/>
                      <a:pt x="726" y="7085"/>
                    </a:cubicBezTo>
                    <a:lnTo>
                      <a:pt x="1" y="7085"/>
                    </a:lnTo>
                    <a:cubicBezTo>
                      <a:pt x="1" y="3178"/>
                      <a:pt x="4265" y="1"/>
                      <a:pt x="9502" y="1"/>
                    </a:cubicBezTo>
                    <a:cubicBezTo>
                      <a:pt x="14739" y="1"/>
                      <a:pt x="19003" y="3178"/>
                      <a:pt x="19003" y="7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542489" y="2166859"/>
                <a:ext cx="130913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4915" extrusionOk="0">
                    <a:moveTo>
                      <a:pt x="1848" y="4915"/>
                    </a:moveTo>
                    <a:lnTo>
                      <a:pt x="283" y="4915"/>
                    </a:lnTo>
                    <a:cubicBezTo>
                      <a:pt x="122" y="4915"/>
                      <a:pt x="1" y="4794"/>
                      <a:pt x="1" y="4633"/>
                    </a:cubicBezTo>
                    <a:lnTo>
                      <a:pt x="1" y="282"/>
                    </a:lnTo>
                    <a:cubicBezTo>
                      <a:pt x="1" y="127"/>
                      <a:pt x="122" y="0"/>
                      <a:pt x="283" y="0"/>
                    </a:cubicBezTo>
                    <a:lnTo>
                      <a:pt x="1848" y="0"/>
                    </a:lnTo>
                    <a:cubicBezTo>
                      <a:pt x="2009" y="0"/>
                      <a:pt x="2130" y="127"/>
                      <a:pt x="2130" y="282"/>
                    </a:cubicBezTo>
                    <a:lnTo>
                      <a:pt x="2130" y="4633"/>
                    </a:lnTo>
                    <a:cubicBezTo>
                      <a:pt x="2130" y="4788"/>
                      <a:pt x="2003" y="4915"/>
                      <a:pt x="1848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7701427" y="2166859"/>
                <a:ext cx="130851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4915" extrusionOk="0">
                    <a:moveTo>
                      <a:pt x="1847" y="4915"/>
                    </a:moveTo>
                    <a:lnTo>
                      <a:pt x="276" y="4915"/>
                    </a:lnTo>
                    <a:cubicBezTo>
                      <a:pt x="121" y="4915"/>
                      <a:pt x="0" y="4794"/>
                      <a:pt x="0" y="4633"/>
                    </a:cubicBezTo>
                    <a:lnTo>
                      <a:pt x="0" y="282"/>
                    </a:lnTo>
                    <a:cubicBezTo>
                      <a:pt x="0" y="127"/>
                      <a:pt x="121" y="0"/>
                      <a:pt x="276" y="0"/>
                    </a:cubicBezTo>
                    <a:lnTo>
                      <a:pt x="1847" y="0"/>
                    </a:lnTo>
                    <a:cubicBezTo>
                      <a:pt x="2003" y="0"/>
                      <a:pt x="2129" y="127"/>
                      <a:pt x="2129" y="282"/>
                    </a:cubicBezTo>
                    <a:lnTo>
                      <a:pt x="2129" y="4633"/>
                    </a:lnTo>
                    <a:cubicBezTo>
                      <a:pt x="2129" y="4788"/>
                      <a:pt x="2003" y="4915"/>
                      <a:pt x="1847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7378964" y="2422481"/>
                <a:ext cx="408403" cy="300159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4886" extrusionOk="0">
                    <a:moveTo>
                      <a:pt x="311" y="4886"/>
                    </a:moveTo>
                    <a:cubicBezTo>
                      <a:pt x="156" y="4886"/>
                      <a:pt x="18" y="4759"/>
                      <a:pt x="12" y="4598"/>
                    </a:cubicBezTo>
                    <a:cubicBezTo>
                      <a:pt x="1" y="4431"/>
                      <a:pt x="133" y="4287"/>
                      <a:pt x="300" y="4282"/>
                    </a:cubicBezTo>
                    <a:cubicBezTo>
                      <a:pt x="5324" y="4011"/>
                      <a:pt x="5986" y="432"/>
                      <a:pt x="6014" y="282"/>
                    </a:cubicBezTo>
                    <a:cubicBezTo>
                      <a:pt x="6043" y="115"/>
                      <a:pt x="6199" y="0"/>
                      <a:pt x="6371" y="29"/>
                    </a:cubicBezTo>
                    <a:cubicBezTo>
                      <a:pt x="6532" y="58"/>
                      <a:pt x="6648" y="207"/>
                      <a:pt x="6619" y="374"/>
                    </a:cubicBezTo>
                    <a:cubicBezTo>
                      <a:pt x="6613" y="414"/>
                      <a:pt x="5871" y="4587"/>
                      <a:pt x="334" y="4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7268998" y="2645175"/>
                <a:ext cx="181472" cy="117459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912" extrusionOk="0">
                    <a:moveTo>
                      <a:pt x="1" y="956"/>
                    </a:moveTo>
                    <a:lnTo>
                      <a:pt x="1" y="956"/>
                    </a:lnTo>
                    <a:cubicBezTo>
                      <a:pt x="1" y="426"/>
                      <a:pt x="433" y="1"/>
                      <a:pt x="956" y="1"/>
                    </a:cubicBezTo>
                    <a:lnTo>
                      <a:pt x="1992" y="1"/>
                    </a:lnTo>
                    <a:cubicBezTo>
                      <a:pt x="2527" y="1"/>
                      <a:pt x="2953" y="432"/>
                      <a:pt x="2953" y="956"/>
                    </a:cubicBezTo>
                    <a:lnTo>
                      <a:pt x="2953" y="956"/>
                    </a:lnTo>
                    <a:cubicBezTo>
                      <a:pt x="2953" y="1491"/>
                      <a:pt x="2522" y="1911"/>
                      <a:pt x="1992" y="1911"/>
                    </a:cubicBezTo>
                    <a:lnTo>
                      <a:pt x="956" y="1911"/>
                    </a:lnTo>
                    <a:cubicBezTo>
                      <a:pt x="427" y="1911"/>
                      <a:pt x="1" y="1480"/>
                      <a:pt x="1" y="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595567" y="2756491"/>
                <a:ext cx="229450" cy="694433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1304" extrusionOk="0">
                    <a:moveTo>
                      <a:pt x="1593" y="1"/>
                    </a:moveTo>
                    <a:cubicBezTo>
                      <a:pt x="1147" y="1"/>
                      <a:pt x="610" y="462"/>
                      <a:pt x="0" y="1526"/>
                    </a:cubicBezTo>
                    <a:cubicBezTo>
                      <a:pt x="6" y="1636"/>
                      <a:pt x="17" y="1739"/>
                      <a:pt x="35" y="1849"/>
                    </a:cubicBezTo>
                    <a:cubicBezTo>
                      <a:pt x="460" y="4542"/>
                      <a:pt x="1157" y="8064"/>
                      <a:pt x="2239" y="11304"/>
                    </a:cubicBezTo>
                    <a:cubicBezTo>
                      <a:pt x="3194" y="7811"/>
                      <a:pt x="3735" y="2562"/>
                      <a:pt x="2279" y="445"/>
                    </a:cubicBezTo>
                    <a:cubicBezTo>
                      <a:pt x="2084" y="158"/>
                      <a:pt x="1854" y="1"/>
                      <a:pt x="1593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451997" y="2703168"/>
                <a:ext cx="330998" cy="882846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14371" extrusionOk="0">
                    <a:moveTo>
                      <a:pt x="582" y="3977"/>
                    </a:moveTo>
                    <a:cubicBezTo>
                      <a:pt x="1" y="7522"/>
                      <a:pt x="714" y="14370"/>
                      <a:pt x="2130" y="14364"/>
                    </a:cubicBezTo>
                    <a:cubicBezTo>
                      <a:pt x="3626" y="14347"/>
                      <a:pt x="5387" y="2924"/>
                      <a:pt x="4259" y="1048"/>
                    </a:cubicBezTo>
                    <a:cubicBezTo>
                      <a:pt x="3632" y="0"/>
                      <a:pt x="1157" y="490"/>
                      <a:pt x="582" y="39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129596" y="4090813"/>
                <a:ext cx="151677" cy="81705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1330" extrusionOk="0">
                    <a:moveTo>
                      <a:pt x="391" y="0"/>
                    </a:moveTo>
                    <a:cubicBezTo>
                      <a:pt x="391" y="0"/>
                      <a:pt x="0" y="593"/>
                      <a:pt x="23" y="863"/>
                    </a:cubicBezTo>
                    <a:lnTo>
                      <a:pt x="1025" y="1329"/>
                    </a:lnTo>
                    <a:lnTo>
                      <a:pt x="2250" y="1329"/>
                    </a:lnTo>
                    <a:cubicBezTo>
                      <a:pt x="2250" y="1329"/>
                      <a:pt x="2469" y="961"/>
                      <a:pt x="1767" y="950"/>
                    </a:cubicBezTo>
                    <a:cubicBezTo>
                      <a:pt x="1059" y="932"/>
                      <a:pt x="990" y="271"/>
                      <a:pt x="990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6297861" y="3169136"/>
                <a:ext cx="288548" cy="246467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012" extrusionOk="0">
                    <a:moveTo>
                      <a:pt x="1220" y="714"/>
                    </a:moveTo>
                    <a:cubicBezTo>
                      <a:pt x="1675" y="1376"/>
                      <a:pt x="2320" y="2527"/>
                      <a:pt x="2320" y="2527"/>
                    </a:cubicBezTo>
                    <a:cubicBezTo>
                      <a:pt x="2320" y="2527"/>
                      <a:pt x="3655" y="1226"/>
                      <a:pt x="3712" y="835"/>
                    </a:cubicBezTo>
                    <a:cubicBezTo>
                      <a:pt x="3741" y="679"/>
                      <a:pt x="3741" y="415"/>
                      <a:pt x="3954" y="184"/>
                    </a:cubicBezTo>
                    <a:cubicBezTo>
                      <a:pt x="4058" y="75"/>
                      <a:pt x="4604" y="0"/>
                      <a:pt x="4495" y="138"/>
                    </a:cubicBezTo>
                    <a:cubicBezTo>
                      <a:pt x="4345" y="334"/>
                      <a:pt x="4248" y="547"/>
                      <a:pt x="4201" y="817"/>
                    </a:cubicBezTo>
                    <a:cubicBezTo>
                      <a:pt x="4322" y="771"/>
                      <a:pt x="4524" y="628"/>
                      <a:pt x="4576" y="651"/>
                    </a:cubicBezTo>
                    <a:cubicBezTo>
                      <a:pt x="4696" y="708"/>
                      <a:pt x="4449" y="1053"/>
                      <a:pt x="4173" y="1163"/>
                    </a:cubicBezTo>
                    <a:cubicBezTo>
                      <a:pt x="4069" y="1197"/>
                      <a:pt x="2705" y="3447"/>
                      <a:pt x="2320" y="3712"/>
                    </a:cubicBezTo>
                    <a:cubicBezTo>
                      <a:pt x="1888" y="4011"/>
                      <a:pt x="144" y="1134"/>
                      <a:pt x="144" y="1134"/>
                    </a:cubicBezTo>
                    <a:cubicBezTo>
                      <a:pt x="0" y="817"/>
                      <a:pt x="1077" y="392"/>
                      <a:pt x="1220" y="714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6297861" y="3193156"/>
                <a:ext cx="142523" cy="222816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627" extrusionOk="0">
                    <a:moveTo>
                      <a:pt x="1220" y="323"/>
                    </a:moveTo>
                    <a:cubicBezTo>
                      <a:pt x="1364" y="530"/>
                      <a:pt x="1525" y="783"/>
                      <a:pt x="1681" y="1042"/>
                    </a:cubicBezTo>
                    <a:cubicBezTo>
                      <a:pt x="1710" y="1267"/>
                      <a:pt x="1853" y="1497"/>
                      <a:pt x="1940" y="1704"/>
                    </a:cubicBezTo>
                    <a:cubicBezTo>
                      <a:pt x="2118" y="2136"/>
                      <a:pt x="1940" y="2475"/>
                      <a:pt x="2320" y="3333"/>
                    </a:cubicBezTo>
                    <a:cubicBezTo>
                      <a:pt x="1888" y="3626"/>
                      <a:pt x="144" y="749"/>
                      <a:pt x="144" y="749"/>
                    </a:cubicBezTo>
                    <a:cubicBezTo>
                      <a:pt x="0" y="426"/>
                      <a:pt x="1077" y="1"/>
                      <a:pt x="1220" y="323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6272428" y="3189839"/>
                <a:ext cx="160216" cy="16316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56" extrusionOk="0">
                    <a:moveTo>
                      <a:pt x="966" y="0"/>
                    </a:moveTo>
                    <a:cubicBezTo>
                      <a:pt x="615" y="0"/>
                      <a:pt x="379" y="266"/>
                      <a:pt x="259" y="515"/>
                    </a:cubicBezTo>
                    <a:cubicBezTo>
                      <a:pt x="0" y="1067"/>
                      <a:pt x="328" y="1499"/>
                      <a:pt x="1209" y="2656"/>
                    </a:cubicBezTo>
                    <a:lnTo>
                      <a:pt x="2607" y="1793"/>
                    </a:lnTo>
                    <a:cubicBezTo>
                      <a:pt x="2607" y="1793"/>
                      <a:pt x="1796" y="291"/>
                      <a:pt x="1306" y="78"/>
                    </a:cubicBezTo>
                    <a:cubicBezTo>
                      <a:pt x="1183" y="24"/>
                      <a:pt x="1069" y="0"/>
                      <a:pt x="966" y="0"/>
                    </a:cubicBezTo>
                    <a:close/>
                  </a:path>
                </a:pathLst>
              </a:custGeom>
              <a:solidFill>
                <a:srgbClr val="6FB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6272428" y="3180071"/>
                <a:ext cx="160216" cy="172932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815" extrusionOk="0">
                    <a:moveTo>
                      <a:pt x="259" y="674"/>
                    </a:moveTo>
                    <a:cubicBezTo>
                      <a:pt x="0" y="1226"/>
                      <a:pt x="328" y="1658"/>
                      <a:pt x="1209" y="2815"/>
                    </a:cubicBezTo>
                    <a:lnTo>
                      <a:pt x="2607" y="1952"/>
                    </a:lnTo>
                    <a:cubicBezTo>
                      <a:pt x="2607" y="1952"/>
                      <a:pt x="1796" y="450"/>
                      <a:pt x="1306" y="237"/>
                    </a:cubicBezTo>
                    <a:cubicBezTo>
                      <a:pt x="765" y="1"/>
                      <a:pt x="414" y="352"/>
                      <a:pt x="259" y="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276974" y="3092775"/>
                <a:ext cx="83180" cy="102224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664" extrusionOk="0">
                    <a:moveTo>
                      <a:pt x="1" y="1554"/>
                    </a:moveTo>
                    <a:lnTo>
                      <a:pt x="1186" y="1663"/>
                    </a:lnTo>
                    <a:lnTo>
                      <a:pt x="1353" y="11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287971" y="3093082"/>
                <a:ext cx="71815" cy="84961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383" extrusionOk="0">
                    <a:moveTo>
                      <a:pt x="150" y="461"/>
                    </a:moveTo>
                    <a:cubicBezTo>
                      <a:pt x="92" y="346"/>
                      <a:pt x="35" y="231"/>
                      <a:pt x="0" y="1"/>
                    </a:cubicBezTo>
                    <a:lnTo>
                      <a:pt x="1169" y="105"/>
                    </a:lnTo>
                    <a:lnTo>
                      <a:pt x="1030" y="1382"/>
                    </a:lnTo>
                    <a:cubicBezTo>
                      <a:pt x="921" y="1290"/>
                      <a:pt x="392" y="939"/>
                      <a:pt x="150" y="46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6261063" y="2990612"/>
                <a:ext cx="180059" cy="17434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38" extrusionOk="0">
                    <a:moveTo>
                      <a:pt x="369" y="1117"/>
                    </a:moveTo>
                    <a:lnTo>
                      <a:pt x="243" y="478"/>
                    </a:lnTo>
                    <a:lnTo>
                      <a:pt x="1612" y="0"/>
                    </a:lnTo>
                    <a:cubicBezTo>
                      <a:pt x="2027" y="368"/>
                      <a:pt x="2930" y="1611"/>
                      <a:pt x="2274" y="2239"/>
                    </a:cubicBezTo>
                    <a:cubicBezTo>
                      <a:pt x="1641" y="2837"/>
                      <a:pt x="611" y="2383"/>
                      <a:pt x="502" y="1813"/>
                    </a:cubicBezTo>
                    <a:lnTo>
                      <a:pt x="490" y="1755"/>
                    </a:lnTo>
                    <a:cubicBezTo>
                      <a:pt x="444" y="1773"/>
                      <a:pt x="398" y="1778"/>
                      <a:pt x="346" y="1773"/>
                    </a:cubicBezTo>
                    <a:cubicBezTo>
                      <a:pt x="151" y="1755"/>
                      <a:pt x="1" y="1600"/>
                      <a:pt x="12" y="1422"/>
                    </a:cubicBezTo>
                    <a:cubicBezTo>
                      <a:pt x="30" y="1255"/>
                      <a:pt x="185" y="1122"/>
                      <a:pt x="369" y="1117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6244107" y="3489078"/>
                <a:ext cx="200516" cy="614878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0009" extrusionOk="0">
                    <a:moveTo>
                      <a:pt x="2447" y="271"/>
                    </a:moveTo>
                    <a:lnTo>
                      <a:pt x="3160" y="4455"/>
                    </a:lnTo>
                    <a:lnTo>
                      <a:pt x="3264" y="10008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6244107" y="3489078"/>
                <a:ext cx="154564" cy="611315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9951" extrusionOk="0">
                    <a:moveTo>
                      <a:pt x="1439" y="196"/>
                    </a:moveTo>
                    <a:lnTo>
                      <a:pt x="2372" y="4397"/>
                    </a:lnTo>
                    <a:lnTo>
                      <a:pt x="2516" y="9950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6139855" y="3523726"/>
                <a:ext cx="208625" cy="59718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9721" extrusionOk="0">
                    <a:moveTo>
                      <a:pt x="3395" y="0"/>
                    </a:moveTo>
                    <a:lnTo>
                      <a:pt x="3309" y="4518"/>
                    </a:lnTo>
                    <a:lnTo>
                      <a:pt x="1065" y="9720"/>
                    </a:lnTo>
                    <a:lnTo>
                      <a:pt x="0" y="9289"/>
                    </a:lnTo>
                    <a:lnTo>
                      <a:pt x="1439" y="4052"/>
                    </a:lnTo>
                    <a:lnTo>
                      <a:pt x="1024" y="1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6206264" y="2933664"/>
                <a:ext cx="186386" cy="14215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2314" extrusionOk="0">
                    <a:moveTo>
                      <a:pt x="1549" y="1692"/>
                    </a:moveTo>
                    <a:cubicBezTo>
                      <a:pt x="1612" y="1762"/>
                      <a:pt x="1814" y="1957"/>
                      <a:pt x="1699" y="2285"/>
                    </a:cubicBezTo>
                    <a:lnTo>
                      <a:pt x="1532" y="2314"/>
                    </a:lnTo>
                    <a:cubicBezTo>
                      <a:pt x="1532" y="2314"/>
                      <a:pt x="1227" y="1934"/>
                      <a:pt x="927" y="2251"/>
                    </a:cubicBezTo>
                    <a:cubicBezTo>
                      <a:pt x="312" y="2314"/>
                      <a:pt x="1" y="1238"/>
                      <a:pt x="553" y="1059"/>
                    </a:cubicBezTo>
                    <a:cubicBezTo>
                      <a:pt x="645" y="294"/>
                      <a:pt x="1417" y="1"/>
                      <a:pt x="2165" y="81"/>
                    </a:cubicBezTo>
                    <a:cubicBezTo>
                      <a:pt x="2924" y="156"/>
                      <a:pt x="3034" y="1123"/>
                      <a:pt x="2677" y="1146"/>
                    </a:cubicBezTo>
                    <a:cubicBezTo>
                      <a:pt x="1497" y="1238"/>
                      <a:pt x="1382" y="1318"/>
                      <a:pt x="1549" y="1692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6181568" y="3159921"/>
                <a:ext cx="258447" cy="444464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7235" extrusionOk="0">
                    <a:moveTo>
                      <a:pt x="213" y="6987"/>
                    </a:moveTo>
                    <a:cubicBezTo>
                      <a:pt x="673" y="7234"/>
                      <a:pt x="4207" y="6653"/>
                      <a:pt x="4207" y="6653"/>
                    </a:cubicBezTo>
                    <a:cubicBezTo>
                      <a:pt x="4207" y="6653"/>
                      <a:pt x="4000" y="1675"/>
                      <a:pt x="2768" y="288"/>
                    </a:cubicBezTo>
                    <a:cubicBezTo>
                      <a:pt x="2354" y="559"/>
                      <a:pt x="2026" y="283"/>
                      <a:pt x="1611" y="1"/>
                    </a:cubicBezTo>
                    <a:cubicBezTo>
                      <a:pt x="783" y="340"/>
                      <a:pt x="345" y="1048"/>
                      <a:pt x="265" y="1549"/>
                    </a:cubicBezTo>
                    <a:cubicBezTo>
                      <a:pt x="0" y="3102"/>
                      <a:pt x="167" y="5399"/>
                      <a:pt x="213" y="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90" name="Google Shape;590;p39"/>
              <p:cNvSpPr/>
              <p:nvPr/>
            </p:nvSpPr>
            <p:spPr>
              <a:xfrm>
                <a:off x="6181568" y="3201757"/>
                <a:ext cx="135459" cy="39144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371" extrusionOk="0">
                    <a:moveTo>
                      <a:pt x="1026" y="1"/>
                    </a:moveTo>
                    <a:cubicBezTo>
                      <a:pt x="964" y="1"/>
                      <a:pt x="885" y="127"/>
                      <a:pt x="831" y="127"/>
                    </a:cubicBezTo>
                    <a:cubicBezTo>
                      <a:pt x="822" y="127"/>
                      <a:pt x="813" y="123"/>
                      <a:pt x="806" y="114"/>
                    </a:cubicBezTo>
                    <a:cubicBezTo>
                      <a:pt x="460" y="448"/>
                      <a:pt x="317" y="557"/>
                      <a:pt x="265" y="868"/>
                    </a:cubicBezTo>
                    <a:cubicBezTo>
                      <a:pt x="0" y="2421"/>
                      <a:pt x="167" y="4718"/>
                      <a:pt x="213" y="6306"/>
                    </a:cubicBezTo>
                    <a:cubicBezTo>
                      <a:pt x="295" y="6347"/>
                      <a:pt x="516" y="6372"/>
                      <a:pt x="787" y="6372"/>
                    </a:cubicBezTo>
                    <a:cubicBezTo>
                      <a:pt x="971" y="6372"/>
                      <a:pt x="1179" y="6360"/>
                      <a:pt x="1381" y="6335"/>
                    </a:cubicBezTo>
                    <a:cubicBezTo>
                      <a:pt x="1191" y="5529"/>
                      <a:pt x="1047" y="4269"/>
                      <a:pt x="1209" y="3383"/>
                    </a:cubicBezTo>
                    <a:cubicBezTo>
                      <a:pt x="1399" y="2329"/>
                      <a:pt x="2204" y="804"/>
                      <a:pt x="1053" y="10"/>
                    </a:cubicBezTo>
                    <a:cubicBezTo>
                      <a:pt x="1045" y="4"/>
                      <a:pt x="1036" y="1"/>
                      <a:pt x="1026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91" name="Google Shape;591;p39"/>
              <p:cNvSpPr/>
              <p:nvPr/>
            </p:nvSpPr>
            <p:spPr>
              <a:xfrm>
                <a:off x="6381288" y="4099598"/>
                <a:ext cx="142892" cy="5596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911" extrusionOk="0">
                    <a:moveTo>
                      <a:pt x="81" y="1"/>
                    </a:moveTo>
                    <a:cubicBezTo>
                      <a:pt x="81" y="1"/>
                      <a:pt x="1" y="525"/>
                      <a:pt x="1" y="818"/>
                    </a:cubicBezTo>
                    <a:lnTo>
                      <a:pt x="1244" y="910"/>
                    </a:lnTo>
                    <a:lnTo>
                      <a:pt x="2285" y="784"/>
                    </a:lnTo>
                    <a:cubicBezTo>
                      <a:pt x="2285" y="784"/>
                      <a:pt x="2326" y="329"/>
                      <a:pt x="1727" y="358"/>
                    </a:cubicBezTo>
                    <a:cubicBezTo>
                      <a:pt x="933" y="404"/>
                      <a:pt x="835" y="53"/>
                      <a:pt x="835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128490" y="3271667"/>
                <a:ext cx="11002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6176" extrusionOk="0">
                    <a:moveTo>
                      <a:pt x="358" y="5266"/>
                    </a:moveTo>
                    <a:cubicBezTo>
                      <a:pt x="369" y="5208"/>
                      <a:pt x="358" y="5133"/>
                      <a:pt x="346" y="5053"/>
                    </a:cubicBezTo>
                    <a:lnTo>
                      <a:pt x="346" y="5053"/>
                    </a:lnTo>
                    <a:cubicBezTo>
                      <a:pt x="317" y="4909"/>
                      <a:pt x="312" y="4771"/>
                      <a:pt x="312" y="4771"/>
                    </a:cubicBezTo>
                    <a:cubicBezTo>
                      <a:pt x="225" y="4029"/>
                      <a:pt x="1" y="2083"/>
                      <a:pt x="30" y="1767"/>
                    </a:cubicBezTo>
                    <a:cubicBezTo>
                      <a:pt x="47" y="1525"/>
                      <a:pt x="479" y="691"/>
                      <a:pt x="858" y="0"/>
                    </a:cubicBezTo>
                    <a:cubicBezTo>
                      <a:pt x="1163" y="340"/>
                      <a:pt x="1503" y="656"/>
                      <a:pt x="1750" y="1053"/>
                    </a:cubicBezTo>
                    <a:lnTo>
                      <a:pt x="1791" y="1117"/>
                    </a:lnTo>
                    <a:lnTo>
                      <a:pt x="1008" y="2014"/>
                    </a:lnTo>
                    <a:lnTo>
                      <a:pt x="858" y="4995"/>
                    </a:lnTo>
                    <a:cubicBezTo>
                      <a:pt x="870" y="5030"/>
                      <a:pt x="887" y="5064"/>
                      <a:pt x="904" y="5082"/>
                    </a:cubicBezTo>
                    <a:cubicBezTo>
                      <a:pt x="1066" y="5226"/>
                      <a:pt x="1158" y="5496"/>
                      <a:pt x="1163" y="5651"/>
                    </a:cubicBezTo>
                    <a:cubicBezTo>
                      <a:pt x="1163" y="5715"/>
                      <a:pt x="1025" y="5640"/>
                      <a:pt x="985" y="5600"/>
                    </a:cubicBezTo>
                    <a:cubicBezTo>
                      <a:pt x="979" y="5669"/>
                      <a:pt x="1094" y="6002"/>
                      <a:pt x="1094" y="6037"/>
                    </a:cubicBezTo>
                    <a:cubicBezTo>
                      <a:pt x="1089" y="6112"/>
                      <a:pt x="1037" y="6169"/>
                      <a:pt x="968" y="6169"/>
                    </a:cubicBezTo>
                    <a:cubicBezTo>
                      <a:pt x="737" y="6175"/>
                      <a:pt x="461" y="5997"/>
                      <a:pt x="415" y="5864"/>
                    </a:cubicBezTo>
                    <a:cubicBezTo>
                      <a:pt x="375" y="5766"/>
                      <a:pt x="317" y="5536"/>
                      <a:pt x="358" y="5266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6162462" y="3271667"/>
                <a:ext cx="76422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4576" extrusionOk="0">
                    <a:moveTo>
                      <a:pt x="323" y="4575"/>
                    </a:moveTo>
                    <a:cubicBezTo>
                      <a:pt x="288" y="4403"/>
                      <a:pt x="213" y="2895"/>
                      <a:pt x="150" y="2360"/>
                    </a:cubicBezTo>
                    <a:cubicBezTo>
                      <a:pt x="81" y="1784"/>
                      <a:pt x="121" y="1456"/>
                      <a:pt x="144" y="915"/>
                    </a:cubicBezTo>
                    <a:cubicBezTo>
                      <a:pt x="150" y="777"/>
                      <a:pt x="69" y="662"/>
                      <a:pt x="0" y="576"/>
                    </a:cubicBezTo>
                    <a:cubicBezTo>
                      <a:pt x="104" y="380"/>
                      <a:pt x="208" y="190"/>
                      <a:pt x="311" y="0"/>
                    </a:cubicBezTo>
                    <a:cubicBezTo>
                      <a:pt x="616" y="340"/>
                      <a:pt x="956" y="656"/>
                      <a:pt x="1203" y="1053"/>
                    </a:cubicBezTo>
                    <a:lnTo>
                      <a:pt x="1243" y="1117"/>
                    </a:lnTo>
                    <a:lnTo>
                      <a:pt x="461" y="2014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144770" y="3196719"/>
                <a:ext cx="162673" cy="17754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890" extrusionOk="0">
                    <a:moveTo>
                      <a:pt x="1785" y="40"/>
                    </a:moveTo>
                    <a:cubicBezTo>
                      <a:pt x="1129" y="0"/>
                      <a:pt x="824" y="489"/>
                      <a:pt x="1" y="1824"/>
                    </a:cubicBezTo>
                    <a:lnTo>
                      <a:pt x="1405" y="2889"/>
                    </a:lnTo>
                    <a:cubicBezTo>
                      <a:pt x="1405" y="2889"/>
                      <a:pt x="2596" y="1485"/>
                      <a:pt x="2619" y="921"/>
                    </a:cubicBezTo>
                    <a:cubicBezTo>
                      <a:pt x="2648" y="288"/>
                      <a:pt x="2164" y="63"/>
                      <a:pt x="1785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7545817" y="3489078"/>
                <a:ext cx="38364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6176" extrusionOk="0">
                    <a:moveTo>
                      <a:pt x="5157" y="6175"/>
                    </a:moveTo>
                    <a:lnTo>
                      <a:pt x="6245" y="1865"/>
                    </a:lnTo>
                    <a:cubicBezTo>
                      <a:pt x="5221" y="1514"/>
                      <a:pt x="4352" y="858"/>
                      <a:pt x="3724" y="0"/>
                    </a:cubicBezTo>
                    <a:lnTo>
                      <a:pt x="1" y="2406"/>
                    </a:lnTo>
                    <a:cubicBezTo>
                      <a:pt x="1227" y="4184"/>
                      <a:pt x="3040" y="5537"/>
                      <a:pt x="5157" y="6175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7750881" y="2706669"/>
                <a:ext cx="876826" cy="693389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1287" extrusionOk="0">
                    <a:moveTo>
                      <a:pt x="14273" y="9658"/>
                    </a:moveTo>
                    <a:cubicBezTo>
                      <a:pt x="14273" y="4334"/>
                      <a:pt x="9939" y="1"/>
                      <a:pt x="4610" y="1"/>
                    </a:cubicBezTo>
                    <a:cubicBezTo>
                      <a:pt x="2941" y="1"/>
                      <a:pt x="1365" y="421"/>
                      <a:pt x="1" y="1175"/>
                    </a:cubicBezTo>
                    <a:lnTo>
                      <a:pt x="2308" y="4967"/>
                    </a:lnTo>
                    <a:cubicBezTo>
                      <a:pt x="3005" y="4628"/>
                      <a:pt x="3782" y="4438"/>
                      <a:pt x="4610" y="4438"/>
                    </a:cubicBezTo>
                    <a:cubicBezTo>
                      <a:pt x="7494" y="4438"/>
                      <a:pt x="9830" y="6774"/>
                      <a:pt x="9830" y="9658"/>
                    </a:cubicBezTo>
                    <a:cubicBezTo>
                      <a:pt x="9830" y="9876"/>
                      <a:pt x="9818" y="10083"/>
                      <a:pt x="9795" y="10291"/>
                    </a:cubicBezTo>
                    <a:lnTo>
                      <a:pt x="14135" y="11286"/>
                    </a:lnTo>
                    <a:cubicBezTo>
                      <a:pt x="14221" y="10762"/>
                      <a:pt x="14273" y="10216"/>
                      <a:pt x="14273" y="9658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97" name="Google Shape;597;p39"/>
              <p:cNvSpPr/>
              <p:nvPr/>
            </p:nvSpPr>
            <p:spPr>
              <a:xfrm>
                <a:off x="7415025" y="2670608"/>
                <a:ext cx="1263974" cy="1263605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20569" extrusionOk="0">
                    <a:moveTo>
                      <a:pt x="10285" y="2406"/>
                    </a:moveTo>
                    <a:cubicBezTo>
                      <a:pt x="5859" y="2406"/>
                      <a:pt x="2262" y="6003"/>
                      <a:pt x="2262" y="10429"/>
                    </a:cubicBezTo>
                    <a:cubicBezTo>
                      <a:pt x="2262" y="14848"/>
                      <a:pt x="5859" y="18445"/>
                      <a:pt x="10285" y="18445"/>
                    </a:cubicBezTo>
                    <a:cubicBezTo>
                      <a:pt x="14710" y="18445"/>
                      <a:pt x="18307" y="14848"/>
                      <a:pt x="18307" y="10429"/>
                    </a:cubicBezTo>
                    <a:cubicBezTo>
                      <a:pt x="18307" y="6003"/>
                      <a:pt x="14710" y="2406"/>
                      <a:pt x="10285" y="2406"/>
                    </a:cubicBezTo>
                    <a:close/>
                    <a:moveTo>
                      <a:pt x="10285" y="18347"/>
                    </a:moveTo>
                    <a:cubicBezTo>
                      <a:pt x="5917" y="18347"/>
                      <a:pt x="2366" y="14791"/>
                      <a:pt x="2366" y="10429"/>
                    </a:cubicBezTo>
                    <a:cubicBezTo>
                      <a:pt x="2366" y="6061"/>
                      <a:pt x="5917" y="2504"/>
                      <a:pt x="10285" y="2504"/>
                    </a:cubicBezTo>
                    <a:cubicBezTo>
                      <a:pt x="14652" y="2504"/>
                      <a:pt x="18203" y="6061"/>
                      <a:pt x="18203" y="10429"/>
                    </a:cubicBezTo>
                    <a:cubicBezTo>
                      <a:pt x="18203" y="14791"/>
                      <a:pt x="14652" y="18347"/>
                      <a:pt x="10285" y="18347"/>
                    </a:cubicBezTo>
                    <a:close/>
                    <a:moveTo>
                      <a:pt x="10388" y="1451"/>
                    </a:moveTo>
                    <a:lnTo>
                      <a:pt x="10192" y="1451"/>
                    </a:lnTo>
                    <a:lnTo>
                      <a:pt x="10192" y="1"/>
                    </a:lnTo>
                    <a:lnTo>
                      <a:pt x="10388" y="1"/>
                    </a:lnTo>
                    <a:close/>
                    <a:moveTo>
                      <a:pt x="10187" y="19124"/>
                    </a:moveTo>
                    <a:lnTo>
                      <a:pt x="10377" y="19124"/>
                    </a:lnTo>
                    <a:lnTo>
                      <a:pt x="10377" y="20569"/>
                    </a:lnTo>
                    <a:lnTo>
                      <a:pt x="10187" y="20569"/>
                    </a:lnTo>
                    <a:close/>
                    <a:moveTo>
                      <a:pt x="9416" y="1486"/>
                    </a:moveTo>
                    <a:lnTo>
                      <a:pt x="9283" y="47"/>
                    </a:lnTo>
                    <a:lnTo>
                      <a:pt x="9479" y="30"/>
                    </a:lnTo>
                    <a:lnTo>
                      <a:pt x="9611" y="1468"/>
                    </a:lnTo>
                    <a:close/>
                    <a:moveTo>
                      <a:pt x="11154" y="19078"/>
                    </a:moveTo>
                    <a:lnTo>
                      <a:pt x="11286" y="20517"/>
                    </a:lnTo>
                    <a:lnTo>
                      <a:pt x="11090" y="20534"/>
                    </a:lnTo>
                    <a:lnTo>
                      <a:pt x="10964" y="19095"/>
                    </a:lnTo>
                    <a:close/>
                    <a:moveTo>
                      <a:pt x="8650" y="1601"/>
                    </a:moveTo>
                    <a:lnTo>
                      <a:pt x="8403" y="174"/>
                    </a:lnTo>
                    <a:lnTo>
                      <a:pt x="8593" y="139"/>
                    </a:lnTo>
                    <a:lnTo>
                      <a:pt x="8846" y="1566"/>
                    </a:lnTo>
                    <a:close/>
                    <a:moveTo>
                      <a:pt x="11919" y="18975"/>
                    </a:moveTo>
                    <a:lnTo>
                      <a:pt x="12172" y="20396"/>
                    </a:lnTo>
                    <a:lnTo>
                      <a:pt x="11976" y="20431"/>
                    </a:lnTo>
                    <a:lnTo>
                      <a:pt x="11723" y="19009"/>
                    </a:lnTo>
                    <a:close/>
                    <a:moveTo>
                      <a:pt x="7902" y="1773"/>
                    </a:moveTo>
                    <a:lnTo>
                      <a:pt x="7528" y="375"/>
                    </a:lnTo>
                    <a:lnTo>
                      <a:pt x="7718" y="329"/>
                    </a:lnTo>
                    <a:lnTo>
                      <a:pt x="8092" y="1722"/>
                    </a:lnTo>
                    <a:close/>
                    <a:moveTo>
                      <a:pt x="12667" y="18802"/>
                    </a:moveTo>
                    <a:lnTo>
                      <a:pt x="13041" y="20195"/>
                    </a:lnTo>
                    <a:lnTo>
                      <a:pt x="12851" y="20246"/>
                    </a:lnTo>
                    <a:lnTo>
                      <a:pt x="12477" y="18848"/>
                    </a:lnTo>
                    <a:close/>
                    <a:moveTo>
                      <a:pt x="7171" y="2009"/>
                    </a:moveTo>
                    <a:lnTo>
                      <a:pt x="6676" y="651"/>
                    </a:lnTo>
                    <a:lnTo>
                      <a:pt x="6860" y="588"/>
                    </a:lnTo>
                    <a:lnTo>
                      <a:pt x="7355" y="1946"/>
                    </a:lnTo>
                    <a:close/>
                    <a:moveTo>
                      <a:pt x="13398" y="18555"/>
                    </a:moveTo>
                    <a:lnTo>
                      <a:pt x="13899" y="19913"/>
                    </a:lnTo>
                    <a:lnTo>
                      <a:pt x="13709" y="19982"/>
                    </a:lnTo>
                    <a:lnTo>
                      <a:pt x="13214" y="18618"/>
                    </a:lnTo>
                    <a:close/>
                    <a:moveTo>
                      <a:pt x="6458" y="2314"/>
                    </a:moveTo>
                    <a:lnTo>
                      <a:pt x="5848" y="1002"/>
                    </a:lnTo>
                    <a:lnTo>
                      <a:pt x="6026" y="916"/>
                    </a:lnTo>
                    <a:lnTo>
                      <a:pt x="6636" y="2228"/>
                    </a:lnTo>
                    <a:close/>
                    <a:moveTo>
                      <a:pt x="14112" y="18255"/>
                    </a:moveTo>
                    <a:lnTo>
                      <a:pt x="14722" y="19562"/>
                    </a:lnTo>
                    <a:lnTo>
                      <a:pt x="14543" y="19648"/>
                    </a:lnTo>
                    <a:lnTo>
                      <a:pt x="13933" y="18342"/>
                    </a:lnTo>
                    <a:close/>
                    <a:moveTo>
                      <a:pt x="5784" y="2677"/>
                    </a:moveTo>
                    <a:lnTo>
                      <a:pt x="5065" y="1428"/>
                    </a:lnTo>
                    <a:lnTo>
                      <a:pt x="5238" y="1325"/>
                    </a:lnTo>
                    <a:lnTo>
                      <a:pt x="5957" y="2579"/>
                    </a:lnTo>
                    <a:close/>
                    <a:moveTo>
                      <a:pt x="14791" y="17893"/>
                    </a:moveTo>
                    <a:lnTo>
                      <a:pt x="15510" y="19147"/>
                    </a:lnTo>
                    <a:lnTo>
                      <a:pt x="15332" y="19245"/>
                    </a:lnTo>
                    <a:lnTo>
                      <a:pt x="14612" y="17996"/>
                    </a:lnTo>
                    <a:close/>
                    <a:moveTo>
                      <a:pt x="5134" y="3103"/>
                    </a:moveTo>
                    <a:lnTo>
                      <a:pt x="4305" y="1923"/>
                    </a:lnTo>
                    <a:lnTo>
                      <a:pt x="4466" y="1808"/>
                    </a:lnTo>
                    <a:lnTo>
                      <a:pt x="5295" y="2988"/>
                    </a:lnTo>
                    <a:close/>
                    <a:moveTo>
                      <a:pt x="15435" y="17467"/>
                    </a:moveTo>
                    <a:lnTo>
                      <a:pt x="16264" y="18647"/>
                    </a:lnTo>
                    <a:lnTo>
                      <a:pt x="16103" y="18762"/>
                    </a:lnTo>
                    <a:lnTo>
                      <a:pt x="15280" y="17582"/>
                    </a:lnTo>
                    <a:close/>
                    <a:moveTo>
                      <a:pt x="4530" y="3580"/>
                    </a:moveTo>
                    <a:lnTo>
                      <a:pt x="3603" y="2470"/>
                    </a:lnTo>
                    <a:lnTo>
                      <a:pt x="3753" y="2343"/>
                    </a:lnTo>
                    <a:lnTo>
                      <a:pt x="4679" y="3448"/>
                    </a:lnTo>
                    <a:close/>
                    <a:moveTo>
                      <a:pt x="16039" y="16995"/>
                    </a:moveTo>
                    <a:lnTo>
                      <a:pt x="16966" y="18100"/>
                    </a:lnTo>
                    <a:lnTo>
                      <a:pt x="16816" y="18232"/>
                    </a:lnTo>
                    <a:lnTo>
                      <a:pt x="15890" y="17122"/>
                    </a:lnTo>
                    <a:close/>
                    <a:moveTo>
                      <a:pt x="3960" y="4104"/>
                    </a:moveTo>
                    <a:lnTo>
                      <a:pt x="2941" y="3080"/>
                    </a:lnTo>
                    <a:lnTo>
                      <a:pt x="3080" y="2947"/>
                    </a:lnTo>
                    <a:lnTo>
                      <a:pt x="4098" y="3966"/>
                    </a:lnTo>
                    <a:close/>
                    <a:moveTo>
                      <a:pt x="16609" y="16460"/>
                    </a:moveTo>
                    <a:lnTo>
                      <a:pt x="17628" y="17484"/>
                    </a:lnTo>
                    <a:lnTo>
                      <a:pt x="17495" y="17622"/>
                    </a:lnTo>
                    <a:lnTo>
                      <a:pt x="16471" y="16598"/>
                    </a:lnTo>
                    <a:close/>
                    <a:moveTo>
                      <a:pt x="3454" y="4680"/>
                    </a:moveTo>
                    <a:lnTo>
                      <a:pt x="2343" y="3753"/>
                    </a:lnTo>
                    <a:lnTo>
                      <a:pt x="2475" y="3598"/>
                    </a:lnTo>
                    <a:lnTo>
                      <a:pt x="3580" y="4530"/>
                    </a:lnTo>
                    <a:close/>
                    <a:moveTo>
                      <a:pt x="17121" y="15896"/>
                    </a:moveTo>
                    <a:lnTo>
                      <a:pt x="18226" y="16822"/>
                    </a:lnTo>
                    <a:lnTo>
                      <a:pt x="18100" y="16972"/>
                    </a:lnTo>
                    <a:lnTo>
                      <a:pt x="16989" y="16045"/>
                    </a:lnTo>
                    <a:close/>
                    <a:moveTo>
                      <a:pt x="2993" y="5295"/>
                    </a:moveTo>
                    <a:lnTo>
                      <a:pt x="1808" y="4472"/>
                    </a:lnTo>
                    <a:lnTo>
                      <a:pt x="1923" y="4311"/>
                    </a:lnTo>
                    <a:lnTo>
                      <a:pt x="3103" y="5140"/>
                    </a:lnTo>
                    <a:close/>
                    <a:moveTo>
                      <a:pt x="17582" y="15274"/>
                    </a:moveTo>
                    <a:lnTo>
                      <a:pt x="18761" y="16103"/>
                    </a:lnTo>
                    <a:lnTo>
                      <a:pt x="18646" y="16258"/>
                    </a:lnTo>
                    <a:lnTo>
                      <a:pt x="17467" y="15435"/>
                    </a:lnTo>
                    <a:close/>
                    <a:moveTo>
                      <a:pt x="2579" y="5951"/>
                    </a:moveTo>
                    <a:lnTo>
                      <a:pt x="1330" y="5232"/>
                    </a:lnTo>
                    <a:lnTo>
                      <a:pt x="1428" y="5059"/>
                    </a:lnTo>
                    <a:lnTo>
                      <a:pt x="2682" y="5779"/>
                    </a:lnTo>
                    <a:close/>
                    <a:moveTo>
                      <a:pt x="17990" y="14618"/>
                    </a:moveTo>
                    <a:lnTo>
                      <a:pt x="19239" y="15338"/>
                    </a:lnTo>
                    <a:lnTo>
                      <a:pt x="19141" y="15510"/>
                    </a:lnTo>
                    <a:lnTo>
                      <a:pt x="17887" y="14791"/>
                    </a:lnTo>
                    <a:close/>
                    <a:moveTo>
                      <a:pt x="2234" y="6636"/>
                    </a:moveTo>
                    <a:lnTo>
                      <a:pt x="927" y="6026"/>
                    </a:lnTo>
                    <a:lnTo>
                      <a:pt x="1014" y="5842"/>
                    </a:lnTo>
                    <a:lnTo>
                      <a:pt x="2320" y="6458"/>
                    </a:lnTo>
                    <a:close/>
                    <a:moveTo>
                      <a:pt x="18336" y="13928"/>
                    </a:moveTo>
                    <a:lnTo>
                      <a:pt x="19642" y="14543"/>
                    </a:lnTo>
                    <a:lnTo>
                      <a:pt x="19556" y="14722"/>
                    </a:lnTo>
                    <a:lnTo>
                      <a:pt x="18249" y="14112"/>
                    </a:lnTo>
                    <a:close/>
                    <a:moveTo>
                      <a:pt x="1946" y="7356"/>
                    </a:moveTo>
                    <a:lnTo>
                      <a:pt x="588" y="6861"/>
                    </a:lnTo>
                    <a:lnTo>
                      <a:pt x="651" y="6671"/>
                    </a:lnTo>
                    <a:lnTo>
                      <a:pt x="2015" y="7166"/>
                    </a:lnTo>
                    <a:close/>
                    <a:moveTo>
                      <a:pt x="18623" y="13220"/>
                    </a:moveTo>
                    <a:lnTo>
                      <a:pt x="19981" y="13715"/>
                    </a:lnTo>
                    <a:lnTo>
                      <a:pt x="19918" y="13899"/>
                    </a:lnTo>
                    <a:lnTo>
                      <a:pt x="18560" y="13404"/>
                    </a:lnTo>
                    <a:close/>
                    <a:moveTo>
                      <a:pt x="1727" y="8086"/>
                    </a:moveTo>
                    <a:lnTo>
                      <a:pt x="329" y="7712"/>
                    </a:lnTo>
                    <a:lnTo>
                      <a:pt x="381" y="7528"/>
                    </a:lnTo>
                    <a:lnTo>
                      <a:pt x="1773" y="7902"/>
                    </a:lnTo>
                    <a:close/>
                    <a:moveTo>
                      <a:pt x="18848" y="12477"/>
                    </a:moveTo>
                    <a:lnTo>
                      <a:pt x="20240" y="12851"/>
                    </a:lnTo>
                    <a:lnTo>
                      <a:pt x="20189" y="13036"/>
                    </a:lnTo>
                    <a:lnTo>
                      <a:pt x="18796" y="12662"/>
                    </a:lnTo>
                    <a:close/>
                    <a:moveTo>
                      <a:pt x="1566" y="8846"/>
                    </a:moveTo>
                    <a:lnTo>
                      <a:pt x="145" y="8599"/>
                    </a:lnTo>
                    <a:lnTo>
                      <a:pt x="179" y="8403"/>
                    </a:lnTo>
                    <a:lnTo>
                      <a:pt x="1601" y="8656"/>
                    </a:lnTo>
                    <a:close/>
                    <a:moveTo>
                      <a:pt x="19003" y="11724"/>
                    </a:moveTo>
                    <a:lnTo>
                      <a:pt x="20430" y="11971"/>
                    </a:lnTo>
                    <a:lnTo>
                      <a:pt x="20390" y="12167"/>
                    </a:lnTo>
                    <a:lnTo>
                      <a:pt x="18969" y="11913"/>
                    </a:lnTo>
                    <a:close/>
                    <a:moveTo>
                      <a:pt x="1474" y="9612"/>
                    </a:moveTo>
                    <a:lnTo>
                      <a:pt x="35" y="9485"/>
                    </a:lnTo>
                    <a:lnTo>
                      <a:pt x="47" y="9289"/>
                    </a:lnTo>
                    <a:lnTo>
                      <a:pt x="1485" y="9422"/>
                    </a:lnTo>
                    <a:close/>
                    <a:moveTo>
                      <a:pt x="19095" y="10958"/>
                    </a:moveTo>
                    <a:lnTo>
                      <a:pt x="20534" y="11085"/>
                    </a:lnTo>
                    <a:lnTo>
                      <a:pt x="20522" y="11280"/>
                    </a:lnTo>
                    <a:lnTo>
                      <a:pt x="19084" y="11154"/>
                    </a:lnTo>
                    <a:close/>
                    <a:moveTo>
                      <a:pt x="1445" y="10383"/>
                    </a:moveTo>
                    <a:lnTo>
                      <a:pt x="1" y="10383"/>
                    </a:lnTo>
                    <a:lnTo>
                      <a:pt x="1" y="10187"/>
                    </a:lnTo>
                    <a:lnTo>
                      <a:pt x="1445" y="10187"/>
                    </a:lnTo>
                    <a:close/>
                    <a:moveTo>
                      <a:pt x="20574" y="10187"/>
                    </a:moveTo>
                    <a:lnTo>
                      <a:pt x="20574" y="10383"/>
                    </a:lnTo>
                    <a:lnTo>
                      <a:pt x="19124" y="10383"/>
                    </a:lnTo>
                    <a:lnTo>
                      <a:pt x="19124" y="10187"/>
                    </a:lnTo>
                    <a:close/>
                    <a:moveTo>
                      <a:pt x="1485" y="11154"/>
                    </a:moveTo>
                    <a:lnTo>
                      <a:pt x="47" y="11280"/>
                    </a:lnTo>
                    <a:lnTo>
                      <a:pt x="35" y="11085"/>
                    </a:lnTo>
                    <a:lnTo>
                      <a:pt x="1474" y="10958"/>
                    </a:lnTo>
                    <a:close/>
                    <a:moveTo>
                      <a:pt x="19084" y="9422"/>
                    </a:moveTo>
                    <a:lnTo>
                      <a:pt x="20522" y="9289"/>
                    </a:lnTo>
                    <a:lnTo>
                      <a:pt x="20534" y="9485"/>
                    </a:lnTo>
                    <a:lnTo>
                      <a:pt x="19095" y="9612"/>
                    </a:lnTo>
                    <a:close/>
                    <a:moveTo>
                      <a:pt x="1595" y="11913"/>
                    </a:moveTo>
                    <a:lnTo>
                      <a:pt x="173" y="12167"/>
                    </a:lnTo>
                    <a:lnTo>
                      <a:pt x="133" y="11971"/>
                    </a:lnTo>
                    <a:lnTo>
                      <a:pt x="1560" y="11724"/>
                    </a:lnTo>
                    <a:close/>
                    <a:moveTo>
                      <a:pt x="18974" y="8650"/>
                    </a:moveTo>
                    <a:lnTo>
                      <a:pt x="20402" y="8397"/>
                    </a:lnTo>
                    <a:lnTo>
                      <a:pt x="20436" y="8593"/>
                    </a:lnTo>
                    <a:lnTo>
                      <a:pt x="19009" y="8846"/>
                    </a:lnTo>
                    <a:close/>
                    <a:moveTo>
                      <a:pt x="1773" y="12673"/>
                    </a:moveTo>
                    <a:lnTo>
                      <a:pt x="381" y="13047"/>
                    </a:lnTo>
                    <a:lnTo>
                      <a:pt x="329" y="12857"/>
                    </a:lnTo>
                    <a:lnTo>
                      <a:pt x="1727" y="12483"/>
                    </a:lnTo>
                    <a:close/>
                    <a:moveTo>
                      <a:pt x="18796" y="7902"/>
                    </a:moveTo>
                    <a:lnTo>
                      <a:pt x="20189" y="7528"/>
                    </a:lnTo>
                    <a:lnTo>
                      <a:pt x="20240" y="7712"/>
                    </a:lnTo>
                    <a:lnTo>
                      <a:pt x="18848" y="8086"/>
                    </a:lnTo>
                    <a:close/>
                    <a:moveTo>
                      <a:pt x="2015" y="13398"/>
                    </a:moveTo>
                    <a:lnTo>
                      <a:pt x="651" y="13893"/>
                    </a:lnTo>
                    <a:lnTo>
                      <a:pt x="588" y="13709"/>
                    </a:lnTo>
                    <a:lnTo>
                      <a:pt x="1946" y="13208"/>
                    </a:lnTo>
                    <a:close/>
                    <a:moveTo>
                      <a:pt x="18560" y="7166"/>
                    </a:moveTo>
                    <a:lnTo>
                      <a:pt x="19918" y="6671"/>
                    </a:lnTo>
                    <a:lnTo>
                      <a:pt x="19981" y="6861"/>
                    </a:lnTo>
                    <a:lnTo>
                      <a:pt x="18623" y="7356"/>
                    </a:lnTo>
                    <a:close/>
                    <a:moveTo>
                      <a:pt x="2314" y="14112"/>
                    </a:moveTo>
                    <a:lnTo>
                      <a:pt x="1008" y="14722"/>
                    </a:lnTo>
                    <a:lnTo>
                      <a:pt x="921" y="14543"/>
                    </a:lnTo>
                    <a:lnTo>
                      <a:pt x="2228" y="13928"/>
                    </a:lnTo>
                    <a:close/>
                    <a:moveTo>
                      <a:pt x="18255" y="6464"/>
                    </a:moveTo>
                    <a:lnTo>
                      <a:pt x="19567" y="5848"/>
                    </a:lnTo>
                    <a:lnTo>
                      <a:pt x="19653" y="6032"/>
                    </a:lnTo>
                    <a:lnTo>
                      <a:pt x="18341" y="6642"/>
                    </a:lnTo>
                    <a:close/>
                    <a:moveTo>
                      <a:pt x="2682" y="14791"/>
                    </a:moveTo>
                    <a:lnTo>
                      <a:pt x="1428" y="15510"/>
                    </a:lnTo>
                    <a:lnTo>
                      <a:pt x="1330" y="15338"/>
                    </a:lnTo>
                    <a:lnTo>
                      <a:pt x="2579" y="14618"/>
                    </a:lnTo>
                    <a:close/>
                    <a:moveTo>
                      <a:pt x="17887" y="5779"/>
                    </a:moveTo>
                    <a:lnTo>
                      <a:pt x="19141" y="5059"/>
                    </a:lnTo>
                    <a:lnTo>
                      <a:pt x="19239" y="5232"/>
                    </a:lnTo>
                    <a:lnTo>
                      <a:pt x="17990" y="5951"/>
                    </a:lnTo>
                    <a:close/>
                    <a:moveTo>
                      <a:pt x="3097" y="15435"/>
                    </a:moveTo>
                    <a:lnTo>
                      <a:pt x="1917" y="16258"/>
                    </a:lnTo>
                    <a:lnTo>
                      <a:pt x="1802" y="16103"/>
                    </a:lnTo>
                    <a:lnTo>
                      <a:pt x="2982" y="15274"/>
                    </a:lnTo>
                    <a:close/>
                    <a:moveTo>
                      <a:pt x="17472" y="5134"/>
                    </a:moveTo>
                    <a:lnTo>
                      <a:pt x="18652" y="4306"/>
                    </a:lnTo>
                    <a:lnTo>
                      <a:pt x="18767" y="4461"/>
                    </a:lnTo>
                    <a:lnTo>
                      <a:pt x="17587" y="5290"/>
                    </a:lnTo>
                    <a:close/>
                    <a:moveTo>
                      <a:pt x="3580" y="16045"/>
                    </a:moveTo>
                    <a:lnTo>
                      <a:pt x="2475" y="16972"/>
                    </a:lnTo>
                    <a:lnTo>
                      <a:pt x="2343" y="16822"/>
                    </a:lnTo>
                    <a:lnTo>
                      <a:pt x="3454" y="15896"/>
                    </a:lnTo>
                    <a:close/>
                    <a:moveTo>
                      <a:pt x="16989" y="4530"/>
                    </a:moveTo>
                    <a:lnTo>
                      <a:pt x="18100" y="3598"/>
                    </a:lnTo>
                    <a:lnTo>
                      <a:pt x="18226" y="3753"/>
                    </a:lnTo>
                    <a:lnTo>
                      <a:pt x="17121" y="4680"/>
                    </a:lnTo>
                    <a:close/>
                    <a:moveTo>
                      <a:pt x="4104" y="16604"/>
                    </a:moveTo>
                    <a:lnTo>
                      <a:pt x="3085" y="17628"/>
                    </a:lnTo>
                    <a:lnTo>
                      <a:pt x="2947" y="17490"/>
                    </a:lnTo>
                    <a:lnTo>
                      <a:pt x="3966" y="16471"/>
                    </a:lnTo>
                    <a:close/>
                    <a:moveTo>
                      <a:pt x="16465" y="3966"/>
                    </a:moveTo>
                    <a:lnTo>
                      <a:pt x="17484" y="2947"/>
                    </a:lnTo>
                    <a:lnTo>
                      <a:pt x="17622" y="3080"/>
                    </a:lnTo>
                    <a:lnTo>
                      <a:pt x="16603" y="4104"/>
                    </a:lnTo>
                    <a:close/>
                    <a:moveTo>
                      <a:pt x="4679" y="17116"/>
                    </a:moveTo>
                    <a:lnTo>
                      <a:pt x="3753" y="18226"/>
                    </a:lnTo>
                    <a:lnTo>
                      <a:pt x="3603" y="18094"/>
                    </a:lnTo>
                    <a:lnTo>
                      <a:pt x="4530" y="16989"/>
                    </a:lnTo>
                    <a:close/>
                    <a:moveTo>
                      <a:pt x="15890" y="3448"/>
                    </a:moveTo>
                    <a:lnTo>
                      <a:pt x="16816" y="2343"/>
                    </a:lnTo>
                    <a:lnTo>
                      <a:pt x="16966" y="2470"/>
                    </a:lnTo>
                    <a:lnTo>
                      <a:pt x="16039" y="3580"/>
                    </a:lnTo>
                    <a:close/>
                    <a:moveTo>
                      <a:pt x="5295" y="17582"/>
                    </a:moveTo>
                    <a:lnTo>
                      <a:pt x="4466" y="18762"/>
                    </a:lnTo>
                    <a:lnTo>
                      <a:pt x="4305" y="18647"/>
                    </a:lnTo>
                    <a:lnTo>
                      <a:pt x="5134" y="17467"/>
                    </a:lnTo>
                    <a:close/>
                    <a:moveTo>
                      <a:pt x="15280" y="2988"/>
                    </a:moveTo>
                    <a:lnTo>
                      <a:pt x="16103" y="1808"/>
                    </a:lnTo>
                    <a:lnTo>
                      <a:pt x="16264" y="1923"/>
                    </a:lnTo>
                    <a:lnTo>
                      <a:pt x="15435" y="3103"/>
                    </a:lnTo>
                    <a:close/>
                    <a:moveTo>
                      <a:pt x="5945" y="17985"/>
                    </a:moveTo>
                    <a:lnTo>
                      <a:pt x="5226" y="19239"/>
                    </a:lnTo>
                    <a:lnTo>
                      <a:pt x="5053" y="19136"/>
                    </a:lnTo>
                    <a:lnTo>
                      <a:pt x="5773" y="17887"/>
                    </a:lnTo>
                    <a:close/>
                    <a:moveTo>
                      <a:pt x="14624" y="2579"/>
                    </a:moveTo>
                    <a:lnTo>
                      <a:pt x="15343" y="1325"/>
                    </a:lnTo>
                    <a:lnTo>
                      <a:pt x="15516" y="1428"/>
                    </a:lnTo>
                    <a:lnTo>
                      <a:pt x="14796" y="2677"/>
                    </a:lnTo>
                    <a:close/>
                    <a:moveTo>
                      <a:pt x="6458" y="18255"/>
                    </a:moveTo>
                    <a:lnTo>
                      <a:pt x="6636" y="18342"/>
                    </a:lnTo>
                    <a:lnTo>
                      <a:pt x="6026" y="19648"/>
                    </a:lnTo>
                    <a:lnTo>
                      <a:pt x="5848" y="19562"/>
                    </a:lnTo>
                    <a:close/>
                    <a:moveTo>
                      <a:pt x="14112" y="2314"/>
                    </a:moveTo>
                    <a:lnTo>
                      <a:pt x="13933" y="2228"/>
                    </a:lnTo>
                    <a:lnTo>
                      <a:pt x="14543" y="916"/>
                    </a:lnTo>
                    <a:lnTo>
                      <a:pt x="14722" y="1002"/>
                    </a:lnTo>
                    <a:close/>
                    <a:moveTo>
                      <a:pt x="7171" y="18555"/>
                    </a:moveTo>
                    <a:lnTo>
                      <a:pt x="7355" y="18618"/>
                    </a:lnTo>
                    <a:lnTo>
                      <a:pt x="6860" y="19982"/>
                    </a:lnTo>
                    <a:lnTo>
                      <a:pt x="6676" y="19913"/>
                    </a:lnTo>
                    <a:close/>
                    <a:moveTo>
                      <a:pt x="13398" y="2009"/>
                    </a:moveTo>
                    <a:lnTo>
                      <a:pt x="13214" y="1946"/>
                    </a:lnTo>
                    <a:lnTo>
                      <a:pt x="13709" y="588"/>
                    </a:lnTo>
                    <a:lnTo>
                      <a:pt x="13899" y="651"/>
                    </a:lnTo>
                    <a:close/>
                    <a:moveTo>
                      <a:pt x="7902" y="18802"/>
                    </a:moveTo>
                    <a:lnTo>
                      <a:pt x="8092" y="18848"/>
                    </a:lnTo>
                    <a:lnTo>
                      <a:pt x="7718" y="20246"/>
                    </a:lnTo>
                    <a:lnTo>
                      <a:pt x="7528" y="20195"/>
                    </a:lnTo>
                    <a:close/>
                    <a:moveTo>
                      <a:pt x="12667" y="1773"/>
                    </a:moveTo>
                    <a:lnTo>
                      <a:pt x="12477" y="1722"/>
                    </a:lnTo>
                    <a:lnTo>
                      <a:pt x="12851" y="329"/>
                    </a:lnTo>
                    <a:lnTo>
                      <a:pt x="13041" y="375"/>
                    </a:lnTo>
                    <a:close/>
                    <a:moveTo>
                      <a:pt x="8650" y="18975"/>
                    </a:moveTo>
                    <a:lnTo>
                      <a:pt x="8846" y="19009"/>
                    </a:lnTo>
                    <a:lnTo>
                      <a:pt x="8593" y="20431"/>
                    </a:lnTo>
                    <a:lnTo>
                      <a:pt x="8403" y="20396"/>
                    </a:lnTo>
                    <a:close/>
                    <a:moveTo>
                      <a:pt x="11919" y="1601"/>
                    </a:moveTo>
                    <a:lnTo>
                      <a:pt x="11723" y="1566"/>
                    </a:lnTo>
                    <a:lnTo>
                      <a:pt x="11976" y="139"/>
                    </a:lnTo>
                    <a:lnTo>
                      <a:pt x="12172" y="174"/>
                    </a:lnTo>
                    <a:close/>
                    <a:moveTo>
                      <a:pt x="9416" y="19078"/>
                    </a:moveTo>
                    <a:lnTo>
                      <a:pt x="9611" y="19095"/>
                    </a:lnTo>
                    <a:lnTo>
                      <a:pt x="9479" y="20534"/>
                    </a:lnTo>
                    <a:lnTo>
                      <a:pt x="9283" y="20517"/>
                    </a:lnTo>
                    <a:close/>
                    <a:moveTo>
                      <a:pt x="11154" y="1486"/>
                    </a:moveTo>
                    <a:lnTo>
                      <a:pt x="10964" y="1468"/>
                    </a:lnTo>
                    <a:lnTo>
                      <a:pt x="11090" y="30"/>
                    </a:lnTo>
                    <a:lnTo>
                      <a:pt x="112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514D26-21DD-A4F6-55FD-6D084585F8E3}"/>
              </a:ext>
            </a:extLst>
          </p:cNvPr>
          <p:cNvSpPr txBox="1"/>
          <p:nvPr/>
        </p:nvSpPr>
        <p:spPr>
          <a:xfrm>
            <a:off x="2734150" y="155953"/>
            <a:ext cx="6409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E00EE-E86C-9B5B-3A81-2C4347A54DF7}"/>
              </a:ext>
            </a:extLst>
          </p:cNvPr>
          <p:cNvSpPr txBox="1"/>
          <p:nvPr/>
        </p:nvSpPr>
        <p:spPr>
          <a:xfrm>
            <a:off x="736169" y="1162373"/>
            <a:ext cx="826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Goal :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robot that responds to hand gestures in real-time.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E8948-98CF-0488-E25D-A82F8E3F4722}"/>
              </a:ext>
            </a:extLst>
          </p:cNvPr>
          <p:cNvSpPr txBox="1"/>
          <p:nvPr/>
        </p:nvSpPr>
        <p:spPr>
          <a:xfrm>
            <a:off x="821410" y="1833832"/>
            <a:ext cx="206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09494-0832-89B6-BAB2-9B368F73BB53}"/>
              </a:ext>
            </a:extLst>
          </p:cNvPr>
          <p:cNvSpPr txBox="1"/>
          <p:nvPr/>
        </p:nvSpPr>
        <p:spPr>
          <a:xfrm>
            <a:off x="640297" y="1785390"/>
            <a:ext cx="52442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IN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reliable gesture recognition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accelerometer data with Arduino.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precise motor control.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system performance.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Google Shape;469;p36"/>
          <p:cNvGrpSpPr/>
          <p:nvPr/>
        </p:nvGrpSpPr>
        <p:grpSpPr>
          <a:xfrm>
            <a:off x="5907819" y="1443491"/>
            <a:ext cx="3180522" cy="3241532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ct val="0"/>
                    </a:spcBef>
                    <a:spcAft>
                      <a:spcPct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5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2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dirty="0"/>
              </a:p>
            </p:txBody>
          </p:sp>
        </p:grpSp>
      </p:grpSp>
      <p:cxnSp>
        <p:nvCxnSpPr>
          <p:cNvPr id="502" name="Google Shape;502;p36"/>
          <p:cNvCxnSpPr/>
          <p:nvPr/>
        </p:nvCxnSpPr>
        <p:spPr>
          <a:xfrm rot="10800000" flipH="1">
            <a:off x="8799164" y="913426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1036691" y="4552204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EBCCC-275E-E80A-25DB-34D64E164118}"/>
              </a:ext>
            </a:extLst>
          </p:cNvPr>
          <p:cNvSpPr txBox="1"/>
          <p:nvPr/>
        </p:nvSpPr>
        <p:spPr>
          <a:xfrm>
            <a:off x="2408774" y="149718"/>
            <a:ext cx="627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BCC8B-5FB4-750E-E5A0-223B1F014D58}"/>
              </a:ext>
            </a:extLst>
          </p:cNvPr>
          <p:cNvSpPr txBox="1"/>
          <p:nvPr/>
        </p:nvSpPr>
        <p:spPr>
          <a:xfrm>
            <a:off x="713423" y="976916"/>
            <a:ext cx="7789324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Accelerometer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Detects hand tilt in three axes.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Processes data from the accelerometer.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 (L293D)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Controls the robot's movement.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 Chassis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structure and mobility.</a:t>
            </a:r>
          </a:p>
        </p:txBody>
      </p:sp>
      <p:cxnSp>
        <p:nvCxnSpPr>
          <p:cNvPr id="10" name="Google Shape;444;p34">
            <a:extLst>
              <a:ext uri="{FF2B5EF4-FFF2-40B4-BE49-F238E27FC236}">
                <a16:creationId xmlns:a16="http://schemas.microsoft.com/office/drawing/2014/main" id="{F55DDC64-B851-3866-6D7A-198CFAE6712B}"/>
              </a:ext>
            </a:extLst>
          </p:cNvPr>
          <p:cNvCxnSpPr/>
          <p:nvPr/>
        </p:nvCxnSpPr>
        <p:spPr>
          <a:xfrm rot="10800000">
            <a:off x="4565935" y="4859232"/>
            <a:ext cx="3971984" cy="521420"/>
          </a:xfrm>
          <a:prstGeom prst="bentConnector3">
            <a:avLst>
              <a:gd name="adj1" fmla="val 2818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" name="Google Shape;444;p34">
            <a:extLst>
              <a:ext uri="{FF2B5EF4-FFF2-40B4-BE49-F238E27FC236}">
                <a16:creationId xmlns:a16="http://schemas.microsoft.com/office/drawing/2014/main" id="{354A2D9A-4769-30D0-4549-3B3279BEFD49}"/>
              </a:ext>
            </a:extLst>
          </p:cNvPr>
          <p:cNvCxnSpPr/>
          <p:nvPr/>
        </p:nvCxnSpPr>
        <p:spPr>
          <a:xfrm rot="10800000">
            <a:off x="2744472" y="4653035"/>
            <a:ext cx="4631944" cy="551452"/>
          </a:xfrm>
          <a:prstGeom prst="bentConnector3">
            <a:avLst>
              <a:gd name="adj1" fmla="val 29229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422FDE-37C5-10AF-8C0C-0EB95967E2F7}"/>
              </a:ext>
            </a:extLst>
          </p:cNvPr>
          <p:cNvSpPr txBox="1"/>
          <p:nvPr/>
        </p:nvSpPr>
        <p:spPr>
          <a:xfrm>
            <a:off x="884947" y="3014052"/>
            <a:ext cx="5398080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input → Data processing → Motor control → Robot action.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35">
          <a:extLst>
            <a:ext uri="{FF2B5EF4-FFF2-40B4-BE49-F238E27FC236}">
              <a16:creationId xmlns:a16="http://schemas.microsoft.com/office/drawing/2014/main" id="{1E6FB26E-7412-A37C-4B1E-98B1A4F2D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E2AEB26-AD98-668C-5F17-B1AFBBD0F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587" y="1201119"/>
            <a:ext cx="3076413" cy="34871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2D4EEC9-444C-8B51-442A-F08780805D3D}"/>
              </a:ext>
            </a:extLst>
          </p:cNvPr>
          <p:cNvSpPr txBox="1"/>
          <p:nvPr/>
        </p:nvSpPr>
        <p:spPr>
          <a:xfrm>
            <a:off x="1015140" y="201478"/>
            <a:ext cx="7586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D28887-E419-239A-4C7F-931C69BB9714}"/>
              </a:ext>
            </a:extLst>
          </p:cNvPr>
          <p:cNvSpPr txBox="1"/>
          <p:nvPr/>
        </p:nvSpPr>
        <p:spPr>
          <a:xfrm>
            <a:off x="844659" y="1201119"/>
            <a:ext cx="5571640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Integration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Accelerometer for hand gesture detection.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for data processing and motor control.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 for managing robot movement.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6DDAA2-4F2A-2819-661D-62A0E0623B8C}"/>
              </a:ext>
            </a:extLst>
          </p:cNvPr>
          <p:cNvSpPr txBox="1"/>
          <p:nvPr/>
        </p:nvSpPr>
        <p:spPr>
          <a:xfrm>
            <a:off x="844659" y="2944678"/>
            <a:ext cx="6222569" cy="115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code processes accelerometer data and controls movement actions (forward, backward, left, right, stop).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867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29">
          <a:extLst>
            <a:ext uri="{FF2B5EF4-FFF2-40B4-BE49-F238E27FC236}">
              <a16:creationId xmlns:a16="http://schemas.microsoft.com/office/drawing/2014/main" id="{01C75C3A-3792-C4D6-57C2-AE70E5E68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2A84D95-89E1-F075-298E-48390132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759" y="1225419"/>
            <a:ext cx="3332135" cy="31019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A35EA0-187B-473F-28BD-55CCA0FB3ED4}"/>
              </a:ext>
            </a:extLst>
          </p:cNvPr>
          <p:cNvSpPr txBox="1"/>
          <p:nvPr/>
        </p:nvSpPr>
        <p:spPr>
          <a:xfrm>
            <a:off x="2038027" y="77491"/>
            <a:ext cx="7183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B6266-7D8B-92E1-2BC9-DB69287FF6B4}"/>
              </a:ext>
            </a:extLst>
          </p:cNvPr>
          <p:cNvSpPr txBox="1"/>
          <p:nvPr/>
        </p:nvSpPr>
        <p:spPr>
          <a:xfrm>
            <a:off x="379709" y="1239390"/>
            <a:ext cx="7183466" cy="164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Testing Parameters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Tests for forward, backward, left, right, and stop gestures.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Less than 0.5 seconds delay.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Conditions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Tested under various lighting and vibrations.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5A51D9-D275-C752-43D9-1F28B4B10ED2}"/>
              </a:ext>
            </a:extLst>
          </p:cNvPr>
          <p:cNvSpPr txBox="1"/>
          <p:nvPr/>
        </p:nvSpPr>
        <p:spPr>
          <a:xfrm>
            <a:off x="596686" y="2920822"/>
            <a:ext cx="5509647" cy="11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 gesture recognition accuracy.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 with minimal latency</a:t>
            </a:r>
            <a:r>
              <a:rPr lang="en-US" dirty="0"/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769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35">
          <a:extLst>
            <a:ext uri="{FF2B5EF4-FFF2-40B4-BE49-F238E27FC236}">
              <a16:creationId xmlns:a16="http://schemas.microsoft.com/office/drawing/2014/main" id="{08098536-87DE-5290-CB7D-B324AD4B3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792;p64">
            <a:extLst>
              <a:ext uri="{FF2B5EF4-FFF2-40B4-BE49-F238E27FC236}">
                <a16:creationId xmlns:a16="http://schemas.microsoft.com/office/drawing/2014/main" id="{79D98DD6-B404-F21D-62AB-3EEE7526C57D}"/>
              </a:ext>
            </a:extLst>
          </p:cNvPr>
          <p:cNvGrpSpPr/>
          <p:nvPr/>
        </p:nvGrpSpPr>
        <p:grpSpPr>
          <a:xfrm>
            <a:off x="5904855" y="817489"/>
            <a:ext cx="2944678" cy="3476656"/>
            <a:chOff x="-3156875" y="1538300"/>
            <a:chExt cx="2930175" cy="3233350"/>
          </a:xfrm>
        </p:grpSpPr>
        <p:sp>
          <p:nvSpPr>
            <p:cNvPr id="42" name="Google Shape;1793;p64">
              <a:extLst>
                <a:ext uri="{FF2B5EF4-FFF2-40B4-BE49-F238E27FC236}">
                  <a16:creationId xmlns:a16="http://schemas.microsoft.com/office/drawing/2014/main" id="{58D8500B-03C9-2D31-518C-AFC196260890}"/>
                </a:ext>
              </a:extLst>
            </p:cNvPr>
            <p:cNvSpPr/>
            <p:nvPr/>
          </p:nvSpPr>
          <p:spPr>
            <a:xfrm>
              <a:off x="-2591500" y="1927375"/>
              <a:ext cx="1708250" cy="2844275"/>
            </a:xfrm>
            <a:custGeom>
              <a:avLst/>
              <a:gdLst/>
              <a:ahLst/>
              <a:cxnLst/>
              <a:rect l="l" t="t" r="r" b="b"/>
              <a:pathLst>
                <a:path w="68330" h="113771" extrusionOk="0">
                  <a:moveTo>
                    <a:pt x="62251" y="113771"/>
                  </a:moveTo>
                  <a:lnTo>
                    <a:pt x="6080" y="113771"/>
                  </a:lnTo>
                  <a:cubicBezTo>
                    <a:pt x="2736" y="113771"/>
                    <a:pt x="0" y="111035"/>
                    <a:pt x="0" y="107692"/>
                  </a:cubicBezTo>
                  <a:lnTo>
                    <a:pt x="0" y="6079"/>
                  </a:lnTo>
                  <a:cubicBezTo>
                    <a:pt x="0" y="2736"/>
                    <a:pt x="2736" y="0"/>
                    <a:pt x="6080" y="0"/>
                  </a:cubicBezTo>
                  <a:lnTo>
                    <a:pt x="62251" y="0"/>
                  </a:lnTo>
                  <a:cubicBezTo>
                    <a:pt x="65594" y="0"/>
                    <a:pt x="68330" y="2736"/>
                    <a:pt x="68330" y="6079"/>
                  </a:cubicBezTo>
                  <a:lnTo>
                    <a:pt x="68330" y="107692"/>
                  </a:lnTo>
                  <a:cubicBezTo>
                    <a:pt x="68330" y="111035"/>
                    <a:pt x="65594" y="113771"/>
                    <a:pt x="62251" y="113771"/>
                  </a:cubicBezTo>
                  <a:close/>
                </a:path>
              </a:pathLst>
            </a:custGeom>
            <a:solidFill>
              <a:srgbClr val="F5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43" name="Google Shape;1794;p64">
              <a:extLst>
                <a:ext uri="{FF2B5EF4-FFF2-40B4-BE49-F238E27FC236}">
                  <a16:creationId xmlns:a16="http://schemas.microsoft.com/office/drawing/2014/main" id="{A2D41BDE-92CC-0FCE-288B-560EA5BE2C6F}"/>
                </a:ext>
              </a:extLst>
            </p:cNvPr>
            <p:cNvSpPr/>
            <p:nvPr/>
          </p:nvSpPr>
          <p:spPr>
            <a:xfrm>
              <a:off x="-2591500" y="1927375"/>
              <a:ext cx="1708250" cy="2844275"/>
            </a:xfrm>
            <a:custGeom>
              <a:avLst/>
              <a:gdLst/>
              <a:ahLst/>
              <a:cxnLst/>
              <a:rect l="l" t="t" r="r" b="b"/>
              <a:pathLst>
                <a:path w="68330" h="113771" fill="none" extrusionOk="0">
                  <a:moveTo>
                    <a:pt x="62251" y="113771"/>
                  </a:moveTo>
                  <a:lnTo>
                    <a:pt x="6080" y="113771"/>
                  </a:lnTo>
                  <a:cubicBezTo>
                    <a:pt x="2736" y="113771"/>
                    <a:pt x="0" y="111035"/>
                    <a:pt x="0" y="107692"/>
                  </a:cubicBezTo>
                  <a:lnTo>
                    <a:pt x="0" y="6079"/>
                  </a:lnTo>
                  <a:cubicBezTo>
                    <a:pt x="0" y="2736"/>
                    <a:pt x="2736" y="0"/>
                    <a:pt x="6080" y="0"/>
                  </a:cubicBezTo>
                  <a:lnTo>
                    <a:pt x="62251" y="0"/>
                  </a:lnTo>
                  <a:cubicBezTo>
                    <a:pt x="65594" y="0"/>
                    <a:pt x="68330" y="2736"/>
                    <a:pt x="68330" y="6079"/>
                  </a:cubicBezTo>
                  <a:lnTo>
                    <a:pt x="68330" y="107692"/>
                  </a:lnTo>
                  <a:cubicBezTo>
                    <a:pt x="68330" y="111035"/>
                    <a:pt x="65594" y="113771"/>
                    <a:pt x="62251" y="11377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44" name="Google Shape;1795;p64">
              <a:extLst>
                <a:ext uri="{FF2B5EF4-FFF2-40B4-BE49-F238E27FC236}">
                  <a16:creationId xmlns:a16="http://schemas.microsoft.com/office/drawing/2014/main" id="{39BD8A26-2ECD-950D-175D-CD9F99EB212B}"/>
                </a:ext>
              </a:extLst>
            </p:cNvPr>
            <p:cNvSpPr/>
            <p:nvPr/>
          </p:nvSpPr>
          <p:spPr>
            <a:xfrm>
              <a:off x="-2502600" y="2077075"/>
              <a:ext cx="1530450" cy="2545650"/>
            </a:xfrm>
            <a:custGeom>
              <a:avLst/>
              <a:gdLst/>
              <a:ahLst/>
              <a:cxnLst/>
              <a:rect l="l" t="t" r="r" b="b"/>
              <a:pathLst>
                <a:path w="61218" h="101826" extrusionOk="0">
                  <a:moveTo>
                    <a:pt x="55138" y="101825"/>
                  </a:moveTo>
                  <a:lnTo>
                    <a:pt x="6080" y="101825"/>
                  </a:lnTo>
                  <a:cubicBezTo>
                    <a:pt x="2736" y="101825"/>
                    <a:pt x="1" y="99090"/>
                    <a:pt x="1" y="95746"/>
                  </a:cubicBezTo>
                  <a:lnTo>
                    <a:pt x="1" y="6079"/>
                  </a:lnTo>
                  <a:cubicBezTo>
                    <a:pt x="1" y="2736"/>
                    <a:pt x="2736" y="0"/>
                    <a:pt x="6080" y="0"/>
                  </a:cubicBezTo>
                  <a:lnTo>
                    <a:pt x="55138" y="0"/>
                  </a:lnTo>
                  <a:cubicBezTo>
                    <a:pt x="58482" y="0"/>
                    <a:pt x="61218" y="2736"/>
                    <a:pt x="61218" y="6079"/>
                  </a:cubicBezTo>
                  <a:lnTo>
                    <a:pt x="61218" y="95746"/>
                  </a:lnTo>
                  <a:cubicBezTo>
                    <a:pt x="61218" y="99090"/>
                    <a:pt x="58482" y="101825"/>
                    <a:pt x="55138" y="1018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45" name="Google Shape;1796;p64">
              <a:extLst>
                <a:ext uri="{FF2B5EF4-FFF2-40B4-BE49-F238E27FC236}">
                  <a16:creationId xmlns:a16="http://schemas.microsoft.com/office/drawing/2014/main" id="{2B86CFD0-CDDC-2349-E781-3AB9C567687A}"/>
                </a:ext>
              </a:extLst>
            </p:cNvPr>
            <p:cNvSpPr/>
            <p:nvPr/>
          </p:nvSpPr>
          <p:spPr>
            <a:xfrm>
              <a:off x="-2502600" y="2077075"/>
              <a:ext cx="1530450" cy="2545650"/>
            </a:xfrm>
            <a:custGeom>
              <a:avLst/>
              <a:gdLst/>
              <a:ahLst/>
              <a:cxnLst/>
              <a:rect l="l" t="t" r="r" b="b"/>
              <a:pathLst>
                <a:path w="61218" h="101826" fill="none" extrusionOk="0">
                  <a:moveTo>
                    <a:pt x="55138" y="101825"/>
                  </a:moveTo>
                  <a:lnTo>
                    <a:pt x="6080" y="101825"/>
                  </a:lnTo>
                  <a:cubicBezTo>
                    <a:pt x="2736" y="101825"/>
                    <a:pt x="1" y="99090"/>
                    <a:pt x="1" y="95746"/>
                  </a:cubicBezTo>
                  <a:lnTo>
                    <a:pt x="1" y="6079"/>
                  </a:lnTo>
                  <a:cubicBezTo>
                    <a:pt x="1" y="2736"/>
                    <a:pt x="2736" y="0"/>
                    <a:pt x="6080" y="0"/>
                  </a:cubicBezTo>
                  <a:lnTo>
                    <a:pt x="55138" y="0"/>
                  </a:lnTo>
                  <a:cubicBezTo>
                    <a:pt x="58482" y="0"/>
                    <a:pt x="61218" y="2736"/>
                    <a:pt x="61218" y="6079"/>
                  </a:cubicBezTo>
                  <a:lnTo>
                    <a:pt x="61218" y="95746"/>
                  </a:lnTo>
                  <a:cubicBezTo>
                    <a:pt x="61218" y="99090"/>
                    <a:pt x="58482" y="101825"/>
                    <a:pt x="55138" y="101825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46" name="Google Shape;1797;p64">
              <a:extLst>
                <a:ext uri="{FF2B5EF4-FFF2-40B4-BE49-F238E27FC236}">
                  <a16:creationId xmlns:a16="http://schemas.microsoft.com/office/drawing/2014/main" id="{CD724DC6-283D-3307-1099-414D44EB899F}"/>
                </a:ext>
              </a:extLst>
            </p:cNvPr>
            <p:cNvSpPr/>
            <p:nvPr/>
          </p:nvSpPr>
          <p:spPr>
            <a:xfrm>
              <a:off x="-2496525" y="2463850"/>
              <a:ext cx="1455225" cy="1259150"/>
            </a:xfrm>
            <a:custGeom>
              <a:avLst/>
              <a:gdLst/>
              <a:ahLst/>
              <a:cxnLst/>
              <a:rect l="l" t="t" r="r" b="b"/>
              <a:pathLst>
                <a:path w="58209" h="50366" extrusionOk="0">
                  <a:moveTo>
                    <a:pt x="46202" y="47144"/>
                  </a:moveTo>
                  <a:cubicBezTo>
                    <a:pt x="45351" y="47782"/>
                    <a:pt x="44470" y="48269"/>
                    <a:pt x="43619" y="48542"/>
                  </a:cubicBezTo>
                  <a:cubicBezTo>
                    <a:pt x="37692" y="50366"/>
                    <a:pt x="26992" y="50184"/>
                    <a:pt x="20579" y="49880"/>
                  </a:cubicBezTo>
                  <a:cubicBezTo>
                    <a:pt x="17083" y="49667"/>
                    <a:pt x="13861" y="47539"/>
                    <a:pt x="11886" y="44135"/>
                  </a:cubicBezTo>
                  <a:cubicBezTo>
                    <a:pt x="7235" y="36110"/>
                    <a:pt x="1" y="21004"/>
                    <a:pt x="4864" y="12280"/>
                  </a:cubicBezTo>
                  <a:cubicBezTo>
                    <a:pt x="11642" y="0"/>
                    <a:pt x="25290" y="7873"/>
                    <a:pt x="33649" y="6444"/>
                  </a:cubicBezTo>
                  <a:cubicBezTo>
                    <a:pt x="36871" y="5867"/>
                    <a:pt x="40458" y="4985"/>
                    <a:pt x="43801" y="4712"/>
                  </a:cubicBezTo>
                  <a:cubicBezTo>
                    <a:pt x="49151" y="4317"/>
                    <a:pt x="53953" y="5532"/>
                    <a:pt x="55655" y="12220"/>
                  </a:cubicBezTo>
                  <a:cubicBezTo>
                    <a:pt x="58209" y="21946"/>
                    <a:pt x="53588" y="41308"/>
                    <a:pt x="46202" y="471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47" name="Google Shape;1798;p64">
              <a:extLst>
                <a:ext uri="{FF2B5EF4-FFF2-40B4-BE49-F238E27FC236}">
                  <a16:creationId xmlns:a16="http://schemas.microsoft.com/office/drawing/2014/main" id="{B11A8092-93B1-C82F-5168-6350F60A7D2C}"/>
                </a:ext>
              </a:extLst>
            </p:cNvPr>
            <p:cNvSpPr/>
            <p:nvPr/>
          </p:nvSpPr>
          <p:spPr>
            <a:xfrm>
              <a:off x="-2494225" y="2580875"/>
              <a:ext cx="1092750" cy="972675"/>
            </a:xfrm>
            <a:custGeom>
              <a:avLst/>
              <a:gdLst/>
              <a:ahLst/>
              <a:cxnLst/>
              <a:rect l="l" t="t" r="r" b="b"/>
              <a:pathLst>
                <a:path w="43710" h="38907" extrusionOk="0">
                  <a:moveTo>
                    <a:pt x="43709" y="0"/>
                  </a:moveTo>
                  <a:lnTo>
                    <a:pt x="43709" y="0"/>
                  </a:lnTo>
                  <a:cubicBezTo>
                    <a:pt x="40366" y="274"/>
                    <a:pt x="36748" y="1155"/>
                    <a:pt x="33557" y="1733"/>
                  </a:cubicBezTo>
                  <a:cubicBezTo>
                    <a:pt x="32796" y="1866"/>
                    <a:pt x="31992" y="1921"/>
                    <a:pt x="31153" y="1921"/>
                  </a:cubicBezTo>
                  <a:cubicBezTo>
                    <a:pt x="26987" y="1921"/>
                    <a:pt x="21967" y="559"/>
                    <a:pt x="17211" y="559"/>
                  </a:cubicBezTo>
                  <a:cubicBezTo>
                    <a:pt x="12398" y="559"/>
                    <a:pt x="7855" y="1954"/>
                    <a:pt x="4742" y="7569"/>
                  </a:cubicBezTo>
                  <a:cubicBezTo>
                    <a:pt x="0" y="16110"/>
                    <a:pt x="6869" y="30761"/>
                    <a:pt x="11520" y="38907"/>
                  </a:cubicBezTo>
                  <a:cubicBezTo>
                    <a:pt x="17599" y="34621"/>
                    <a:pt x="29028" y="29028"/>
                    <a:pt x="32706" y="20335"/>
                  </a:cubicBezTo>
                  <a:cubicBezTo>
                    <a:pt x="35745" y="13162"/>
                    <a:pt x="39606" y="3162"/>
                    <a:pt x="43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48" name="Google Shape;1799;p64">
              <a:extLst>
                <a:ext uri="{FF2B5EF4-FFF2-40B4-BE49-F238E27FC236}">
                  <a16:creationId xmlns:a16="http://schemas.microsoft.com/office/drawing/2014/main" id="{4C859DE8-95D6-4848-D9F6-4E2966D106FC}"/>
                </a:ext>
              </a:extLst>
            </p:cNvPr>
            <p:cNvSpPr/>
            <p:nvPr/>
          </p:nvSpPr>
          <p:spPr>
            <a:xfrm>
              <a:off x="-972175" y="2442575"/>
              <a:ext cx="544875" cy="386800"/>
            </a:xfrm>
            <a:custGeom>
              <a:avLst/>
              <a:gdLst/>
              <a:ahLst/>
              <a:cxnLst/>
              <a:rect l="l" t="t" r="r" b="b"/>
              <a:pathLst>
                <a:path w="21795" h="15471" extrusionOk="0">
                  <a:moveTo>
                    <a:pt x="18876" y="0"/>
                  </a:moveTo>
                  <a:lnTo>
                    <a:pt x="1" y="9636"/>
                  </a:lnTo>
                  <a:lnTo>
                    <a:pt x="365" y="11125"/>
                  </a:lnTo>
                  <a:lnTo>
                    <a:pt x="1460" y="15472"/>
                  </a:lnTo>
                  <a:lnTo>
                    <a:pt x="21794" y="4833"/>
                  </a:lnTo>
                  <a:lnTo>
                    <a:pt x="20548" y="2797"/>
                  </a:lnTo>
                  <a:lnTo>
                    <a:pt x="188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49" name="Google Shape;1800;p64">
              <a:extLst>
                <a:ext uri="{FF2B5EF4-FFF2-40B4-BE49-F238E27FC236}">
                  <a16:creationId xmlns:a16="http://schemas.microsoft.com/office/drawing/2014/main" id="{871C19A8-66D9-75E0-886B-62AE4033235F}"/>
                </a:ext>
              </a:extLst>
            </p:cNvPr>
            <p:cNvSpPr/>
            <p:nvPr/>
          </p:nvSpPr>
          <p:spPr>
            <a:xfrm>
              <a:off x="-963050" y="2512475"/>
              <a:ext cx="535750" cy="316900"/>
            </a:xfrm>
            <a:custGeom>
              <a:avLst/>
              <a:gdLst/>
              <a:ahLst/>
              <a:cxnLst/>
              <a:rect l="l" t="t" r="r" b="b"/>
              <a:pathLst>
                <a:path w="21430" h="12676" extrusionOk="0">
                  <a:moveTo>
                    <a:pt x="20214" y="1"/>
                  </a:moveTo>
                  <a:lnTo>
                    <a:pt x="18663" y="396"/>
                  </a:lnTo>
                  <a:cubicBezTo>
                    <a:pt x="18663" y="396"/>
                    <a:pt x="14742" y="3405"/>
                    <a:pt x="9089" y="6657"/>
                  </a:cubicBezTo>
                  <a:cubicBezTo>
                    <a:pt x="6249" y="8322"/>
                    <a:pt x="4114" y="8728"/>
                    <a:pt x="2620" y="8728"/>
                  </a:cubicBezTo>
                  <a:cubicBezTo>
                    <a:pt x="1194" y="8728"/>
                    <a:pt x="351" y="8358"/>
                    <a:pt x="34" y="8358"/>
                  </a:cubicBezTo>
                  <a:cubicBezTo>
                    <a:pt x="22" y="8358"/>
                    <a:pt x="11" y="8358"/>
                    <a:pt x="0" y="8360"/>
                  </a:cubicBezTo>
                  <a:lnTo>
                    <a:pt x="1095" y="12676"/>
                  </a:lnTo>
                  <a:lnTo>
                    <a:pt x="21429" y="2037"/>
                  </a:lnTo>
                  <a:lnTo>
                    <a:pt x="20214" y="1"/>
                  </a:ln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50" name="Google Shape;1801;p64">
              <a:extLst>
                <a:ext uri="{FF2B5EF4-FFF2-40B4-BE49-F238E27FC236}">
                  <a16:creationId xmlns:a16="http://schemas.microsoft.com/office/drawing/2014/main" id="{A9B09785-47E2-D02F-27BC-96F979EC3E7C}"/>
                </a:ext>
              </a:extLst>
            </p:cNvPr>
            <p:cNvSpPr/>
            <p:nvPr/>
          </p:nvSpPr>
          <p:spPr>
            <a:xfrm>
              <a:off x="-527625" y="2359875"/>
              <a:ext cx="300925" cy="729500"/>
            </a:xfrm>
            <a:custGeom>
              <a:avLst/>
              <a:gdLst/>
              <a:ahLst/>
              <a:cxnLst/>
              <a:rect l="l" t="t" r="r" b="b"/>
              <a:pathLst>
                <a:path w="12037" h="29180" extrusionOk="0">
                  <a:moveTo>
                    <a:pt x="5127" y="1"/>
                  </a:moveTo>
                  <a:cubicBezTo>
                    <a:pt x="2381" y="1"/>
                    <a:pt x="1086" y="1895"/>
                    <a:pt x="486" y="3521"/>
                  </a:cubicBezTo>
                  <a:cubicBezTo>
                    <a:pt x="31" y="4859"/>
                    <a:pt x="0" y="6044"/>
                    <a:pt x="0" y="6044"/>
                  </a:cubicBezTo>
                  <a:cubicBezTo>
                    <a:pt x="0" y="6044"/>
                    <a:pt x="2544" y="29179"/>
                    <a:pt x="8078" y="29179"/>
                  </a:cubicBezTo>
                  <a:cubicBezTo>
                    <a:pt x="8121" y="29179"/>
                    <a:pt x="8164" y="29178"/>
                    <a:pt x="8207" y="29175"/>
                  </a:cubicBezTo>
                  <a:cubicBezTo>
                    <a:pt x="9879" y="29053"/>
                    <a:pt x="10791" y="26561"/>
                    <a:pt x="11155" y="23035"/>
                  </a:cubicBezTo>
                  <a:cubicBezTo>
                    <a:pt x="12037" y="14585"/>
                    <a:pt x="9605" y="390"/>
                    <a:pt x="5684" y="26"/>
                  </a:cubicBezTo>
                  <a:cubicBezTo>
                    <a:pt x="5492" y="9"/>
                    <a:pt x="5306" y="1"/>
                    <a:pt x="51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51" name="Google Shape;1802;p64">
              <a:extLst>
                <a:ext uri="{FF2B5EF4-FFF2-40B4-BE49-F238E27FC236}">
                  <a16:creationId xmlns:a16="http://schemas.microsoft.com/office/drawing/2014/main" id="{B54DEB4B-AAE0-019E-DB8B-3CD184AD40FA}"/>
                </a:ext>
              </a:extLst>
            </p:cNvPr>
            <p:cNvSpPr/>
            <p:nvPr/>
          </p:nvSpPr>
          <p:spPr>
            <a:xfrm>
              <a:off x="-527625" y="2447900"/>
              <a:ext cx="278900" cy="641475"/>
            </a:xfrm>
            <a:custGeom>
              <a:avLst/>
              <a:gdLst/>
              <a:ahLst/>
              <a:cxnLst/>
              <a:rect l="l" t="t" r="r" b="b"/>
              <a:pathLst>
                <a:path w="11156" h="25659" extrusionOk="0">
                  <a:moveTo>
                    <a:pt x="486" y="0"/>
                  </a:moveTo>
                  <a:cubicBezTo>
                    <a:pt x="31" y="1338"/>
                    <a:pt x="0" y="2523"/>
                    <a:pt x="0" y="2523"/>
                  </a:cubicBezTo>
                  <a:cubicBezTo>
                    <a:pt x="0" y="2523"/>
                    <a:pt x="2544" y="25658"/>
                    <a:pt x="8078" y="25658"/>
                  </a:cubicBezTo>
                  <a:cubicBezTo>
                    <a:pt x="8121" y="25658"/>
                    <a:pt x="8164" y="25657"/>
                    <a:pt x="8207" y="25654"/>
                  </a:cubicBezTo>
                  <a:cubicBezTo>
                    <a:pt x="9879" y="25532"/>
                    <a:pt x="10791" y="23040"/>
                    <a:pt x="11155" y="19514"/>
                  </a:cubicBezTo>
                  <a:cubicBezTo>
                    <a:pt x="5289" y="16718"/>
                    <a:pt x="1733" y="4955"/>
                    <a:pt x="486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52" name="Google Shape;1803;p64">
              <a:extLst>
                <a:ext uri="{FF2B5EF4-FFF2-40B4-BE49-F238E27FC236}">
                  <a16:creationId xmlns:a16="http://schemas.microsoft.com/office/drawing/2014/main" id="{8DE423FB-C974-2C74-7A52-5F026F1FEC35}"/>
                </a:ext>
              </a:extLst>
            </p:cNvPr>
            <p:cNvSpPr/>
            <p:nvPr/>
          </p:nvSpPr>
          <p:spPr>
            <a:xfrm>
              <a:off x="-1206975" y="2652300"/>
              <a:ext cx="311575" cy="311575"/>
            </a:xfrm>
            <a:custGeom>
              <a:avLst/>
              <a:gdLst/>
              <a:ahLst/>
              <a:cxnLst/>
              <a:rect l="l" t="t" r="r" b="b"/>
              <a:pathLst>
                <a:path w="12463" h="12463" extrusionOk="0">
                  <a:moveTo>
                    <a:pt x="6231" y="1"/>
                  </a:moveTo>
                  <a:cubicBezTo>
                    <a:pt x="5806" y="1"/>
                    <a:pt x="5411" y="31"/>
                    <a:pt x="5016" y="122"/>
                  </a:cubicBezTo>
                  <a:cubicBezTo>
                    <a:pt x="2158" y="700"/>
                    <a:pt x="0" y="3192"/>
                    <a:pt x="0" y="6232"/>
                  </a:cubicBezTo>
                  <a:cubicBezTo>
                    <a:pt x="0" y="9666"/>
                    <a:pt x="2766" y="12463"/>
                    <a:pt x="6231" y="12463"/>
                  </a:cubicBezTo>
                  <a:cubicBezTo>
                    <a:pt x="7964" y="12463"/>
                    <a:pt x="9545" y="11733"/>
                    <a:pt x="10669" y="10609"/>
                  </a:cubicBezTo>
                  <a:cubicBezTo>
                    <a:pt x="11794" y="9454"/>
                    <a:pt x="12463" y="7934"/>
                    <a:pt x="12463" y="6232"/>
                  </a:cubicBezTo>
                  <a:cubicBezTo>
                    <a:pt x="12463" y="2767"/>
                    <a:pt x="9697" y="1"/>
                    <a:pt x="6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53" name="Google Shape;1804;p64">
              <a:extLst>
                <a:ext uri="{FF2B5EF4-FFF2-40B4-BE49-F238E27FC236}">
                  <a16:creationId xmlns:a16="http://schemas.microsoft.com/office/drawing/2014/main" id="{7387CFE2-8205-D999-280D-DB0DB80D33CA}"/>
                </a:ext>
              </a:extLst>
            </p:cNvPr>
            <p:cNvSpPr/>
            <p:nvPr/>
          </p:nvSpPr>
          <p:spPr>
            <a:xfrm>
              <a:off x="-1206975" y="2655350"/>
              <a:ext cx="266750" cy="308525"/>
            </a:xfrm>
            <a:custGeom>
              <a:avLst/>
              <a:gdLst/>
              <a:ahLst/>
              <a:cxnLst/>
              <a:rect l="l" t="t" r="r" b="b"/>
              <a:pathLst>
                <a:path w="10670" h="12341" extrusionOk="0">
                  <a:moveTo>
                    <a:pt x="5016" y="0"/>
                  </a:moveTo>
                  <a:cubicBezTo>
                    <a:pt x="2158" y="578"/>
                    <a:pt x="0" y="3070"/>
                    <a:pt x="0" y="6110"/>
                  </a:cubicBezTo>
                  <a:cubicBezTo>
                    <a:pt x="0" y="9544"/>
                    <a:pt x="2766" y="12341"/>
                    <a:pt x="6231" y="12341"/>
                  </a:cubicBezTo>
                  <a:cubicBezTo>
                    <a:pt x="7964" y="12341"/>
                    <a:pt x="9545" y="11611"/>
                    <a:pt x="10669" y="10487"/>
                  </a:cubicBezTo>
                  <a:cubicBezTo>
                    <a:pt x="6870" y="7964"/>
                    <a:pt x="5472" y="2645"/>
                    <a:pt x="5016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54" name="Google Shape;1805;p64">
              <a:extLst>
                <a:ext uri="{FF2B5EF4-FFF2-40B4-BE49-F238E27FC236}">
                  <a16:creationId xmlns:a16="http://schemas.microsoft.com/office/drawing/2014/main" id="{7173B9FC-DB71-3145-E659-4FB0E63CD69C}"/>
                </a:ext>
              </a:extLst>
            </p:cNvPr>
            <p:cNvSpPr/>
            <p:nvPr/>
          </p:nvSpPr>
          <p:spPr>
            <a:xfrm>
              <a:off x="-3027675" y="2442575"/>
              <a:ext cx="544850" cy="385275"/>
            </a:xfrm>
            <a:custGeom>
              <a:avLst/>
              <a:gdLst/>
              <a:ahLst/>
              <a:cxnLst/>
              <a:rect l="l" t="t" r="r" b="b"/>
              <a:pathLst>
                <a:path w="21794" h="15411" extrusionOk="0">
                  <a:moveTo>
                    <a:pt x="2949" y="0"/>
                  </a:moveTo>
                  <a:lnTo>
                    <a:pt x="0" y="4773"/>
                  </a:lnTo>
                  <a:lnTo>
                    <a:pt x="19575" y="15016"/>
                  </a:lnTo>
                  <a:lnTo>
                    <a:pt x="20335" y="15411"/>
                  </a:lnTo>
                  <a:lnTo>
                    <a:pt x="20669" y="14043"/>
                  </a:lnTo>
                  <a:lnTo>
                    <a:pt x="21794" y="9605"/>
                  </a:lnTo>
                  <a:lnTo>
                    <a:pt x="7660" y="2402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55" name="Google Shape;1806;p64">
              <a:extLst>
                <a:ext uri="{FF2B5EF4-FFF2-40B4-BE49-F238E27FC236}">
                  <a16:creationId xmlns:a16="http://schemas.microsoft.com/office/drawing/2014/main" id="{EE78C2D3-998B-9E2F-3808-29D4C8E6687E}"/>
                </a:ext>
              </a:extLst>
            </p:cNvPr>
            <p:cNvSpPr/>
            <p:nvPr/>
          </p:nvSpPr>
          <p:spPr>
            <a:xfrm>
              <a:off x="-3027675" y="2441825"/>
              <a:ext cx="516750" cy="376150"/>
            </a:xfrm>
            <a:custGeom>
              <a:avLst/>
              <a:gdLst/>
              <a:ahLst/>
              <a:cxnLst/>
              <a:rect l="l" t="t" r="r" b="b"/>
              <a:pathLst>
                <a:path w="20670" h="15046" extrusionOk="0">
                  <a:moveTo>
                    <a:pt x="2918" y="0"/>
                  </a:moveTo>
                  <a:lnTo>
                    <a:pt x="0" y="4803"/>
                  </a:lnTo>
                  <a:lnTo>
                    <a:pt x="19514" y="15046"/>
                  </a:lnTo>
                  <a:lnTo>
                    <a:pt x="20669" y="14073"/>
                  </a:lnTo>
                  <a:cubicBezTo>
                    <a:pt x="20669" y="14073"/>
                    <a:pt x="18663" y="12797"/>
                    <a:pt x="13192" y="9727"/>
                  </a:cubicBezTo>
                  <a:cubicBezTo>
                    <a:pt x="8663" y="7173"/>
                    <a:pt x="7782" y="3526"/>
                    <a:pt x="7630" y="2371"/>
                  </a:cubicBezTo>
                  <a:lnTo>
                    <a:pt x="2918" y="0"/>
                  </a:ln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56" name="Google Shape;1807;p64">
              <a:extLst>
                <a:ext uri="{FF2B5EF4-FFF2-40B4-BE49-F238E27FC236}">
                  <a16:creationId xmlns:a16="http://schemas.microsoft.com/office/drawing/2014/main" id="{49A66246-A7E3-B43E-8B8A-73A18B7A4679}"/>
                </a:ext>
              </a:extLst>
            </p:cNvPr>
            <p:cNvSpPr/>
            <p:nvPr/>
          </p:nvSpPr>
          <p:spPr>
            <a:xfrm>
              <a:off x="-2560350" y="2637100"/>
              <a:ext cx="312350" cy="312350"/>
            </a:xfrm>
            <a:custGeom>
              <a:avLst/>
              <a:gdLst/>
              <a:ahLst/>
              <a:cxnLst/>
              <a:rect l="l" t="t" r="r" b="b"/>
              <a:pathLst>
                <a:path w="12494" h="12494" extrusionOk="0">
                  <a:moveTo>
                    <a:pt x="6262" y="1"/>
                  </a:moveTo>
                  <a:cubicBezTo>
                    <a:pt x="5654" y="1"/>
                    <a:pt x="5046" y="122"/>
                    <a:pt x="4530" y="274"/>
                  </a:cubicBezTo>
                  <a:cubicBezTo>
                    <a:pt x="1885" y="1034"/>
                    <a:pt x="1" y="3435"/>
                    <a:pt x="1" y="6262"/>
                  </a:cubicBezTo>
                  <a:cubicBezTo>
                    <a:pt x="1" y="9697"/>
                    <a:pt x="2767" y="12493"/>
                    <a:pt x="6232" y="12493"/>
                  </a:cubicBezTo>
                  <a:cubicBezTo>
                    <a:pt x="8359" y="12493"/>
                    <a:pt x="10214" y="11429"/>
                    <a:pt x="11369" y="9849"/>
                  </a:cubicBezTo>
                  <a:cubicBezTo>
                    <a:pt x="12068" y="8846"/>
                    <a:pt x="12493" y="7600"/>
                    <a:pt x="12493" y="6262"/>
                  </a:cubicBezTo>
                  <a:cubicBezTo>
                    <a:pt x="12493" y="2827"/>
                    <a:pt x="9727" y="31"/>
                    <a:pt x="6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57" name="Google Shape;1808;p64">
              <a:extLst>
                <a:ext uri="{FF2B5EF4-FFF2-40B4-BE49-F238E27FC236}">
                  <a16:creationId xmlns:a16="http://schemas.microsoft.com/office/drawing/2014/main" id="{4B82A80F-A2AE-736D-D9F6-6E3AB4DD4E0D}"/>
                </a:ext>
              </a:extLst>
            </p:cNvPr>
            <p:cNvSpPr/>
            <p:nvPr/>
          </p:nvSpPr>
          <p:spPr>
            <a:xfrm>
              <a:off x="-2559575" y="2643950"/>
              <a:ext cx="284200" cy="305500"/>
            </a:xfrm>
            <a:custGeom>
              <a:avLst/>
              <a:gdLst/>
              <a:ahLst/>
              <a:cxnLst/>
              <a:rect l="l" t="t" r="r" b="b"/>
              <a:pathLst>
                <a:path w="11368" h="12220" extrusionOk="0">
                  <a:moveTo>
                    <a:pt x="4529" y="0"/>
                  </a:moveTo>
                  <a:cubicBezTo>
                    <a:pt x="1915" y="760"/>
                    <a:pt x="0" y="3161"/>
                    <a:pt x="0" y="5988"/>
                  </a:cubicBezTo>
                  <a:cubicBezTo>
                    <a:pt x="0" y="9423"/>
                    <a:pt x="2766" y="12219"/>
                    <a:pt x="6231" y="12219"/>
                  </a:cubicBezTo>
                  <a:cubicBezTo>
                    <a:pt x="8359" y="12219"/>
                    <a:pt x="10213" y="11155"/>
                    <a:pt x="11368" y="9575"/>
                  </a:cubicBezTo>
                  <a:cubicBezTo>
                    <a:pt x="6687" y="8359"/>
                    <a:pt x="5046" y="3405"/>
                    <a:pt x="4529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58" name="Google Shape;1809;p64">
              <a:extLst>
                <a:ext uri="{FF2B5EF4-FFF2-40B4-BE49-F238E27FC236}">
                  <a16:creationId xmlns:a16="http://schemas.microsoft.com/office/drawing/2014/main" id="{9EB07E22-B87E-F89E-E9D8-77DDDF93F32B}"/>
                </a:ext>
              </a:extLst>
            </p:cNvPr>
            <p:cNvSpPr/>
            <p:nvPr/>
          </p:nvSpPr>
          <p:spPr>
            <a:xfrm>
              <a:off x="-3156875" y="1936425"/>
              <a:ext cx="558550" cy="641350"/>
            </a:xfrm>
            <a:custGeom>
              <a:avLst/>
              <a:gdLst/>
              <a:ahLst/>
              <a:cxnLst/>
              <a:rect l="l" t="t" r="r" b="b"/>
              <a:pathLst>
                <a:path w="22342" h="25654" extrusionOk="0">
                  <a:moveTo>
                    <a:pt x="18195" y="1"/>
                  </a:moveTo>
                  <a:cubicBezTo>
                    <a:pt x="16120" y="1"/>
                    <a:pt x="12900" y="2806"/>
                    <a:pt x="9849" y="6568"/>
                  </a:cubicBezTo>
                  <a:cubicBezTo>
                    <a:pt x="4682" y="12860"/>
                    <a:pt x="1" y="21797"/>
                    <a:pt x="2281" y="24107"/>
                  </a:cubicBezTo>
                  <a:cubicBezTo>
                    <a:pt x="3405" y="25248"/>
                    <a:pt x="4573" y="25653"/>
                    <a:pt x="5664" y="25653"/>
                  </a:cubicBezTo>
                  <a:cubicBezTo>
                    <a:pt x="8319" y="25653"/>
                    <a:pt x="10518" y="23256"/>
                    <a:pt x="10518" y="23256"/>
                  </a:cubicBezTo>
                  <a:cubicBezTo>
                    <a:pt x="10518" y="23256"/>
                    <a:pt x="11977" y="21128"/>
                    <a:pt x="13709" y="18180"/>
                  </a:cubicBezTo>
                  <a:cubicBezTo>
                    <a:pt x="17327" y="12161"/>
                    <a:pt x="22342" y="2587"/>
                    <a:pt x="19272" y="337"/>
                  </a:cubicBezTo>
                  <a:cubicBezTo>
                    <a:pt x="18963" y="108"/>
                    <a:pt x="18601" y="1"/>
                    <a:pt x="18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59" name="Google Shape;1810;p64">
              <a:extLst>
                <a:ext uri="{FF2B5EF4-FFF2-40B4-BE49-F238E27FC236}">
                  <a16:creationId xmlns:a16="http://schemas.microsoft.com/office/drawing/2014/main" id="{9046B3BA-0EE6-C883-AEDE-C02C4F57781A}"/>
                </a:ext>
              </a:extLst>
            </p:cNvPr>
            <p:cNvSpPr/>
            <p:nvPr/>
          </p:nvSpPr>
          <p:spPr>
            <a:xfrm>
              <a:off x="-3156875" y="2100625"/>
              <a:ext cx="342750" cy="477150"/>
            </a:xfrm>
            <a:custGeom>
              <a:avLst/>
              <a:gdLst/>
              <a:ahLst/>
              <a:cxnLst/>
              <a:rect l="l" t="t" r="r" b="b"/>
              <a:pathLst>
                <a:path w="13710" h="19086" extrusionOk="0">
                  <a:moveTo>
                    <a:pt x="9849" y="0"/>
                  </a:moveTo>
                  <a:lnTo>
                    <a:pt x="9849" y="0"/>
                  </a:lnTo>
                  <a:cubicBezTo>
                    <a:pt x="4682" y="6292"/>
                    <a:pt x="1" y="15229"/>
                    <a:pt x="2281" y="17539"/>
                  </a:cubicBezTo>
                  <a:cubicBezTo>
                    <a:pt x="3405" y="18680"/>
                    <a:pt x="4573" y="19085"/>
                    <a:pt x="5664" y="19085"/>
                  </a:cubicBezTo>
                  <a:cubicBezTo>
                    <a:pt x="8319" y="19085"/>
                    <a:pt x="10518" y="16688"/>
                    <a:pt x="10518" y="16688"/>
                  </a:cubicBezTo>
                  <a:cubicBezTo>
                    <a:pt x="10518" y="16688"/>
                    <a:pt x="11977" y="14560"/>
                    <a:pt x="13709" y="11612"/>
                  </a:cubicBezTo>
                  <a:cubicBezTo>
                    <a:pt x="9788" y="9393"/>
                    <a:pt x="9424" y="4104"/>
                    <a:pt x="9849" y="0"/>
                  </a:cubicBezTo>
                  <a:close/>
                </a:path>
              </a:pathLst>
            </a:custGeom>
            <a:solidFill>
              <a:srgbClr val="0C343D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60" name="Google Shape;1811;p64">
              <a:extLst>
                <a:ext uri="{FF2B5EF4-FFF2-40B4-BE49-F238E27FC236}">
                  <a16:creationId xmlns:a16="http://schemas.microsoft.com/office/drawing/2014/main" id="{C62FEA8F-F9CC-CA02-F4FD-0DCCC3366F86}"/>
                </a:ext>
              </a:extLst>
            </p:cNvPr>
            <p:cNvSpPr/>
            <p:nvPr/>
          </p:nvSpPr>
          <p:spPr>
            <a:xfrm>
              <a:off x="-2004875" y="2443475"/>
              <a:ext cx="555525" cy="291225"/>
            </a:xfrm>
            <a:custGeom>
              <a:avLst/>
              <a:gdLst/>
              <a:ahLst/>
              <a:cxnLst/>
              <a:rect l="l" t="t" r="r" b="b"/>
              <a:pathLst>
                <a:path w="22221" h="11649" extrusionOk="0">
                  <a:moveTo>
                    <a:pt x="17765" y="1"/>
                  </a:moveTo>
                  <a:cubicBezTo>
                    <a:pt x="17422" y="1"/>
                    <a:pt x="17037" y="96"/>
                    <a:pt x="16597" y="299"/>
                  </a:cubicBezTo>
                  <a:cubicBezTo>
                    <a:pt x="14572" y="1225"/>
                    <a:pt x="12451" y="1823"/>
                    <a:pt x="10342" y="1823"/>
                  </a:cubicBezTo>
                  <a:cubicBezTo>
                    <a:pt x="8715" y="1823"/>
                    <a:pt x="7095" y="1467"/>
                    <a:pt x="5533" y="633"/>
                  </a:cubicBezTo>
                  <a:cubicBezTo>
                    <a:pt x="5084" y="390"/>
                    <a:pt x="4707" y="276"/>
                    <a:pt x="4376" y="276"/>
                  </a:cubicBezTo>
                  <a:cubicBezTo>
                    <a:pt x="3632" y="276"/>
                    <a:pt x="3122" y="851"/>
                    <a:pt x="2554" y="1819"/>
                  </a:cubicBezTo>
                  <a:cubicBezTo>
                    <a:pt x="1946" y="2852"/>
                    <a:pt x="913" y="4281"/>
                    <a:pt x="639" y="5618"/>
                  </a:cubicBezTo>
                  <a:cubicBezTo>
                    <a:pt x="274" y="7624"/>
                    <a:pt x="1" y="8475"/>
                    <a:pt x="2281" y="9569"/>
                  </a:cubicBezTo>
                  <a:cubicBezTo>
                    <a:pt x="5231" y="11017"/>
                    <a:pt x="7770" y="11649"/>
                    <a:pt x="10270" y="11649"/>
                  </a:cubicBezTo>
                  <a:cubicBezTo>
                    <a:pt x="13334" y="11649"/>
                    <a:pt x="16339" y="10700"/>
                    <a:pt x="19971" y="9144"/>
                  </a:cubicBezTo>
                  <a:cubicBezTo>
                    <a:pt x="22220" y="8171"/>
                    <a:pt x="21916" y="7320"/>
                    <a:pt x="21582" y="5405"/>
                  </a:cubicBezTo>
                  <a:cubicBezTo>
                    <a:pt x="21308" y="4068"/>
                    <a:pt x="20396" y="2578"/>
                    <a:pt x="19788" y="1545"/>
                  </a:cubicBezTo>
                  <a:cubicBezTo>
                    <a:pt x="19206" y="574"/>
                    <a:pt x="18607" y="1"/>
                    <a:pt x="17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61" name="Google Shape;1812;p64">
              <a:extLst>
                <a:ext uri="{FF2B5EF4-FFF2-40B4-BE49-F238E27FC236}">
                  <a16:creationId xmlns:a16="http://schemas.microsoft.com/office/drawing/2014/main" id="{85BBD80C-4B49-E863-292D-77E6CB5E3983}"/>
                </a:ext>
              </a:extLst>
            </p:cNvPr>
            <p:cNvSpPr/>
            <p:nvPr/>
          </p:nvSpPr>
          <p:spPr>
            <a:xfrm>
              <a:off x="-2348325" y="2009425"/>
              <a:ext cx="127675" cy="281200"/>
            </a:xfrm>
            <a:custGeom>
              <a:avLst/>
              <a:gdLst/>
              <a:ahLst/>
              <a:cxnLst/>
              <a:rect l="l" t="t" r="r" b="b"/>
              <a:pathLst>
                <a:path w="5107" h="11248" extrusionOk="0">
                  <a:moveTo>
                    <a:pt x="2310" y="1"/>
                  </a:moveTo>
                  <a:cubicBezTo>
                    <a:pt x="1064" y="1"/>
                    <a:pt x="0" y="1034"/>
                    <a:pt x="0" y="2311"/>
                  </a:cubicBezTo>
                  <a:lnTo>
                    <a:pt x="0" y="8937"/>
                  </a:lnTo>
                  <a:cubicBezTo>
                    <a:pt x="0" y="10183"/>
                    <a:pt x="1003" y="11247"/>
                    <a:pt x="2310" y="11247"/>
                  </a:cubicBezTo>
                  <a:lnTo>
                    <a:pt x="5106" y="11247"/>
                  </a:lnTo>
                  <a:lnTo>
                    <a:pt x="51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62" name="Google Shape;1813;p64">
              <a:extLst>
                <a:ext uri="{FF2B5EF4-FFF2-40B4-BE49-F238E27FC236}">
                  <a16:creationId xmlns:a16="http://schemas.microsoft.com/office/drawing/2014/main" id="{23B0EC17-8AC9-F55B-3E7D-43AD31B23935}"/>
                </a:ext>
              </a:extLst>
            </p:cNvPr>
            <p:cNvSpPr/>
            <p:nvPr/>
          </p:nvSpPr>
          <p:spPr>
            <a:xfrm>
              <a:off x="-2285275" y="1767025"/>
              <a:ext cx="1096550" cy="794125"/>
            </a:xfrm>
            <a:custGeom>
              <a:avLst/>
              <a:gdLst/>
              <a:ahLst/>
              <a:cxnLst/>
              <a:rect l="l" t="t" r="r" b="b"/>
              <a:pathLst>
                <a:path w="43862" h="31765" extrusionOk="0">
                  <a:moveTo>
                    <a:pt x="22101" y="0"/>
                  </a:moveTo>
                  <a:cubicBezTo>
                    <a:pt x="22050" y="0"/>
                    <a:pt x="21998" y="0"/>
                    <a:pt x="21947" y="1"/>
                  </a:cubicBezTo>
                  <a:cubicBezTo>
                    <a:pt x="20336" y="1"/>
                    <a:pt x="18785" y="122"/>
                    <a:pt x="17296" y="335"/>
                  </a:cubicBezTo>
                  <a:cubicBezTo>
                    <a:pt x="7417" y="1916"/>
                    <a:pt x="1" y="8238"/>
                    <a:pt x="1" y="15898"/>
                  </a:cubicBezTo>
                  <a:cubicBezTo>
                    <a:pt x="1" y="24652"/>
                    <a:pt x="9819" y="31764"/>
                    <a:pt x="21947" y="31764"/>
                  </a:cubicBezTo>
                  <a:cubicBezTo>
                    <a:pt x="25837" y="31764"/>
                    <a:pt x="29545" y="31004"/>
                    <a:pt x="32676" y="29728"/>
                  </a:cubicBezTo>
                  <a:cubicBezTo>
                    <a:pt x="39333" y="26992"/>
                    <a:pt x="43862" y="21825"/>
                    <a:pt x="43862" y="15837"/>
                  </a:cubicBezTo>
                  <a:cubicBezTo>
                    <a:pt x="43862" y="7060"/>
                    <a:pt x="34128" y="0"/>
                    <a:pt x="22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63" name="Google Shape;1814;p64">
              <a:extLst>
                <a:ext uri="{FF2B5EF4-FFF2-40B4-BE49-F238E27FC236}">
                  <a16:creationId xmlns:a16="http://schemas.microsoft.com/office/drawing/2014/main" id="{AF609A4A-A7A8-C7D0-E34C-80202AA7A1A8}"/>
                </a:ext>
              </a:extLst>
            </p:cNvPr>
            <p:cNvSpPr/>
            <p:nvPr/>
          </p:nvSpPr>
          <p:spPr>
            <a:xfrm>
              <a:off x="-2285275" y="1774625"/>
              <a:ext cx="816925" cy="785750"/>
            </a:xfrm>
            <a:custGeom>
              <a:avLst/>
              <a:gdLst/>
              <a:ahLst/>
              <a:cxnLst/>
              <a:rect l="l" t="t" r="r" b="b"/>
              <a:pathLst>
                <a:path w="32677" h="31429" extrusionOk="0">
                  <a:moveTo>
                    <a:pt x="17296" y="1"/>
                  </a:moveTo>
                  <a:cubicBezTo>
                    <a:pt x="7417" y="1551"/>
                    <a:pt x="1" y="7904"/>
                    <a:pt x="1" y="15533"/>
                  </a:cubicBezTo>
                  <a:cubicBezTo>
                    <a:pt x="1" y="24317"/>
                    <a:pt x="9819" y="31430"/>
                    <a:pt x="21947" y="31430"/>
                  </a:cubicBezTo>
                  <a:cubicBezTo>
                    <a:pt x="25837" y="31430"/>
                    <a:pt x="29545" y="30670"/>
                    <a:pt x="32676" y="29363"/>
                  </a:cubicBezTo>
                  <a:cubicBezTo>
                    <a:pt x="22159" y="24560"/>
                    <a:pt x="18512" y="8542"/>
                    <a:pt x="17296" y="1"/>
                  </a:cubicBezTo>
                  <a:close/>
                </a:path>
              </a:pathLst>
            </a:custGeom>
            <a:solidFill>
              <a:srgbClr val="134F5C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704" name="Google Shape;1815;p64">
              <a:extLst>
                <a:ext uri="{FF2B5EF4-FFF2-40B4-BE49-F238E27FC236}">
                  <a16:creationId xmlns:a16="http://schemas.microsoft.com/office/drawing/2014/main" id="{82B01793-50A6-4E0E-F3B7-6F2DFA5A937B}"/>
                </a:ext>
              </a:extLst>
            </p:cNvPr>
            <p:cNvSpPr/>
            <p:nvPr/>
          </p:nvSpPr>
          <p:spPr>
            <a:xfrm>
              <a:off x="-1962300" y="1583150"/>
              <a:ext cx="225700" cy="225700"/>
            </a:xfrm>
            <a:custGeom>
              <a:avLst/>
              <a:gdLst/>
              <a:ahLst/>
              <a:cxnLst/>
              <a:rect l="l" t="t" r="r" b="b"/>
              <a:pathLst>
                <a:path w="9028" h="9028" fill="none" extrusionOk="0">
                  <a:moveTo>
                    <a:pt x="9028" y="9027"/>
                  </a:moveTo>
                  <a:cubicBezTo>
                    <a:pt x="9028" y="9027"/>
                    <a:pt x="8876" y="0"/>
                    <a:pt x="0" y="0"/>
                  </a:cubicBezTo>
                </a:path>
              </a:pathLst>
            </a:custGeom>
            <a:solidFill>
              <a:schemeClr val="accent1"/>
            </a:solidFill>
            <a:ln w="19000" cap="rnd" cmpd="sng">
              <a:solidFill>
                <a:schemeClr val="l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705" name="Google Shape;1816;p64">
              <a:extLst>
                <a:ext uri="{FF2B5EF4-FFF2-40B4-BE49-F238E27FC236}">
                  <a16:creationId xmlns:a16="http://schemas.microsoft.com/office/drawing/2014/main" id="{5B12AB93-2F6E-48F9-F564-99BF22FD5492}"/>
                </a:ext>
              </a:extLst>
            </p:cNvPr>
            <p:cNvSpPr/>
            <p:nvPr/>
          </p:nvSpPr>
          <p:spPr>
            <a:xfrm>
              <a:off x="-2006375" y="1538300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extrusionOk="0">
                  <a:moveTo>
                    <a:pt x="1763" y="1"/>
                  </a:moveTo>
                  <a:cubicBezTo>
                    <a:pt x="790" y="1"/>
                    <a:pt x="0" y="791"/>
                    <a:pt x="0" y="1794"/>
                  </a:cubicBezTo>
                  <a:cubicBezTo>
                    <a:pt x="0" y="2767"/>
                    <a:pt x="790" y="3557"/>
                    <a:pt x="1763" y="3557"/>
                  </a:cubicBezTo>
                  <a:cubicBezTo>
                    <a:pt x="2766" y="3557"/>
                    <a:pt x="3556" y="2767"/>
                    <a:pt x="3556" y="1794"/>
                  </a:cubicBezTo>
                  <a:cubicBezTo>
                    <a:pt x="3556" y="791"/>
                    <a:pt x="2766" y="1"/>
                    <a:pt x="17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706" name="Google Shape;1817;p64">
              <a:extLst>
                <a:ext uri="{FF2B5EF4-FFF2-40B4-BE49-F238E27FC236}">
                  <a16:creationId xmlns:a16="http://schemas.microsoft.com/office/drawing/2014/main" id="{1C58D525-2934-FBEC-6F60-0A8D8BEE3CFB}"/>
                </a:ext>
              </a:extLst>
            </p:cNvPr>
            <p:cNvSpPr/>
            <p:nvPr/>
          </p:nvSpPr>
          <p:spPr>
            <a:xfrm>
              <a:off x="-1253325" y="2008675"/>
              <a:ext cx="129200" cy="281950"/>
            </a:xfrm>
            <a:custGeom>
              <a:avLst/>
              <a:gdLst/>
              <a:ahLst/>
              <a:cxnLst/>
              <a:rect l="l" t="t" r="r" b="b"/>
              <a:pathLst>
                <a:path w="5168" h="11278" extrusionOk="0">
                  <a:moveTo>
                    <a:pt x="0" y="1"/>
                  </a:moveTo>
                  <a:lnTo>
                    <a:pt x="0" y="11277"/>
                  </a:lnTo>
                  <a:lnTo>
                    <a:pt x="3009" y="11277"/>
                  </a:lnTo>
                  <a:cubicBezTo>
                    <a:pt x="4164" y="11277"/>
                    <a:pt x="5167" y="10335"/>
                    <a:pt x="5167" y="9119"/>
                  </a:cubicBezTo>
                  <a:lnTo>
                    <a:pt x="5167" y="2159"/>
                  </a:lnTo>
                  <a:cubicBezTo>
                    <a:pt x="5167" y="943"/>
                    <a:pt x="4164" y="1"/>
                    <a:pt x="3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707" name="Google Shape;1818;p64">
              <a:extLst>
                <a:ext uri="{FF2B5EF4-FFF2-40B4-BE49-F238E27FC236}">
                  <a16:creationId xmlns:a16="http://schemas.microsoft.com/office/drawing/2014/main" id="{81CCD425-66F5-E0AD-9F7C-EDCFB1292BA8}"/>
                </a:ext>
              </a:extLst>
            </p:cNvPr>
            <p:cNvSpPr/>
            <p:nvPr/>
          </p:nvSpPr>
          <p:spPr>
            <a:xfrm>
              <a:off x="-2083900" y="2115050"/>
              <a:ext cx="671025" cy="84375"/>
            </a:xfrm>
            <a:custGeom>
              <a:avLst/>
              <a:gdLst/>
              <a:ahLst/>
              <a:cxnLst/>
              <a:rect l="l" t="t" r="r" b="b"/>
              <a:pathLst>
                <a:path w="26841" h="3375" fill="none" extrusionOk="0">
                  <a:moveTo>
                    <a:pt x="1" y="943"/>
                  </a:moveTo>
                  <a:cubicBezTo>
                    <a:pt x="1" y="943"/>
                    <a:pt x="4712" y="3375"/>
                    <a:pt x="13831" y="3375"/>
                  </a:cubicBezTo>
                  <a:cubicBezTo>
                    <a:pt x="22949" y="3375"/>
                    <a:pt x="26840" y="1"/>
                    <a:pt x="26840" y="1"/>
                  </a:cubicBezTo>
                </a:path>
              </a:pathLst>
            </a:custGeom>
            <a:solidFill>
              <a:schemeClr val="lt2"/>
            </a:solidFill>
            <a:ln w="265950" cap="rnd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708" name="Google Shape;1819;p64">
              <a:extLst>
                <a:ext uri="{FF2B5EF4-FFF2-40B4-BE49-F238E27FC236}">
                  <a16:creationId xmlns:a16="http://schemas.microsoft.com/office/drawing/2014/main" id="{FC490E9F-37DD-704A-C0BA-E0FF7AC37D05}"/>
                </a:ext>
              </a:extLst>
            </p:cNvPr>
            <p:cNvSpPr/>
            <p:nvPr/>
          </p:nvSpPr>
          <p:spPr>
            <a:xfrm>
              <a:off x="-2013225" y="2126450"/>
              <a:ext cx="145925" cy="72975"/>
            </a:xfrm>
            <a:custGeom>
              <a:avLst/>
              <a:gdLst/>
              <a:ahLst/>
              <a:cxnLst/>
              <a:rect l="l" t="t" r="r" b="b"/>
              <a:pathLst>
                <a:path w="5837" h="2919" fill="none" extrusionOk="0">
                  <a:moveTo>
                    <a:pt x="1" y="2919"/>
                  </a:moveTo>
                  <a:cubicBezTo>
                    <a:pt x="1" y="1308"/>
                    <a:pt x="1277" y="1"/>
                    <a:pt x="2919" y="1"/>
                  </a:cubicBezTo>
                  <a:cubicBezTo>
                    <a:pt x="4529" y="1"/>
                    <a:pt x="5836" y="1277"/>
                    <a:pt x="5836" y="2919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  <p:sp>
          <p:nvSpPr>
            <p:cNvPr id="709" name="Google Shape;1820;p64">
              <a:extLst>
                <a:ext uri="{FF2B5EF4-FFF2-40B4-BE49-F238E27FC236}">
                  <a16:creationId xmlns:a16="http://schemas.microsoft.com/office/drawing/2014/main" id="{14417512-05FB-62D2-83A2-B56F74F6E2B3}"/>
                </a:ext>
              </a:extLst>
            </p:cNvPr>
            <p:cNvSpPr/>
            <p:nvPr/>
          </p:nvSpPr>
          <p:spPr>
            <a:xfrm>
              <a:off x="-1657600" y="2131025"/>
              <a:ext cx="146700" cy="72975"/>
            </a:xfrm>
            <a:custGeom>
              <a:avLst/>
              <a:gdLst/>
              <a:ahLst/>
              <a:cxnLst/>
              <a:rect l="l" t="t" r="r" b="b"/>
              <a:pathLst>
                <a:path w="5868" h="2919" fill="none" extrusionOk="0">
                  <a:moveTo>
                    <a:pt x="1" y="2918"/>
                  </a:moveTo>
                  <a:cubicBezTo>
                    <a:pt x="1" y="1338"/>
                    <a:pt x="1308" y="0"/>
                    <a:pt x="2949" y="0"/>
                  </a:cubicBezTo>
                  <a:cubicBezTo>
                    <a:pt x="4590" y="0"/>
                    <a:pt x="5867" y="1277"/>
                    <a:pt x="5867" y="2918"/>
                  </a:cubicBezTo>
                </a:path>
              </a:pathLst>
            </a:custGeom>
            <a:noFill/>
            <a:ln w="19000" cap="rnd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8DA582E-5E8F-1FD2-F24B-A851913D23E0}"/>
              </a:ext>
            </a:extLst>
          </p:cNvPr>
          <p:cNvSpPr txBox="1"/>
          <p:nvPr/>
        </p:nvSpPr>
        <p:spPr>
          <a:xfrm>
            <a:off x="2913681" y="310072"/>
            <a:ext cx="5044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1CE810-2004-9FE8-569B-3FD1BECC239D}"/>
              </a:ext>
            </a:extLst>
          </p:cNvPr>
          <p:cNvSpPr txBox="1"/>
          <p:nvPr/>
        </p:nvSpPr>
        <p:spPr>
          <a:xfrm>
            <a:off x="812592" y="1462601"/>
            <a:ext cx="722221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Hand-free Operations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physical controls.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Response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Instant feedback to user gestures.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Ideal for individuals with physical disabilities.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low-cost components (Arduino, L293D motor driver, accelerometer).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0" name="Google Shape;503;p36">
            <a:extLst>
              <a:ext uri="{FF2B5EF4-FFF2-40B4-BE49-F238E27FC236}">
                <a16:creationId xmlns:a16="http://schemas.microsoft.com/office/drawing/2014/main" id="{236F5423-2CB7-6FF7-46D0-F1B44BC37A7F}"/>
              </a:ext>
            </a:extLst>
          </p:cNvPr>
          <p:cNvCxnSpPr/>
          <p:nvPr/>
        </p:nvCxnSpPr>
        <p:spPr>
          <a:xfrm rot="10800000" flipH="1">
            <a:off x="-708453" y="310072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1" name="Google Shape;503;p36">
            <a:extLst>
              <a:ext uri="{FF2B5EF4-FFF2-40B4-BE49-F238E27FC236}">
                <a16:creationId xmlns:a16="http://schemas.microsoft.com/office/drawing/2014/main" id="{510371D8-66D1-E0C4-5FB6-1D591E1AEC97}"/>
              </a:ext>
            </a:extLst>
          </p:cNvPr>
          <p:cNvCxnSpPr/>
          <p:nvPr/>
        </p:nvCxnSpPr>
        <p:spPr>
          <a:xfrm rot="5400000" flipH="1" flipV="1">
            <a:off x="7929363" y="-742133"/>
            <a:ext cx="2012731" cy="191808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3147399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28">
          <a:extLst>
            <a:ext uri="{FF2B5EF4-FFF2-40B4-BE49-F238E27FC236}">
              <a16:creationId xmlns:a16="http://schemas.microsoft.com/office/drawing/2014/main" id="{76345FFF-0F8C-5B0D-23B5-EA7465D3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15299C-D236-8C44-F64B-BD3744E14CEC}"/>
              </a:ext>
            </a:extLst>
          </p:cNvPr>
          <p:cNvSpPr txBox="1"/>
          <p:nvPr/>
        </p:nvSpPr>
        <p:spPr>
          <a:xfrm>
            <a:off x="1712562" y="424071"/>
            <a:ext cx="743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Real-Life Applications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514EA6-5408-EE0F-12F1-E16C8B82FF60}"/>
                  </a:ext>
                </a:extLst>
              </p14:cNvPr>
              <p14:cNvContentPartPr/>
              <p14:nvPr/>
            </p14:nvContentPartPr>
            <p14:xfrm>
              <a:off x="7237483" y="4718709"/>
              <a:ext cx="1124640" cy="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514EA6-5408-EE0F-12F1-E16C8B82FF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4483" y="4592709"/>
                <a:ext cx="1250280" cy="25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Google Shape;502;p36">
            <a:extLst>
              <a:ext uri="{FF2B5EF4-FFF2-40B4-BE49-F238E27FC236}">
                <a16:creationId xmlns:a16="http://schemas.microsoft.com/office/drawing/2014/main" id="{80A3203C-E147-00B3-492F-F32C6C101CD1}"/>
              </a:ext>
            </a:extLst>
          </p:cNvPr>
          <p:cNvCxnSpPr/>
          <p:nvPr/>
        </p:nvCxnSpPr>
        <p:spPr>
          <a:xfrm rot="16200000" flipV="1">
            <a:off x="6023569" y="3210626"/>
            <a:ext cx="4924295" cy="24718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" name="Google Shape;502;p36">
            <a:extLst>
              <a:ext uri="{FF2B5EF4-FFF2-40B4-BE49-F238E27FC236}">
                <a16:creationId xmlns:a16="http://schemas.microsoft.com/office/drawing/2014/main" id="{451D443A-EBE5-0920-276C-0D70C09B77A3}"/>
              </a:ext>
            </a:extLst>
          </p:cNvPr>
          <p:cNvCxnSpPr/>
          <p:nvPr/>
        </p:nvCxnSpPr>
        <p:spPr>
          <a:xfrm rot="10800000" flipH="1">
            <a:off x="57780" y="1298274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502;p36">
            <a:extLst>
              <a:ext uri="{FF2B5EF4-FFF2-40B4-BE49-F238E27FC236}">
                <a16:creationId xmlns:a16="http://schemas.microsoft.com/office/drawing/2014/main" id="{71C2BB95-6CEA-91BF-DB1A-7A9A3B0D32EC}"/>
              </a:ext>
            </a:extLst>
          </p:cNvPr>
          <p:cNvCxnSpPr/>
          <p:nvPr/>
        </p:nvCxnSpPr>
        <p:spPr>
          <a:xfrm rot="5400000" flipH="1" flipV="1">
            <a:off x="-1550057" y="3552084"/>
            <a:ext cx="3647106" cy="39200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5E30F7-3640-0397-9A8E-2A3433BC1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26" y="1600829"/>
            <a:ext cx="1583214" cy="1583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5F0A3E-BCD4-A8F0-0B51-D1203EFD1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3695" y="1458119"/>
            <a:ext cx="1745820" cy="1725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2491A5-8388-53BA-54FC-BD35F1D77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2145" y="1562793"/>
            <a:ext cx="2092272" cy="1583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842A36-3412-D1E7-5FA2-C1C6FD8524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0670" y="1562793"/>
            <a:ext cx="2092273" cy="1659287"/>
          </a:xfrm>
          <a:prstGeom prst="rect">
            <a:avLst/>
          </a:prstGeom>
        </p:spPr>
      </p:pic>
      <p:cxnSp>
        <p:nvCxnSpPr>
          <p:cNvPr id="14" name="Google Shape;1104;p57">
            <a:extLst>
              <a:ext uri="{FF2B5EF4-FFF2-40B4-BE49-F238E27FC236}">
                <a16:creationId xmlns:a16="http://schemas.microsoft.com/office/drawing/2014/main" id="{EB34FD6D-CC04-124F-FC2A-3192E481A621}"/>
              </a:ext>
            </a:extLst>
          </p:cNvPr>
          <p:cNvCxnSpPr/>
          <p:nvPr/>
        </p:nvCxnSpPr>
        <p:spPr>
          <a:xfrm flipV="1">
            <a:off x="2100020" y="1720312"/>
            <a:ext cx="1185621" cy="47269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" name="Google Shape;1104;p57">
            <a:extLst>
              <a:ext uri="{FF2B5EF4-FFF2-40B4-BE49-F238E27FC236}">
                <a16:creationId xmlns:a16="http://schemas.microsoft.com/office/drawing/2014/main" id="{14CFD6FF-E51B-A462-E810-CCC2ECB64BCF}"/>
              </a:ext>
            </a:extLst>
          </p:cNvPr>
          <p:cNvCxnSpPr/>
          <p:nvPr/>
        </p:nvCxnSpPr>
        <p:spPr>
          <a:xfrm flipV="1">
            <a:off x="3852981" y="1924535"/>
            <a:ext cx="971506" cy="64721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6" name="Google Shape;1104;p57">
            <a:extLst>
              <a:ext uri="{FF2B5EF4-FFF2-40B4-BE49-F238E27FC236}">
                <a16:creationId xmlns:a16="http://schemas.microsoft.com/office/drawing/2014/main" id="{1B48E89F-510F-B7DD-CF48-39A6A131EE7C}"/>
              </a:ext>
            </a:extLst>
          </p:cNvPr>
          <p:cNvCxnSpPr/>
          <p:nvPr/>
        </p:nvCxnSpPr>
        <p:spPr>
          <a:xfrm>
            <a:off x="5851726" y="2286748"/>
            <a:ext cx="1192254" cy="45645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8D351A4-557D-CB90-DF23-60AA99DE5435}"/>
              </a:ext>
            </a:extLst>
          </p:cNvPr>
          <p:cNvSpPr txBox="1"/>
          <p:nvPr/>
        </p:nvSpPr>
        <p:spPr>
          <a:xfrm>
            <a:off x="781878" y="3184044"/>
            <a:ext cx="7284990" cy="1631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Assistive Technology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Gesture control for individuals with disabilities.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Automation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in factories for controlling robots without physical interfaces.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&amp; Defense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Gesture-controlled robots for bomb detection and reconnaissance.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Rescue Operations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Gesture control for robots in hazardous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27689855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9"/>
  <p:tag name="AS_OS" val="Unix 5.4.0.205"/>
  <p:tag name="AS_RELEASE_DATE" val="2023.01.14"/>
  <p:tag name="AS_TITLE" val="Aspose.Slides for .NET5"/>
  <p:tag name="AS_VERSION" val="2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535</Words>
  <Application>Microsoft Office PowerPoint</Application>
  <PresentationFormat>On-screen Show (16:9)</PresentationFormat>
  <Paragraphs>89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Sora</vt:lpstr>
      <vt:lpstr>Lato Light</vt:lpstr>
      <vt:lpstr>Open Sans</vt:lpstr>
      <vt:lpstr>Wingdings</vt:lpstr>
      <vt:lpstr>Tahoma</vt:lpstr>
      <vt:lpstr>Arial</vt:lpstr>
      <vt:lpstr>Times New Roman</vt:lpstr>
      <vt:lpstr>Calibri</vt:lpstr>
      <vt:lpstr>Lato</vt:lpstr>
      <vt:lpstr>Office Theme</vt:lpstr>
      <vt:lpstr>simple-light-2</vt:lpstr>
      <vt:lpstr>TAKSHASHILA INSTITUTE OF ENGINEERING &amp; TECHNOLOGY, DARAPUR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Vinay Me</cp:lastModifiedBy>
  <cp:revision>5</cp:revision>
  <cp:lastPrinted>2025-04-23T11:42:36Z</cp:lastPrinted>
  <dcterms:created xsi:type="dcterms:W3CDTF">2025-04-23T11:42:36Z</dcterms:created>
  <dcterms:modified xsi:type="dcterms:W3CDTF">2025-05-04T09:35:36Z</dcterms:modified>
</cp:coreProperties>
</file>