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D9655-8DA9-4324-A335-60DB7DF9C2EC}" v="4" dt="2020-12-15T17:18:58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D30140B4-855A-4539-9218-22B96A92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4D99F-1ED1-448D-96AC-F5A1D7BD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IN" sz="4000">
                <a:cs typeface="Calibri Light"/>
              </a:rPr>
              <a:t>Blood Bank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A48A-B915-4C87-9801-7A8265E46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>
                <a:cs typeface="Calibri"/>
              </a:rPr>
              <a:t>Group 45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7734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F184-AC92-439B-BDF6-2802F978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461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494D-D2FD-4961-A6DD-2C093F15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B739-48C2-4A13-A209-EC523FAD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The Blood Management System is an application through which any person who is interested in donating blood can register himself. Moreover, if any general consumer wants to make a request for blood online he can also take the help of this application. 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The Blood Management System in java is planned to collect blood from many donors in short from various sources and distribute that blood to needy people who require blood.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2523-1D65-4121-8FF7-055EA3C6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their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4F28-63F0-4308-8A99-87E0B22B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>
                <a:ea typeface="+mn-lt"/>
                <a:cs typeface="+mn-lt"/>
              </a:rPr>
              <a:t>Login</a:t>
            </a:r>
            <a:endParaRPr lang="en-US"/>
          </a:p>
          <a:p>
            <a:pPr algn="just"/>
            <a:r>
              <a:rPr lang="en-US" err="1">
                <a:ea typeface="+mn-lt"/>
                <a:cs typeface="+mn-lt"/>
              </a:rPr>
              <a:t>ForgotPassword</a:t>
            </a:r>
            <a:endParaRPr lang="en-US" err="1"/>
          </a:p>
          <a:p>
            <a:pPr algn="just"/>
            <a:r>
              <a:rPr lang="en-US">
                <a:ea typeface="+mn-lt"/>
                <a:cs typeface="+mn-lt"/>
              </a:rPr>
              <a:t>Signup</a:t>
            </a:r>
            <a:endParaRPr lang="en-US"/>
          </a:p>
          <a:p>
            <a:pPr algn="just"/>
            <a:r>
              <a:rPr lang="en-US" err="1">
                <a:ea typeface="+mn-lt"/>
                <a:cs typeface="+mn-lt"/>
              </a:rPr>
              <a:t>StaffDetails</a:t>
            </a:r>
            <a:endParaRPr lang="en-US" err="1"/>
          </a:p>
          <a:p>
            <a:pPr algn="just"/>
            <a:r>
              <a:rPr lang="en-US" err="1">
                <a:ea typeface="+mn-lt"/>
                <a:cs typeface="+mn-lt"/>
              </a:rPr>
              <a:t>DonorDetails</a:t>
            </a:r>
            <a:endParaRPr lang="en-US" err="1"/>
          </a:p>
          <a:p>
            <a:pPr algn="just"/>
            <a:r>
              <a:rPr lang="en-US" err="1">
                <a:ea typeface="+mn-lt"/>
                <a:cs typeface="+mn-lt"/>
              </a:rPr>
              <a:t>RecipientDetails</a:t>
            </a:r>
            <a:endParaRPr lang="en-US" err="1"/>
          </a:p>
          <a:p>
            <a:pPr algn="just"/>
            <a:r>
              <a:rPr lang="en-US" err="1">
                <a:ea typeface="+mn-lt"/>
                <a:cs typeface="+mn-lt"/>
              </a:rPr>
              <a:t>StockDetails</a:t>
            </a:r>
            <a:endParaRPr lang="en-US" err="1"/>
          </a:p>
          <a:p>
            <a:pPr algn="just"/>
            <a:r>
              <a:rPr lang="en-US" err="1">
                <a:ea typeface="+mn-lt"/>
                <a:cs typeface="+mn-lt"/>
              </a:rPr>
              <a:t>ContactUsInfo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10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365B-C355-4ABE-A131-CCDA0A4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A2EB-9E14-4EF3-882D-BA4A1EFC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Bloodbank</a:t>
            </a:r>
          </a:p>
          <a:p>
            <a:r>
              <a:rPr lang="en-US"/>
              <a:t>Donor</a:t>
            </a:r>
          </a:p>
          <a:p>
            <a:r>
              <a:rPr lang="en-US"/>
              <a:t>Receiver</a:t>
            </a:r>
          </a:p>
          <a:p>
            <a:r>
              <a:rPr lang="en-US" err="1"/>
              <a:t>Staff_transaction</a:t>
            </a:r>
          </a:p>
          <a:p>
            <a:r>
              <a:rPr lang="en-US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1973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BC1800D-1A35-4707-9003-BB35F7E40D04}"/>
              </a:ext>
            </a:extLst>
          </p:cNvPr>
          <p:cNvSpPr txBox="1"/>
          <p:nvPr/>
        </p:nvSpPr>
        <p:spPr>
          <a:xfrm>
            <a:off x="649127" y="653441"/>
            <a:ext cx="90000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Snippet of JDBC(Connection class)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08DD3-8F06-4A8E-9DD2-EEEE648BAB8B}"/>
              </a:ext>
            </a:extLst>
          </p:cNvPr>
          <p:cNvSpPr txBox="1"/>
          <p:nvPr/>
        </p:nvSpPr>
        <p:spPr>
          <a:xfrm>
            <a:off x="8343900" y="1345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Exception Handling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4802ED-B58D-460F-A3A1-89B6966A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73" y="2011680"/>
            <a:ext cx="8617767" cy="4411040"/>
          </a:xfrm>
        </p:spPr>
      </p:pic>
    </p:spTree>
    <p:extLst>
      <p:ext uri="{BB962C8B-B14F-4D97-AF65-F5344CB8AC3E}">
        <p14:creationId xmlns:p14="http://schemas.microsoft.com/office/powerpoint/2010/main" val="350859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82596FD-B8B3-4202-858E-D9E9C995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0" t="7346" r="43536" b="20033"/>
          <a:stretch/>
        </p:blipFill>
        <p:spPr>
          <a:xfrm>
            <a:off x="2693056" y="1882574"/>
            <a:ext cx="6798679" cy="43566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0155D-780C-4F9A-8CF1-8F913F9D2E12}"/>
              </a:ext>
            </a:extLst>
          </p:cNvPr>
          <p:cNvSpPr txBox="1"/>
          <p:nvPr/>
        </p:nvSpPr>
        <p:spPr>
          <a:xfrm>
            <a:off x="2689058" y="834189"/>
            <a:ext cx="67537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124040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A79DE0-7178-4558-B7EE-CD22BA558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7" t="3436" r="38798" b="2234"/>
          <a:stretch/>
        </p:blipFill>
        <p:spPr>
          <a:xfrm>
            <a:off x="2718602" y="1243912"/>
            <a:ext cx="6757236" cy="5504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CCE13-C8FD-435A-AE60-8CA2A8976CD5}"/>
              </a:ext>
            </a:extLst>
          </p:cNvPr>
          <p:cNvSpPr txBox="1"/>
          <p:nvPr/>
        </p:nvSpPr>
        <p:spPr>
          <a:xfrm>
            <a:off x="2658979" y="433136"/>
            <a:ext cx="67537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Signup Screen</a:t>
            </a:r>
          </a:p>
        </p:txBody>
      </p:sp>
    </p:spTree>
    <p:extLst>
      <p:ext uri="{BB962C8B-B14F-4D97-AF65-F5344CB8AC3E}">
        <p14:creationId xmlns:p14="http://schemas.microsoft.com/office/powerpoint/2010/main" val="130778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45F690B-8D4E-4860-BD95-9914FC4D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t="10756" r="38338" b="20000"/>
          <a:stretch/>
        </p:blipFill>
        <p:spPr>
          <a:xfrm>
            <a:off x="3296818" y="1719259"/>
            <a:ext cx="5191792" cy="4484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5CF45-DEB4-45FA-AAB2-17794DEF3CBB}"/>
              </a:ext>
            </a:extLst>
          </p:cNvPr>
          <p:cNvSpPr txBox="1"/>
          <p:nvPr/>
        </p:nvSpPr>
        <p:spPr>
          <a:xfrm>
            <a:off x="3300663" y="834189"/>
            <a:ext cx="61421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184654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B3E373E-B24B-47BE-85D2-FBD68B467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47" b="189"/>
          <a:stretch/>
        </p:blipFill>
        <p:spPr>
          <a:xfrm>
            <a:off x="1029223" y="79201"/>
            <a:ext cx="9633328" cy="62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551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BB9C78"/>
      </a:accent1>
      <a:accent2>
        <a:srgbClr val="C6968F"/>
      </a:accent2>
      <a:accent3>
        <a:srgbClr val="A4A379"/>
      </a:accent3>
      <a:accent4>
        <a:srgbClr val="7CA7BD"/>
      </a:accent4>
      <a:accent5>
        <a:srgbClr val="94A1C9"/>
      </a:accent5>
      <a:accent6>
        <a:srgbClr val="867CBD"/>
      </a:accent6>
      <a:hlink>
        <a:srgbClr val="6283A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6C1F387A0C841949378C23E88FB78" ma:contentTypeVersion="0" ma:contentTypeDescription="Create a new document." ma:contentTypeScope="" ma:versionID="f2073ed1e36ddb34207cb0d60612c5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5c2e4e05a36e0f547f6c36d25c59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73C841-AABD-472C-91A2-3AF2805481E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676AF1-D8A4-45E1-A410-8F0901DC7020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88117F-D6A9-4993-912B-C3DDF7928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Blood Bank Management</vt:lpstr>
      <vt:lpstr>Introduction</vt:lpstr>
      <vt:lpstr>Classes and their Relationships</vt:lpstr>
      <vt:lpstr>Database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Singhal</dc:creator>
  <cp:lastModifiedBy>Vaibhav Singhal</cp:lastModifiedBy>
  <cp:revision>2</cp:revision>
  <dcterms:created xsi:type="dcterms:W3CDTF">2020-11-24T06:38:27Z</dcterms:created>
  <dcterms:modified xsi:type="dcterms:W3CDTF">2020-12-15T17:19:31Z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0x0101007C56C1F387A0C841949378C23E88FB78</vt:lpwstr>
  </property>
</Properties>
</file>